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BB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55" autoAdjust="0"/>
    <p:restoredTop sz="94668" autoAdjust="0"/>
  </p:normalViewPr>
  <p:slideViewPr>
    <p:cSldViewPr snapToObjects="1">
      <p:cViewPr>
        <p:scale>
          <a:sx n="87" d="100"/>
          <a:sy n="87" d="100"/>
        </p:scale>
        <p:origin x="-912" y="-24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3E59-BD44-E444-A86A-5858296FA16F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7F636-B169-8847-90A3-27A199F662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3E59-BD44-E444-A86A-5858296FA16F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7F636-B169-8847-90A3-27A199F662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3E59-BD44-E444-A86A-5858296FA16F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7F636-B169-8847-90A3-27A199F662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3E59-BD44-E444-A86A-5858296FA16F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7F636-B169-8847-90A3-27A199F662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3E59-BD44-E444-A86A-5858296FA16F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7F636-B169-8847-90A3-27A199F662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3E59-BD44-E444-A86A-5858296FA16F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7F636-B169-8847-90A3-27A199F662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3E59-BD44-E444-A86A-5858296FA16F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7F636-B169-8847-90A3-27A199F662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3E59-BD44-E444-A86A-5858296FA16F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7F636-B169-8847-90A3-27A199F662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3E59-BD44-E444-A86A-5858296FA16F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7F636-B169-8847-90A3-27A199F662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3E59-BD44-E444-A86A-5858296FA16F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7F636-B169-8847-90A3-27A199F662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3E59-BD44-E444-A86A-5858296FA16F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7F636-B169-8847-90A3-27A199F662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E3E59-BD44-E444-A86A-5858296FA16F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7F636-B169-8847-90A3-27A199F662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895600" y="1657350"/>
            <a:ext cx="4800600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Gotham"/>
              </a:rPr>
              <a:t>World Vision is giving away </a:t>
            </a:r>
          </a:p>
          <a:p>
            <a:r>
              <a:rPr lang="en-US" sz="2400" b="1" dirty="0" smtClean="0">
                <a:solidFill>
                  <a:srgbClr val="000000"/>
                </a:solidFill>
                <a:latin typeface="Gotham"/>
              </a:rPr>
              <a:t>200 free small group studies</a:t>
            </a:r>
          </a:p>
          <a:p>
            <a:endParaRPr lang="en-US" b="1" dirty="0">
              <a:solidFill>
                <a:srgbClr val="000000"/>
              </a:solidFill>
              <a:latin typeface="Gotham"/>
            </a:endParaRPr>
          </a:p>
          <a:p>
            <a:r>
              <a:rPr lang="en-US" sz="2400" b="1" dirty="0" smtClean="0">
                <a:solidFill>
                  <a:srgbClr val="000000"/>
                </a:solidFill>
                <a:latin typeface="Gotham"/>
              </a:rPr>
              <a:t>Register to win here:</a:t>
            </a:r>
          </a:p>
          <a:p>
            <a:endParaRPr lang="en-US" b="1" dirty="0">
              <a:solidFill>
                <a:srgbClr val="000000"/>
              </a:solidFill>
              <a:latin typeface="Gotham"/>
            </a:endParaRPr>
          </a:p>
          <a:p>
            <a:r>
              <a:rPr lang="en-US" sz="2400" b="1" dirty="0" err="1" smtClean="0">
                <a:solidFill>
                  <a:srgbClr val="002060"/>
                </a:solidFill>
                <a:latin typeface="Gotham"/>
              </a:rPr>
              <a:t>www.WorldVision.org</a:t>
            </a:r>
            <a:r>
              <a:rPr lang="en-US" sz="2400" b="1" dirty="0" smtClean="0">
                <a:solidFill>
                  <a:srgbClr val="002060"/>
                </a:solidFill>
                <a:latin typeface="Gotham"/>
              </a:rPr>
              <a:t>/Twelve</a:t>
            </a:r>
          </a:p>
          <a:p>
            <a:endParaRPr lang="en-US" sz="1500" b="1" dirty="0">
              <a:solidFill>
                <a:srgbClr val="000000"/>
              </a:solidFill>
              <a:latin typeface="Gotham"/>
            </a:endParaRPr>
          </a:p>
        </p:txBody>
      </p:sp>
      <p:pic>
        <p:nvPicPr>
          <p:cNvPr id="6" name="Picture 5" descr="N_16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00476">
            <a:off x="547595" y="1651426"/>
            <a:ext cx="1981200" cy="29665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7-Point Star 6"/>
          <p:cNvSpPr/>
          <p:nvPr/>
        </p:nvSpPr>
        <p:spPr>
          <a:xfrm>
            <a:off x="342900" y="57150"/>
            <a:ext cx="2095500" cy="1905000"/>
          </a:xfrm>
          <a:prstGeom prst="star7">
            <a:avLst>
              <a:gd name="adj" fmla="val 25092"/>
              <a:gd name="hf" fmla="val 102572"/>
              <a:gd name="vf" fmla="val 105210"/>
            </a:avLst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20844272">
            <a:off x="136067" y="520474"/>
            <a:ext cx="23473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Gotham"/>
              </a:rPr>
              <a:t>FREE</a:t>
            </a:r>
          </a:p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Gotham"/>
              </a:rPr>
              <a:t>Curriculum!</a:t>
            </a:r>
            <a:endParaRPr lang="en-US" sz="2800" b="1" dirty="0">
              <a:solidFill>
                <a:srgbClr val="000000"/>
              </a:solidFill>
              <a:latin typeface="Gotham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67000" y="3257550"/>
            <a:ext cx="4771490" cy="568512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181" y="209550"/>
            <a:ext cx="4978630" cy="87159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b="1" dirty="0" smtClean="0">
            <a:solidFill>
              <a:schemeClr val="bg1"/>
            </a:solidFill>
            <a:latin typeface="Gotham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2909</TotalTime>
  <Words>19</Words>
  <Application>Microsoft Office PowerPoint</Application>
  <PresentationFormat>On-screen Show (16:9)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Jeremy Gant</dc:creator>
  <cp:lastModifiedBy>John Hertogh</cp:lastModifiedBy>
  <cp:revision>86</cp:revision>
  <dcterms:created xsi:type="dcterms:W3CDTF">2013-03-28T22:24:33Z</dcterms:created>
  <dcterms:modified xsi:type="dcterms:W3CDTF">2013-04-04T23:51:25Z</dcterms:modified>
</cp:coreProperties>
</file>