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syg" initials="BG" lastIdx="1" clrIdx="0"/>
  <p:cmAuthor id="1" name="Betsy Graham" initials="BG" lastIdx="1" clrIdx="1"/>
  <p:cmAuthor id="2" name="Amy Wallace" initials="AM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3" autoAdjust="0"/>
    <p:restoredTop sz="94638" autoAdjust="0"/>
  </p:normalViewPr>
  <p:slideViewPr>
    <p:cSldViewPr>
      <p:cViewPr>
        <p:scale>
          <a:sx n="70" d="100"/>
          <a:sy n="70" d="100"/>
        </p:scale>
        <p:origin x="-2088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04217-F78F-4DE7-A42C-48D38901F462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7C855-4AD9-41D8-B6EB-BCCDE3C71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C0AB4-2083-4811-B49E-119034CAC362}" type="slidenum">
              <a:rPr lang="en-US"/>
              <a:pPr/>
              <a:t>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2FB1D-CC29-454F-962A-3CAAFFC4BB61}" type="slidenum">
              <a:rPr lang="en-US"/>
              <a:pPr/>
              <a:t>2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BAD38-A437-4C6B-888A-7A53A72B10E3}" type="slidenum">
              <a:rPr lang="en-US"/>
              <a:pPr/>
              <a:t>3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06288"/>
            <a:ext cx="4343400" cy="305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betsyg\Documents\Betsy\Graphics and Collateral\Logos\syncfusion_logo_slogan_300px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2286000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0" y="6324600"/>
            <a:ext cx="2133600" cy="365125"/>
          </a:xfrm>
        </p:spPr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yncfusion_logo_slogan_200p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yncfusion_logo_slogan_200p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yncfusion_logo_slogan_200p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syncfusion_logo_slogan_200p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yncfusion_logo_slogan_200p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yncfusion_logo_slogan_200p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yncfusion_logo_slogan_200p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yncfusion_logo_slogan_200p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1524000" cy="533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91218"/>
            <a:ext cx="2514600" cy="176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A6D3-DB66-4D3A-ABA0-9F4C65D50BA1}" type="datetimeFigureOut">
              <a:rPr lang="en-US" smtClean="0"/>
              <a:pPr/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1DB32-9F3D-4441-883A-8E6CDEAB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5181600"/>
            <a:ext cx="91440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6000" dirty="0" smtClean="0">
                <a:solidFill>
                  <a:srgbClr val="002060"/>
                </a:solidFill>
              </a:rPr>
              <a:t>Welcome!</a:t>
            </a:r>
            <a:endParaRPr lang="en-US" sz="6000" dirty="0" smtClean="0">
              <a:solidFill>
                <a:srgbClr val="002060"/>
              </a:solidFill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86800" cy="480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eaLnBrk="0" hangingPunct="0">
              <a:spcBef>
                <a:spcPct val="50000"/>
              </a:spcBef>
              <a:buClr>
                <a:schemeClr val="folHlink"/>
              </a:buClr>
              <a:buFontTx/>
              <a:buNone/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 eaLnBrk="0" hangingPunct="0">
              <a:spcBef>
                <a:spcPct val="50000"/>
              </a:spcBef>
              <a:buClr>
                <a:schemeClr val="folHlink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  <a:buClr>
                <a:schemeClr val="folHlink"/>
              </a:buClr>
              <a:buFontTx/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  <a:buClr>
                <a:schemeClr val="folHlink"/>
              </a:buClr>
              <a:buFontTx/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  <a:buClr>
                <a:schemeClr val="folHlink"/>
              </a:buClr>
              <a:buFontTx/>
              <a:buNone/>
            </a:pP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5" name="Picture 4" descr="BoothWelcome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143000"/>
            <a:ext cx="6563106" cy="411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Syncfusion, Inc. – Company Overview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534400" cy="487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eaLnBrk="0" hangingPunct="0">
              <a:spcBef>
                <a:spcPct val="5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Founded </a:t>
            </a:r>
            <a:r>
              <a:rPr lang="en-US" sz="2800" dirty="0">
                <a:solidFill>
                  <a:srgbClr val="002060"/>
                </a:solidFill>
              </a:rPr>
              <a:t>in </a:t>
            </a:r>
            <a:r>
              <a:rPr lang="en-US" sz="2800" dirty="0" smtClean="0">
                <a:solidFill>
                  <a:srgbClr val="002060"/>
                </a:solidFill>
              </a:rPr>
              <a:t>2001 by industry-leading architects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Headquarters located </a:t>
            </a:r>
            <a:r>
              <a:rPr lang="en-US" sz="2800" dirty="0">
                <a:solidFill>
                  <a:srgbClr val="002060"/>
                </a:solidFill>
              </a:rPr>
              <a:t>in </a:t>
            </a:r>
            <a:r>
              <a:rPr lang="en-US" sz="2800" dirty="0" smtClean="0">
                <a:solidFill>
                  <a:srgbClr val="002060"/>
                </a:solidFill>
              </a:rPr>
              <a:t>Research Triangle Park, NC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Global </a:t>
            </a:r>
            <a:r>
              <a:rPr lang="en-US" sz="2800" dirty="0">
                <a:solidFill>
                  <a:srgbClr val="002060"/>
                </a:solidFill>
              </a:rPr>
              <a:t>client list of Fortune 100 companies</a:t>
            </a:r>
          </a:p>
          <a:p>
            <a:pPr marL="800100" lvl="1" indent="-342900" eaLnBrk="0" hangingPunct="0">
              <a:spcBef>
                <a:spcPct val="50000"/>
              </a:spcBef>
              <a:buClr>
                <a:schemeClr val="accent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Broad </a:t>
            </a:r>
            <a:r>
              <a:rPr lang="en-US" sz="2800" dirty="0">
                <a:solidFill>
                  <a:srgbClr val="002060"/>
                </a:solidFill>
              </a:rPr>
              <a:t>range </a:t>
            </a:r>
            <a:r>
              <a:rPr lang="en-US" sz="2800" dirty="0" smtClean="0">
                <a:solidFill>
                  <a:srgbClr val="002060"/>
                </a:solidFill>
              </a:rPr>
              <a:t>of enterprise-class software components for the Microsoft .NET platform</a:t>
            </a:r>
            <a:endParaRPr lang="en-US" sz="2800" dirty="0">
              <a:solidFill>
                <a:srgbClr val="002060"/>
              </a:solidFill>
            </a:endParaRPr>
          </a:p>
          <a:p>
            <a:pPr marL="1257300" lvl="2" indent="-342900" eaLnBrk="0" hangingPunct="0">
              <a:spcBef>
                <a:spcPct val="50000"/>
              </a:spcBef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381000"/>
            <a:ext cx="86868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Industry </a:t>
            </a:r>
            <a:r>
              <a:rPr lang="en-US" sz="4000" b="1" dirty="0">
                <a:solidFill>
                  <a:srgbClr val="002060"/>
                </a:solidFill>
              </a:rPr>
              <a:t>Recognition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86800" cy="480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eaLnBrk="0" hangingPunct="0"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</a:endParaRPr>
          </a:p>
          <a:p>
            <a:pPr marL="1257300" lvl="2" indent="-342900">
              <a:buFontTx/>
              <a:buNone/>
            </a:pPr>
            <a:endParaRPr lang="en-US" dirty="0">
              <a:solidFill>
                <a:srgbClr val="000021"/>
              </a:solidFill>
            </a:endParaRPr>
          </a:p>
          <a:p>
            <a:pPr marL="1257300" lvl="2" indent="-342900" eaLnBrk="0" hangingPunct="0">
              <a:spcBef>
                <a:spcPct val="50000"/>
              </a:spcBef>
              <a:buClr>
                <a:schemeClr val="folHlink"/>
              </a:buClr>
              <a:buFontTx/>
              <a:buNone/>
            </a:pP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6800" y="2971800"/>
            <a:ext cx="5648325" cy="1143000"/>
            <a:chOff x="1295400" y="1828800"/>
            <a:chExt cx="5343525" cy="10382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1828800"/>
              <a:ext cx="534352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1828800"/>
              <a:ext cx="971550" cy="103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0" name="Picture 4" descr="http://www.syncfusion.com/Content/en-US/Company/Detail/about-us/img/new/CS-Award-Top-100-Product-2009-10-Smal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971800"/>
            <a:ext cx="1069596" cy="1143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09600" y="1447800"/>
            <a:ext cx="83089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Clr>
                <a:srgbClr val="F7964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Consistently recognized in the software industry for innovation, product excellence, and leadership</a:t>
            </a:r>
            <a:endParaRPr lang="en-US" sz="2800" dirty="0" smtClean="0">
              <a:solidFill>
                <a:srgbClr val="EEECE1"/>
              </a:solidFill>
            </a:endParaRPr>
          </a:p>
        </p:txBody>
      </p:sp>
      <p:pic>
        <p:nvPicPr>
          <p:cNvPr id="13" name="Picture 12" descr="SDT100 logo 201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43000" y="3048000"/>
            <a:ext cx="914400" cy="9448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of the Presentation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of the Presentation Here</Template>
  <TotalTime>468</TotalTime>
  <Words>62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Title of the Presentation Here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Here</dc:title>
  <dc:creator>marissak</dc:creator>
  <cp:lastModifiedBy>Amy Wallace</cp:lastModifiedBy>
  <cp:revision>183</cp:revision>
  <dcterms:created xsi:type="dcterms:W3CDTF">2010-04-29T17:45:51Z</dcterms:created>
  <dcterms:modified xsi:type="dcterms:W3CDTF">2010-06-07T17:46:01Z</dcterms:modified>
</cp:coreProperties>
</file>