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5"/>
  </p:notesMasterIdLst>
  <p:sldIdLst>
    <p:sldId id="261" r:id="rId4"/>
  </p:sldIdLst>
  <p:sldSz cx="49376013" cy="34559875"/>
  <p:notesSz cx="7099300" cy="10234613"/>
  <p:defaultTextStyle>
    <a:defPPr>
      <a:defRPr lang="fr-FR"/>
    </a:defPPr>
    <a:lvl1pPr algn="l" rtl="0" eaLnBrk="0" fontAlgn="base" hangingPunct="0">
      <a:spcBef>
        <a:spcPct val="0"/>
      </a:spcBef>
      <a:spcAft>
        <a:spcPct val="0"/>
      </a:spcAft>
      <a:defRPr sz="12300" kern="1200">
        <a:solidFill>
          <a:schemeClr val="tx1"/>
        </a:solidFill>
        <a:latin typeface="Tahoma" panose="020B0604030504040204" pitchFamily="34" charset="0"/>
        <a:ea typeface="MS PGothic" panose="020B0600070205080204" pitchFamily="34" charset="-128"/>
        <a:cs typeface="+mn-cs"/>
      </a:defRPr>
    </a:lvl1pPr>
    <a:lvl2pPr marL="2434793" indent="-1738019" algn="l" rtl="0" eaLnBrk="0" fontAlgn="base" hangingPunct="0">
      <a:spcBef>
        <a:spcPct val="0"/>
      </a:spcBef>
      <a:spcAft>
        <a:spcPct val="0"/>
      </a:spcAft>
      <a:defRPr sz="12300" kern="1200">
        <a:solidFill>
          <a:schemeClr val="tx1"/>
        </a:solidFill>
        <a:latin typeface="Tahoma" panose="020B0604030504040204" pitchFamily="34" charset="0"/>
        <a:ea typeface="MS PGothic" panose="020B0600070205080204" pitchFamily="34" charset="-128"/>
        <a:cs typeface="+mn-cs"/>
      </a:defRPr>
    </a:lvl2pPr>
    <a:lvl3pPr marL="4879372" indent="-3477996" algn="l" rtl="0" eaLnBrk="0" fontAlgn="base" hangingPunct="0">
      <a:spcBef>
        <a:spcPct val="0"/>
      </a:spcBef>
      <a:spcAft>
        <a:spcPct val="0"/>
      </a:spcAft>
      <a:defRPr sz="12300" kern="1200">
        <a:solidFill>
          <a:schemeClr val="tx1"/>
        </a:solidFill>
        <a:latin typeface="Tahoma" panose="020B0604030504040204" pitchFamily="34" charset="0"/>
        <a:ea typeface="MS PGothic" panose="020B0600070205080204" pitchFamily="34" charset="-128"/>
        <a:cs typeface="+mn-cs"/>
      </a:defRPr>
    </a:lvl3pPr>
    <a:lvl4pPr marL="7321993" indent="-5225801" algn="l" rtl="0" eaLnBrk="0" fontAlgn="base" hangingPunct="0">
      <a:spcBef>
        <a:spcPct val="0"/>
      </a:spcBef>
      <a:spcAft>
        <a:spcPct val="0"/>
      </a:spcAft>
      <a:defRPr sz="12300" kern="1200">
        <a:solidFill>
          <a:schemeClr val="tx1"/>
        </a:solidFill>
        <a:latin typeface="Tahoma" panose="020B0604030504040204" pitchFamily="34" charset="0"/>
        <a:ea typeface="MS PGothic" panose="020B0600070205080204" pitchFamily="34" charset="-128"/>
        <a:cs typeface="+mn-cs"/>
      </a:defRPr>
    </a:lvl4pPr>
    <a:lvl5pPr marL="9766571" indent="-6965778" algn="l" rtl="0" eaLnBrk="0" fontAlgn="base" hangingPunct="0">
      <a:spcBef>
        <a:spcPct val="0"/>
      </a:spcBef>
      <a:spcAft>
        <a:spcPct val="0"/>
      </a:spcAft>
      <a:defRPr sz="12300" kern="1200">
        <a:solidFill>
          <a:schemeClr val="tx1"/>
        </a:solidFill>
        <a:latin typeface="Tahoma" panose="020B0604030504040204" pitchFamily="34" charset="0"/>
        <a:ea typeface="MS PGothic" panose="020B0600070205080204" pitchFamily="34" charset="-128"/>
        <a:cs typeface="+mn-cs"/>
      </a:defRPr>
    </a:lvl5pPr>
    <a:lvl6pPr marL="2818409" algn="l" defTabSz="1127364" rtl="0" eaLnBrk="1" latinLnBrk="0" hangingPunct="1">
      <a:defRPr sz="12300" kern="1200">
        <a:solidFill>
          <a:schemeClr val="tx1"/>
        </a:solidFill>
        <a:latin typeface="Tahoma" panose="020B0604030504040204" pitchFamily="34" charset="0"/>
        <a:ea typeface="MS PGothic" panose="020B0600070205080204" pitchFamily="34" charset="-128"/>
        <a:cs typeface="+mn-cs"/>
      </a:defRPr>
    </a:lvl6pPr>
    <a:lvl7pPr marL="3382091" algn="l" defTabSz="1127364" rtl="0" eaLnBrk="1" latinLnBrk="0" hangingPunct="1">
      <a:defRPr sz="12300" kern="1200">
        <a:solidFill>
          <a:schemeClr val="tx1"/>
        </a:solidFill>
        <a:latin typeface="Tahoma" panose="020B0604030504040204" pitchFamily="34" charset="0"/>
        <a:ea typeface="MS PGothic" panose="020B0600070205080204" pitchFamily="34" charset="-128"/>
        <a:cs typeface="+mn-cs"/>
      </a:defRPr>
    </a:lvl7pPr>
    <a:lvl8pPr marL="3945773" algn="l" defTabSz="1127364" rtl="0" eaLnBrk="1" latinLnBrk="0" hangingPunct="1">
      <a:defRPr sz="12300" kern="1200">
        <a:solidFill>
          <a:schemeClr val="tx1"/>
        </a:solidFill>
        <a:latin typeface="Tahoma" panose="020B0604030504040204" pitchFamily="34" charset="0"/>
        <a:ea typeface="MS PGothic" panose="020B0600070205080204" pitchFamily="34" charset="-128"/>
        <a:cs typeface="+mn-cs"/>
      </a:defRPr>
    </a:lvl8pPr>
    <a:lvl9pPr marL="4509455" algn="l" defTabSz="1127364" rtl="0" eaLnBrk="1" latinLnBrk="0" hangingPunct="1">
      <a:defRPr sz="123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381">
          <p15:clr>
            <a:srgbClr val="A4A3A4"/>
          </p15:clr>
        </p15:guide>
        <p15:guide id="2" orient="horz" pos="9216">
          <p15:clr>
            <a:srgbClr val="A4A3A4"/>
          </p15:clr>
        </p15:guide>
        <p15:guide id="3" orient="horz" pos="22597">
          <p15:clr>
            <a:srgbClr val="A4A3A4"/>
          </p15:clr>
        </p15:guide>
        <p15:guide id="4" orient="horz" pos="20517">
          <p15:clr>
            <a:srgbClr val="A4A3A4"/>
          </p15:clr>
        </p15:guide>
        <p15:guide id="5" orient="horz" pos="11301">
          <p15:clr>
            <a:srgbClr val="A4A3A4"/>
          </p15:clr>
        </p15:guide>
        <p15:guide id="6" orient="horz" pos="23819">
          <p15:clr>
            <a:srgbClr val="A4A3A4"/>
          </p15:clr>
        </p15:guide>
        <p15:guide id="7" orient="horz" pos="2951">
          <p15:clr>
            <a:srgbClr val="A4A3A4"/>
          </p15:clr>
        </p15:guide>
        <p15:guide id="8" orient="horz" pos="9088">
          <p15:clr>
            <a:srgbClr val="A4A3A4"/>
          </p15:clr>
        </p15:guide>
        <p15:guide id="9" pos="9513">
          <p15:clr>
            <a:srgbClr val="A4A3A4"/>
          </p15:clr>
        </p15:guide>
        <p15:guide id="10" pos="18778">
          <p15:clr>
            <a:srgbClr val="A4A3A4"/>
          </p15:clr>
        </p15:guide>
        <p15:guide id="11" pos="1757">
          <p15:clr>
            <a:srgbClr val="A4A3A4"/>
          </p15:clr>
        </p15:guide>
        <p15:guide id="12" pos="11415">
          <p15:clr>
            <a:srgbClr val="A4A3A4"/>
          </p15:clr>
        </p15:guide>
        <p15:guide id="13" pos="12001">
          <p15:clr>
            <a:srgbClr val="A4A3A4"/>
          </p15:clr>
        </p15:guide>
        <p15:guide id="14" pos="8636">
          <p15:clr>
            <a:srgbClr val="A4A3A4"/>
          </p15:clr>
        </p15:guide>
        <p15:guide id="15" pos="10340">
          <p15:clr>
            <a:srgbClr val="A4A3A4"/>
          </p15:clr>
        </p15:guide>
        <p15:guide id="16" pos="17277">
          <p15:clr>
            <a:srgbClr val="A4A3A4"/>
          </p15:clr>
        </p15:guide>
        <p15:guide id="17" orient="horz" pos="10886">
          <p15:clr>
            <a:srgbClr val="A4A3A4"/>
          </p15:clr>
        </p15:guide>
        <p15:guide id="18" orient="horz" pos="7497">
          <p15:clr>
            <a:srgbClr val="A4A3A4"/>
          </p15:clr>
        </p15:guide>
        <p15:guide id="19" orient="horz" pos="18383">
          <p15:clr>
            <a:srgbClr val="A4A3A4"/>
          </p15:clr>
        </p15:guide>
        <p15:guide id="20" orient="horz" pos="16691">
          <p15:clr>
            <a:srgbClr val="A4A3A4"/>
          </p15:clr>
        </p15:guide>
        <p15:guide id="21" orient="horz" pos="9192">
          <p15:clr>
            <a:srgbClr val="A4A3A4"/>
          </p15:clr>
        </p15:guide>
        <p15:guide id="22" orient="horz" pos="19376">
          <p15:clr>
            <a:srgbClr val="A4A3A4"/>
          </p15:clr>
        </p15:guide>
        <p15:guide id="23" orient="horz" pos="2401">
          <p15:clr>
            <a:srgbClr val="A4A3A4"/>
          </p15:clr>
        </p15:guide>
        <p15:guide id="24" orient="horz" pos="7394">
          <p15:clr>
            <a:srgbClr val="A4A3A4"/>
          </p15:clr>
        </p15:guide>
        <p15:guide id="25" pos="15553">
          <p15:clr>
            <a:srgbClr val="A4A3A4"/>
          </p15:clr>
        </p15:guide>
        <p15:guide id="26" pos="30700">
          <p15:clr>
            <a:srgbClr val="A4A3A4"/>
          </p15:clr>
        </p15:guide>
        <p15:guide id="27" pos="2871">
          <p15:clr>
            <a:srgbClr val="A4A3A4"/>
          </p15:clr>
        </p15:guide>
        <p15:guide id="28" pos="18662">
          <p15:clr>
            <a:srgbClr val="A4A3A4"/>
          </p15:clr>
        </p15:guide>
        <p15:guide id="29" pos="19619">
          <p15:clr>
            <a:srgbClr val="A4A3A4"/>
          </p15:clr>
        </p15:guide>
        <p15:guide id="30" pos="14119">
          <p15:clr>
            <a:srgbClr val="A4A3A4"/>
          </p15:clr>
        </p15:guide>
        <p15:guide id="31" pos="16903">
          <p15:clr>
            <a:srgbClr val="A4A3A4"/>
          </p15:clr>
        </p15:guide>
        <p15:guide id="32" pos="282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1"/>
    <p:restoredTop sz="50000" autoAdjust="0"/>
  </p:normalViewPr>
  <p:slideViewPr>
    <p:cSldViewPr>
      <p:cViewPr varScale="1">
        <p:scale>
          <a:sx n="40" d="100"/>
          <a:sy n="40" d="100"/>
        </p:scale>
        <p:origin x="344" y="288"/>
      </p:cViewPr>
      <p:guideLst>
        <p:guide orient="horz" pos="13381"/>
        <p:guide orient="horz" pos="9216"/>
        <p:guide orient="horz" pos="22597"/>
        <p:guide orient="horz" pos="20517"/>
        <p:guide orient="horz" pos="11301"/>
        <p:guide orient="horz" pos="23819"/>
        <p:guide orient="horz" pos="2951"/>
        <p:guide orient="horz" pos="9088"/>
        <p:guide pos="9513"/>
        <p:guide pos="18778"/>
        <p:guide pos="1757"/>
        <p:guide pos="11415"/>
        <p:guide pos="12001"/>
        <p:guide pos="8636"/>
        <p:guide pos="10340"/>
        <p:guide pos="17277"/>
        <p:guide orient="horz" pos="10886"/>
        <p:guide orient="horz" pos="7497"/>
        <p:guide orient="horz" pos="18383"/>
        <p:guide orient="horz" pos="16691"/>
        <p:guide orient="horz" pos="9192"/>
        <p:guide orient="horz" pos="19376"/>
        <p:guide orient="horz" pos="2401"/>
        <p:guide orient="horz" pos="7394"/>
        <p:guide pos="15553"/>
        <p:guide pos="30700"/>
        <p:guide pos="2871"/>
        <p:guide pos="18662"/>
        <p:guide pos="19619"/>
        <p:guide pos="14119"/>
        <p:guide pos="16903"/>
        <p:guide pos="282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chloe\Documents\ICM\Behav\Behav%20Sha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chloe\Documents\ICM\Behav\Behav%20Sh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Sham TMS</c:v>
          </c:tx>
          <c:spPr>
            <a:solidFill>
              <a:srgbClr val="C00000"/>
            </a:solidFill>
          </c:spPr>
          <c:invertIfNegative val="0"/>
          <c:errBars>
            <c:errBarType val="both"/>
            <c:errValType val="cust"/>
            <c:noEndCap val="0"/>
            <c:plus>
              <c:numRef>
                <c:f>(NonFix!$B$60,NonFix!$D$60,NonFix!$F$60,NonFix!$H$60,NonFix!$J$60,NonFix!$L$60)</c:f>
                <c:numCache>
                  <c:formatCode>General</c:formatCode>
                  <c:ptCount val="6"/>
                  <c:pt idx="0">
                    <c:v>0.10167707714391158</c:v>
                  </c:pt>
                  <c:pt idx="1">
                    <c:v>0.10859893467051258</c:v>
                  </c:pt>
                  <c:pt idx="2">
                    <c:v>8.8875992723820879E-2</c:v>
                  </c:pt>
                  <c:pt idx="3">
                    <c:v>0.16963224183826131</c:v>
                  </c:pt>
                  <c:pt idx="4">
                    <c:v>0.12151577233272974</c:v>
                  </c:pt>
                  <c:pt idx="5">
                    <c:v>0.16025480583554555</c:v>
                  </c:pt>
                </c:numCache>
              </c:numRef>
            </c:plus>
            <c:minus>
              <c:numRef>
                <c:f>(NonFix!$B$60,NonFix!$D$60,NonFix!$F$60,NonFix!$H$60,NonFix!$J$60,NonFix!$L$60)</c:f>
                <c:numCache>
                  <c:formatCode>General</c:formatCode>
                  <c:ptCount val="6"/>
                  <c:pt idx="0">
                    <c:v>0.10167707714391158</c:v>
                  </c:pt>
                  <c:pt idx="1">
                    <c:v>0.10859893467051258</c:v>
                  </c:pt>
                  <c:pt idx="2">
                    <c:v>8.8875992723820879E-2</c:v>
                  </c:pt>
                  <c:pt idx="3">
                    <c:v>0.16963224183826131</c:v>
                  </c:pt>
                  <c:pt idx="4">
                    <c:v>0.12151577233272974</c:v>
                  </c:pt>
                  <c:pt idx="5">
                    <c:v>0.16025480583554555</c:v>
                  </c:pt>
                </c:numCache>
              </c:numRef>
            </c:minus>
          </c:errBars>
          <c:cat>
            <c:multiLvlStrRef>
              <c:f>NonFix!$O$22:$T$23</c:f>
              <c:multiLvlStrCache>
                <c:ptCount val="6"/>
                <c:lvl>
                  <c:pt idx="0">
                    <c:v>Left Visual Field</c:v>
                  </c:pt>
                  <c:pt idx="1">
                    <c:v>Right Visual Field</c:v>
                  </c:pt>
                  <c:pt idx="2">
                    <c:v>Left Visual Field</c:v>
                  </c:pt>
                  <c:pt idx="3">
                    <c:v>Right Visual Field</c:v>
                  </c:pt>
                  <c:pt idx="4">
                    <c:v>Left Visual Field</c:v>
                  </c:pt>
                  <c:pt idx="5">
                    <c:v>Right Visual Field</c:v>
                  </c:pt>
                </c:lvl>
                <c:lvl>
                  <c:pt idx="0">
                    <c:v>Rhythmic</c:v>
                  </c:pt>
                  <c:pt idx="2">
                    <c:v>Random</c:v>
                  </c:pt>
                  <c:pt idx="4">
                    <c:v>Single pulse</c:v>
                  </c:pt>
                </c:lvl>
              </c:multiLvlStrCache>
            </c:multiLvlStrRef>
          </c:cat>
          <c:val>
            <c:numRef>
              <c:f>(NonFix!$B$59,NonFix!$D$59,NonFix!$F$59,NonFix!$H$59,NonFix!$J$59,NonFix!$L$59)</c:f>
              <c:numCache>
                <c:formatCode>General</c:formatCode>
                <c:ptCount val="6"/>
                <c:pt idx="0">
                  <c:v>0.92372727272727273</c:v>
                </c:pt>
                <c:pt idx="1">
                  <c:v>0.68764545454545456</c:v>
                </c:pt>
                <c:pt idx="2">
                  <c:v>0.98520909090909081</c:v>
                </c:pt>
                <c:pt idx="3">
                  <c:v>0.62197272727272734</c:v>
                </c:pt>
                <c:pt idx="4">
                  <c:v>0.94397272727272741</c:v>
                </c:pt>
                <c:pt idx="5">
                  <c:v>0.74534545454545476</c:v>
                </c:pt>
              </c:numCache>
            </c:numRef>
          </c:val>
          <c:extLst>
            <c:ext xmlns:c16="http://schemas.microsoft.com/office/drawing/2014/chart" uri="{C3380CC4-5D6E-409C-BE32-E72D297353CC}">
              <c16:uniqueId val="{00000000-6352-1B4D-9976-41DBD45A5AF4}"/>
            </c:ext>
          </c:extLst>
        </c:ser>
        <c:ser>
          <c:idx val="1"/>
          <c:order val="1"/>
          <c:tx>
            <c:v>No stimulation</c:v>
          </c:tx>
          <c:spPr>
            <a:solidFill>
              <a:schemeClr val="tx2">
                <a:lumMod val="75000"/>
                <a:lumOff val="25000"/>
              </a:schemeClr>
            </a:solidFill>
          </c:spPr>
          <c:invertIfNegative val="0"/>
          <c:errBars>
            <c:errBarType val="both"/>
            <c:errValType val="cust"/>
            <c:noEndCap val="0"/>
            <c:plus>
              <c:numRef>
                <c:f>(NonFix!$C$60,NonFix!$E$60,NonFix!$G$60,NonFix!$I$60,NonFix!$K$60,NonFix!$M$60)</c:f>
                <c:numCache>
                  <c:formatCode>General</c:formatCode>
                  <c:ptCount val="6"/>
                  <c:pt idx="0">
                    <c:v>0.1112792844176124</c:v>
                  </c:pt>
                  <c:pt idx="1">
                    <c:v>0.13570677839547787</c:v>
                  </c:pt>
                  <c:pt idx="2">
                    <c:v>0.1053672918810535</c:v>
                  </c:pt>
                  <c:pt idx="3">
                    <c:v>0.15376722893456482</c:v>
                  </c:pt>
                  <c:pt idx="4">
                    <c:v>8.7947966115207471E-2</c:v>
                  </c:pt>
                  <c:pt idx="5">
                    <c:v>0.13676710360353175</c:v>
                  </c:pt>
                </c:numCache>
              </c:numRef>
            </c:plus>
            <c:minus>
              <c:numRef>
                <c:f>(NonFix!$C$60,NonFix!$E$60,NonFix!$G$60,NonFix!$I$60,NonFix!$K$60,NonFix!$M$60)</c:f>
                <c:numCache>
                  <c:formatCode>General</c:formatCode>
                  <c:ptCount val="6"/>
                  <c:pt idx="0">
                    <c:v>0.1112792844176124</c:v>
                  </c:pt>
                  <c:pt idx="1">
                    <c:v>0.13570677839547787</c:v>
                  </c:pt>
                  <c:pt idx="2">
                    <c:v>0.1053672918810535</c:v>
                  </c:pt>
                  <c:pt idx="3">
                    <c:v>0.15376722893456482</c:v>
                  </c:pt>
                  <c:pt idx="4">
                    <c:v>8.7947966115207471E-2</c:v>
                  </c:pt>
                  <c:pt idx="5">
                    <c:v>0.13676710360353175</c:v>
                  </c:pt>
                </c:numCache>
              </c:numRef>
            </c:minus>
          </c:errBars>
          <c:val>
            <c:numRef>
              <c:f>(NonFix!$C$59,NonFix!$E$59,NonFix!$G$59,NonFix!$I$59,NonFix!$K$59,NonFix!$M$59)</c:f>
              <c:numCache>
                <c:formatCode>General</c:formatCode>
                <c:ptCount val="6"/>
                <c:pt idx="0">
                  <c:v>1.0975636363636363</c:v>
                </c:pt>
                <c:pt idx="1">
                  <c:v>0.80024545454545448</c:v>
                </c:pt>
                <c:pt idx="2">
                  <c:v>1.1320727272727273</c:v>
                </c:pt>
                <c:pt idx="3">
                  <c:v>0.80898181818181814</c:v>
                </c:pt>
                <c:pt idx="4">
                  <c:v>1.1749727272727273</c:v>
                </c:pt>
                <c:pt idx="5">
                  <c:v>0.79929090909090905</c:v>
                </c:pt>
              </c:numCache>
            </c:numRef>
          </c:val>
          <c:extLst>
            <c:ext xmlns:c16="http://schemas.microsoft.com/office/drawing/2014/chart" uri="{C3380CC4-5D6E-409C-BE32-E72D297353CC}">
              <c16:uniqueId val="{00000001-6352-1B4D-9976-41DBD45A5AF4}"/>
            </c:ext>
          </c:extLst>
        </c:ser>
        <c:dLbls>
          <c:showLegendKey val="0"/>
          <c:showVal val="0"/>
          <c:showCatName val="0"/>
          <c:showSerName val="0"/>
          <c:showPercent val="0"/>
          <c:showBubbleSize val="0"/>
        </c:dLbls>
        <c:gapWidth val="150"/>
        <c:axId val="177925632"/>
        <c:axId val="175862272"/>
      </c:barChart>
      <c:catAx>
        <c:axId val="177925632"/>
        <c:scaling>
          <c:orientation val="minMax"/>
        </c:scaling>
        <c:delete val="0"/>
        <c:axPos val="b"/>
        <c:numFmt formatCode="General" sourceLinked="0"/>
        <c:majorTickMark val="out"/>
        <c:minorTickMark val="none"/>
        <c:tickLblPos val="nextTo"/>
        <c:txPr>
          <a:bodyPr/>
          <a:lstStyle/>
          <a:p>
            <a:pPr>
              <a:defRPr sz="1800"/>
            </a:pPr>
            <a:endParaRPr lang="fr-FR"/>
          </a:p>
        </c:txPr>
        <c:crossAx val="175862272"/>
        <c:crosses val="autoZero"/>
        <c:auto val="1"/>
        <c:lblAlgn val="ctr"/>
        <c:lblOffset val="100"/>
        <c:noMultiLvlLbl val="0"/>
      </c:catAx>
      <c:valAx>
        <c:axId val="175862272"/>
        <c:scaling>
          <c:orientation val="minMax"/>
        </c:scaling>
        <c:delete val="0"/>
        <c:axPos val="l"/>
        <c:title>
          <c:tx>
            <c:rich>
              <a:bodyPr/>
              <a:lstStyle/>
              <a:p>
                <a:pPr>
                  <a:defRPr/>
                </a:pPr>
                <a:r>
                  <a:rPr lang="fr-FR"/>
                  <a:t>Decision criterion (c)</a:t>
                </a:r>
              </a:p>
            </c:rich>
          </c:tx>
          <c:overlay val="0"/>
        </c:title>
        <c:numFmt formatCode="General" sourceLinked="1"/>
        <c:majorTickMark val="out"/>
        <c:minorTickMark val="none"/>
        <c:tickLblPos val="nextTo"/>
        <c:crossAx val="177925632"/>
        <c:crosses val="autoZero"/>
        <c:crossBetween val="between"/>
        <c:majorUnit val="0.2"/>
      </c:valAx>
    </c:plotArea>
    <c:plotVisOnly val="1"/>
    <c:dispBlanksAs val="gap"/>
    <c:showDLblsOverMax val="0"/>
  </c:chart>
  <c:spPr>
    <a:ln>
      <a:noFill/>
    </a:ln>
  </c:spPr>
  <c:txPr>
    <a:bodyPr/>
    <a:lstStyle/>
    <a:p>
      <a:pPr>
        <a:defRPr sz="2000" b="0">
          <a:latin typeface="Arial" panose="020B0604020202020204" pitchFamily="34" charset="0"/>
          <a:ea typeface="Helvetica Neue" panose="02000503000000020004" pitchFamily="2" charset="0"/>
          <a:cs typeface="Arial" panose="020B060402020202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Sham TMS</c:v>
          </c:tx>
          <c:spPr>
            <a:solidFill>
              <a:srgbClr val="C00000"/>
            </a:solidFill>
          </c:spPr>
          <c:invertIfNegative val="0"/>
          <c:errBars>
            <c:errBarType val="both"/>
            <c:errValType val="cust"/>
            <c:noEndCap val="0"/>
            <c:plus>
              <c:numRef>
                <c:f>(NonFix!$B$17,NonFix!$D$17,NonFix!$F$17,NonFix!$H$17,NonFix!$J$17,NonFix!$L$17)</c:f>
                <c:numCache>
                  <c:formatCode>General</c:formatCode>
                  <c:ptCount val="6"/>
                  <c:pt idx="0">
                    <c:v>0.19971775232823288</c:v>
                  </c:pt>
                  <c:pt idx="1">
                    <c:v>0.25518511278114137</c:v>
                  </c:pt>
                  <c:pt idx="2">
                    <c:v>0.17546926603343987</c:v>
                  </c:pt>
                  <c:pt idx="3">
                    <c:v>0.22258020302097739</c:v>
                  </c:pt>
                  <c:pt idx="4">
                    <c:v>0.20428296927837652</c:v>
                  </c:pt>
                  <c:pt idx="5">
                    <c:v>0.24977866764381121</c:v>
                  </c:pt>
                </c:numCache>
              </c:numRef>
            </c:plus>
            <c:minus>
              <c:numRef>
                <c:f>(NonFix!$B$17,NonFix!$D$17,NonFix!$F$17,NonFix!$H$17,NonFix!$J$17,NonFix!$L$17)</c:f>
                <c:numCache>
                  <c:formatCode>General</c:formatCode>
                  <c:ptCount val="6"/>
                  <c:pt idx="0">
                    <c:v>0.19971775232823288</c:v>
                  </c:pt>
                  <c:pt idx="1">
                    <c:v>0.25518511278114137</c:v>
                  </c:pt>
                  <c:pt idx="2">
                    <c:v>0.17546926603343987</c:v>
                  </c:pt>
                  <c:pt idx="3">
                    <c:v>0.22258020302097739</c:v>
                  </c:pt>
                  <c:pt idx="4">
                    <c:v>0.20428296927837652</c:v>
                  </c:pt>
                  <c:pt idx="5">
                    <c:v>0.24977866764381121</c:v>
                  </c:pt>
                </c:numCache>
              </c:numRef>
            </c:minus>
          </c:errBars>
          <c:cat>
            <c:multiLvlStrRef>
              <c:f>NonFix!$O$22:$T$23</c:f>
              <c:multiLvlStrCache>
                <c:ptCount val="6"/>
                <c:lvl>
                  <c:pt idx="0">
                    <c:v>Left Visual Field</c:v>
                  </c:pt>
                  <c:pt idx="1">
                    <c:v>Right Visual Field</c:v>
                  </c:pt>
                  <c:pt idx="2">
                    <c:v>Left Visual Field</c:v>
                  </c:pt>
                  <c:pt idx="3">
                    <c:v>Right Visual Field</c:v>
                  </c:pt>
                  <c:pt idx="4">
                    <c:v>Left Visual Field</c:v>
                  </c:pt>
                  <c:pt idx="5">
                    <c:v>Right Visual Field</c:v>
                  </c:pt>
                </c:lvl>
                <c:lvl>
                  <c:pt idx="0">
                    <c:v>Rhythmic</c:v>
                  </c:pt>
                  <c:pt idx="2">
                    <c:v>Random</c:v>
                  </c:pt>
                  <c:pt idx="4">
                    <c:v>Single pulse</c:v>
                  </c:pt>
                </c:lvl>
              </c:multiLvlStrCache>
            </c:multiLvlStrRef>
          </c:cat>
          <c:val>
            <c:numRef>
              <c:f>(NonFix!$B$16,NonFix!$D$16,NonFix!$F$16,NonFix!$H$16,NonFix!$J$16,NonFix!$L$16)</c:f>
              <c:numCache>
                <c:formatCode>General</c:formatCode>
                <c:ptCount val="6"/>
                <c:pt idx="0">
                  <c:v>1.8267636363636364</c:v>
                </c:pt>
                <c:pt idx="1">
                  <c:v>2.2368818181818182</c:v>
                </c:pt>
                <c:pt idx="2">
                  <c:v>1.5598636363636365</c:v>
                </c:pt>
                <c:pt idx="3">
                  <c:v>1.9381636363636365</c:v>
                </c:pt>
                <c:pt idx="4">
                  <c:v>1.3868090909090909</c:v>
                </c:pt>
                <c:pt idx="5">
                  <c:v>1.7611090909090905</c:v>
                </c:pt>
              </c:numCache>
            </c:numRef>
          </c:val>
          <c:extLst>
            <c:ext xmlns:c16="http://schemas.microsoft.com/office/drawing/2014/chart" uri="{C3380CC4-5D6E-409C-BE32-E72D297353CC}">
              <c16:uniqueId val="{00000000-E8A7-AC45-917E-5ED250FA530C}"/>
            </c:ext>
          </c:extLst>
        </c:ser>
        <c:ser>
          <c:idx val="1"/>
          <c:order val="1"/>
          <c:tx>
            <c:v>No stimulation</c:v>
          </c:tx>
          <c:spPr>
            <a:solidFill>
              <a:schemeClr val="tx2">
                <a:lumMod val="75000"/>
                <a:lumOff val="25000"/>
              </a:schemeClr>
            </a:solidFill>
            <a:ln>
              <a:noFill/>
            </a:ln>
          </c:spPr>
          <c:invertIfNegative val="0"/>
          <c:errBars>
            <c:errBarType val="both"/>
            <c:errValType val="cust"/>
            <c:noEndCap val="0"/>
            <c:plus>
              <c:numRef>
                <c:f>(NonFix!$C$17,NonFix!$E$17,NonFix!$G$17,NonFix!$I$17,NonFix!$K$17,NonFix!$M$17)</c:f>
                <c:numCache>
                  <c:formatCode>General</c:formatCode>
                  <c:ptCount val="6"/>
                  <c:pt idx="0">
                    <c:v>0.24143707716795459</c:v>
                  </c:pt>
                  <c:pt idx="1">
                    <c:v>0.19862649798674745</c:v>
                  </c:pt>
                  <c:pt idx="2">
                    <c:v>0.19970076482345897</c:v>
                  </c:pt>
                  <c:pt idx="3">
                    <c:v>0.26411453579182043</c:v>
                  </c:pt>
                  <c:pt idx="4">
                    <c:v>0.18164046628363287</c:v>
                  </c:pt>
                  <c:pt idx="5">
                    <c:v>0.2523583639742672</c:v>
                  </c:pt>
                </c:numCache>
              </c:numRef>
            </c:plus>
            <c:minus>
              <c:numRef>
                <c:f>(NonFix!$C$17,NonFix!$E$17,NonFix!$G$17,NonFix!$I$17,NonFix!$K$17,NonFix!$M$17)</c:f>
                <c:numCache>
                  <c:formatCode>General</c:formatCode>
                  <c:ptCount val="6"/>
                  <c:pt idx="0">
                    <c:v>0.24143707716795459</c:v>
                  </c:pt>
                  <c:pt idx="1">
                    <c:v>0.19862649798674745</c:v>
                  </c:pt>
                  <c:pt idx="2">
                    <c:v>0.19970076482345897</c:v>
                  </c:pt>
                  <c:pt idx="3">
                    <c:v>0.26411453579182043</c:v>
                  </c:pt>
                  <c:pt idx="4">
                    <c:v>0.18164046628363287</c:v>
                  </c:pt>
                  <c:pt idx="5">
                    <c:v>0.2523583639742672</c:v>
                  </c:pt>
                </c:numCache>
              </c:numRef>
            </c:minus>
          </c:errBars>
          <c:val>
            <c:numRef>
              <c:f>(NonFix!$C$16,NonFix!$E$16,NonFix!$G$16,NonFix!$I$16,NonFix!$K$16,NonFix!$M$16)</c:f>
              <c:numCache>
                <c:formatCode>General</c:formatCode>
                <c:ptCount val="6"/>
                <c:pt idx="0">
                  <c:v>1.4868636363636367</c:v>
                </c:pt>
                <c:pt idx="1">
                  <c:v>1.9796545454545453</c:v>
                </c:pt>
                <c:pt idx="2">
                  <c:v>1.598472727272727</c:v>
                </c:pt>
                <c:pt idx="3">
                  <c:v>1.9621727272727276</c:v>
                </c:pt>
                <c:pt idx="4">
                  <c:v>1.5127090909090908</c:v>
                </c:pt>
                <c:pt idx="5">
                  <c:v>1.9027636363636362</c:v>
                </c:pt>
              </c:numCache>
            </c:numRef>
          </c:val>
          <c:extLst>
            <c:ext xmlns:c16="http://schemas.microsoft.com/office/drawing/2014/chart" uri="{C3380CC4-5D6E-409C-BE32-E72D297353CC}">
              <c16:uniqueId val="{00000001-E8A7-AC45-917E-5ED250FA530C}"/>
            </c:ext>
          </c:extLst>
        </c:ser>
        <c:dLbls>
          <c:showLegendKey val="0"/>
          <c:showVal val="0"/>
          <c:showCatName val="0"/>
          <c:showSerName val="0"/>
          <c:showPercent val="0"/>
          <c:showBubbleSize val="0"/>
        </c:dLbls>
        <c:gapWidth val="150"/>
        <c:axId val="177951232"/>
        <c:axId val="175863424"/>
      </c:barChart>
      <c:catAx>
        <c:axId val="177951232"/>
        <c:scaling>
          <c:orientation val="minMax"/>
        </c:scaling>
        <c:delete val="0"/>
        <c:axPos val="b"/>
        <c:numFmt formatCode="General" sourceLinked="0"/>
        <c:majorTickMark val="out"/>
        <c:minorTickMark val="none"/>
        <c:tickLblPos val="nextTo"/>
        <c:txPr>
          <a:bodyPr/>
          <a:lstStyle/>
          <a:p>
            <a:pPr>
              <a:defRPr sz="1800"/>
            </a:pPr>
            <a:endParaRPr lang="fr-FR"/>
          </a:p>
        </c:txPr>
        <c:crossAx val="175863424"/>
        <c:crosses val="autoZero"/>
        <c:auto val="1"/>
        <c:lblAlgn val="ctr"/>
        <c:lblOffset val="100"/>
        <c:noMultiLvlLbl val="0"/>
      </c:catAx>
      <c:valAx>
        <c:axId val="175863424"/>
        <c:scaling>
          <c:orientation val="minMax"/>
          <c:max val="2.8"/>
          <c:min val="0"/>
        </c:scaling>
        <c:delete val="0"/>
        <c:axPos val="l"/>
        <c:title>
          <c:tx>
            <c:rich>
              <a:bodyPr/>
              <a:lstStyle/>
              <a:p>
                <a:pPr>
                  <a:defRPr/>
                </a:pPr>
                <a:r>
                  <a:rPr lang="fr-FR"/>
                  <a:t>Perceptual sensitivity (d’)</a:t>
                </a:r>
              </a:p>
            </c:rich>
          </c:tx>
          <c:overlay val="0"/>
        </c:title>
        <c:numFmt formatCode="0.0_);\(0.0\)" sourceLinked="0"/>
        <c:majorTickMark val="out"/>
        <c:minorTickMark val="none"/>
        <c:tickLblPos val="nextTo"/>
        <c:crossAx val="177951232"/>
        <c:crosses val="autoZero"/>
        <c:crossBetween val="between"/>
        <c:majorUnit val="0.4"/>
      </c:valAx>
    </c:plotArea>
    <c:plotVisOnly val="1"/>
    <c:dispBlanksAs val="gap"/>
    <c:showDLblsOverMax val="0"/>
  </c:chart>
  <c:txPr>
    <a:bodyPr/>
    <a:lstStyle/>
    <a:p>
      <a:pPr>
        <a:defRPr sz="2000" b="0">
          <a:latin typeface="Arial" panose="020B0604020202020204" pitchFamily="34" charset="0"/>
          <a:ea typeface="Helvetica Neue" panose="02000503000000020004" pitchFamily="2" charset="0"/>
          <a:cs typeface="Arial" panose="020B060402020202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6203D4-1C5B-184E-A5E8-3BEA3393468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Tahoma" pitchFamily="116" charset="0"/>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06AF5E95-53CA-9D4B-BDC4-242E2715574C}"/>
              </a:ext>
            </a:extLst>
          </p:cNvPr>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vl1pPr>
          </a:lstStyle>
          <a:p>
            <a:fld id="{A0711035-F806-644B-A587-F82FBF460C1D}" type="datetimeFigureOut">
              <a:rPr lang="fr-FR" altLang="fr-FR"/>
              <a:pPr/>
              <a:t>06/03/2020</a:t>
            </a:fld>
            <a:endParaRPr lang="fr-FR" altLang="fr-FR"/>
          </a:p>
        </p:txBody>
      </p:sp>
      <p:sp>
        <p:nvSpPr>
          <p:cNvPr id="4" name="Espace réservé de l'image des diapositives 3">
            <a:extLst>
              <a:ext uri="{FF2B5EF4-FFF2-40B4-BE49-F238E27FC236}">
                <a16:creationId xmlns:a16="http://schemas.microsoft.com/office/drawing/2014/main" id="{96302B2B-CD4F-3F44-8918-B6829A05B9D0}"/>
              </a:ext>
            </a:extLst>
          </p:cNvPr>
          <p:cNvSpPr>
            <a:spLocks noGrp="1" noRot="1" noChangeAspect="1"/>
          </p:cNvSpPr>
          <p:nvPr>
            <p:ph type="sldImg" idx="2"/>
          </p:nvPr>
        </p:nvSpPr>
        <p:spPr>
          <a:xfrm>
            <a:off x="808038" y="768350"/>
            <a:ext cx="54832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a:extLst>
              <a:ext uri="{FF2B5EF4-FFF2-40B4-BE49-F238E27FC236}">
                <a16:creationId xmlns:a16="http://schemas.microsoft.com/office/drawing/2014/main" id="{279F8225-BDFE-9247-85F7-59373E6DEDBC}"/>
              </a:ext>
            </a:extLst>
          </p:cNvPr>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a:extLst>
              <a:ext uri="{FF2B5EF4-FFF2-40B4-BE49-F238E27FC236}">
                <a16:creationId xmlns:a16="http://schemas.microsoft.com/office/drawing/2014/main" id="{7E886880-D717-6846-B7AF-7FA249EBBCBD}"/>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Tahoma" pitchFamily="116" charset="0"/>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9EB2ED8C-EC7D-954C-A629-80B5E3B80BAF}"/>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563F9FC4-D6AF-C140-BA2A-98F0E67E67F3}" type="slidenum">
              <a:rPr lang="fr-FR" altLang="fr-FR"/>
              <a:pPr/>
              <a:t>‹#›</a:t>
            </a:fld>
            <a:endParaRPr lang="fr-FR" altLang="fr-FR"/>
          </a:p>
        </p:txBody>
      </p:sp>
    </p:spTree>
    <p:extLst>
      <p:ext uri="{BB962C8B-B14F-4D97-AF65-F5344CB8AC3E}">
        <p14:creationId xmlns:p14="http://schemas.microsoft.com/office/powerpoint/2010/main" val="698638934"/>
      </p:ext>
    </p:extLst>
  </p:cSld>
  <p:clrMap bg1="lt1" tx1="dk1" bg2="lt2" tx2="dk2" accent1="accent1" accent2="accent2" accent3="accent3" accent4="accent4" accent5="accent5" accent6="accent6" hlink="hlink" folHlink="folHlink"/>
  <p:notesStyle>
    <a:lvl1pPr algn="l" defTabSz="4879372" rtl="0" eaLnBrk="0" fontAlgn="base" hangingPunct="0">
      <a:spcBef>
        <a:spcPct val="30000"/>
      </a:spcBef>
      <a:spcAft>
        <a:spcPct val="0"/>
      </a:spcAft>
      <a:defRPr sz="5900" kern="1200">
        <a:solidFill>
          <a:schemeClr val="tx1"/>
        </a:solidFill>
        <a:latin typeface="+mn-lt"/>
        <a:ea typeface="MS PGothic" pitchFamily="34" charset="-128"/>
        <a:cs typeface="MS PGothic" charset="0"/>
      </a:defRPr>
    </a:lvl1pPr>
    <a:lvl2pPr marL="2434793" algn="l" defTabSz="4879372" rtl="0" eaLnBrk="0" fontAlgn="base" hangingPunct="0">
      <a:spcBef>
        <a:spcPct val="30000"/>
      </a:spcBef>
      <a:spcAft>
        <a:spcPct val="0"/>
      </a:spcAft>
      <a:defRPr sz="5900" kern="1200">
        <a:solidFill>
          <a:schemeClr val="tx1"/>
        </a:solidFill>
        <a:latin typeface="+mn-lt"/>
        <a:ea typeface="MS PGothic" pitchFamily="34" charset="-128"/>
        <a:cs typeface="MS PGothic" charset="0"/>
      </a:defRPr>
    </a:lvl2pPr>
    <a:lvl3pPr marL="4879372" algn="l" defTabSz="4879372" rtl="0" eaLnBrk="0" fontAlgn="base" hangingPunct="0">
      <a:spcBef>
        <a:spcPct val="30000"/>
      </a:spcBef>
      <a:spcAft>
        <a:spcPct val="0"/>
      </a:spcAft>
      <a:defRPr sz="5900" kern="1200">
        <a:solidFill>
          <a:schemeClr val="tx1"/>
        </a:solidFill>
        <a:latin typeface="+mn-lt"/>
        <a:ea typeface="MS PGothic" pitchFamily="34" charset="-128"/>
        <a:cs typeface="MS PGothic" charset="0"/>
      </a:defRPr>
    </a:lvl3pPr>
    <a:lvl4pPr marL="7321993" algn="l" defTabSz="4879372" rtl="0" eaLnBrk="0" fontAlgn="base" hangingPunct="0">
      <a:spcBef>
        <a:spcPct val="30000"/>
      </a:spcBef>
      <a:spcAft>
        <a:spcPct val="0"/>
      </a:spcAft>
      <a:defRPr sz="5900" kern="1200">
        <a:solidFill>
          <a:schemeClr val="tx1"/>
        </a:solidFill>
        <a:latin typeface="+mn-lt"/>
        <a:ea typeface="MS PGothic" pitchFamily="34" charset="-128"/>
        <a:cs typeface="MS PGothic" charset="0"/>
      </a:defRPr>
    </a:lvl4pPr>
    <a:lvl5pPr marL="9766571" algn="l" defTabSz="4879372" rtl="0" eaLnBrk="0" fontAlgn="base" hangingPunct="0">
      <a:spcBef>
        <a:spcPct val="30000"/>
      </a:spcBef>
      <a:spcAft>
        <a:spcPct val="0"/>
      </a:spcAft>
      <a:defRPr sz="5900" kern="1200">
        <a:solidFill>
          <a:schemeClr val="tx1"/>
        </a:solidFill>
        <a:latin typeface="+mn-lt"/>
        <a:ea typeface="MS PGothic" pitchFamily="34" charset="-128"/>
        <a:cs typeface="MS PGothic" charset="0"/>
      </a:defRPr>
    </a:lvl5pPr>
    <a:lvl6pPr marL="12214737" algn="l" defTabSz="4885890" rtl="0" eaLnBrk="1" latinLnBrk="0" hangingPunct="1">
      <a:defRPr sz="6400" kern="1200">
        <a:solidFill>
          <a:schemeClr val="tx1"/>
        </a:solidFill>
        <a:latin typeface="+mn-lt"/>
        <a:ea typeface="+mn-ea"/>
        <a:cs typeface="+mn-cs"/>
      </a:defRPr>
    </a:lvl6pPr>
    <a:lvl7pPr marL="14657682" algn="l" defTabSz="4885890" rtl="0" eaLnBrk="1" latinLnBrk="0" hangingPunct="1">
      <a:defRPr sz="6400" kern="1200">
        <a:solidFill>
          <a:schemeClr val="tx1"/>
        </a:solidFill>
        <a:latin typeface="+mn-lt"/>
        <a:ea typeface="+mn-ea"/>
        <a:cs typeface="+mn-cs"/>
      </a:defRPr>
    </a:lvl7pPr>
    <a:lvl8pPr marL="17100632" algn="l" defTabSz="4885890" rtl="0" eaLnBrk="1" latinLnBrk="0" hangingPunct="1">
      <a:defRPr sz="6400" kern="1200">
        <a:solidFill>
          <a:schemeClr val="tx1"/>
        </a:solidFill>
        <a:latin typeface="+mn-lt"/>
        <a:ea typeface="+mn-ea"/>
        <a:cs typeface="+mn-cs"/>
      </a:defRPr>
    </a:lvl8pPr>
    <a:lvl9pPr marL="19543583" algn="l" defTabSz="4885890" rtl="0" eaLnBrk="1" latinLnBrk="0" hangingPunct="1">
      <a:defRPr sz="6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vec visuel">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159D9990-5EBB-504F-B4A7-B6BA214F2B57}"/>
              </a:ext>
            </a:extLst>
          </p:cNvPr>
          <p:cNvSpPr>
            <a:spLocks noChangeArrowheads="1"/>
          </p:cNvSpPr>
          <p:nvPr userDrawn="1"/>
        </p:nvSpPr>
        <p:spPr bwMode="gray">
          <a:xfrm>
            <a:off x="44745959" y="4"/>
            <a:ext cx="4630056" cy="3455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88791" tIns="244395" rIns="488791" bIns="244395" anchor="ct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endParaRPr lang="es-ES" altLang="fr-FR" sz="30900"/>
          </a:p>
        </p:txBody>
      </p:sp>
      <p:sp>
        <p:nvSpPr>
          <p:cNvPr id="4" name="Rectangle 12">
            <a:extLst>
              <a:ext uri="{FF2B5EF4-FFF2-40B4-BE49-F238E27FC236}">
                <a16:creationId xmlns:a16="http://schemas.microsoft.com/office/drawing/2014/main" id="{EB2B8FC8-F372-0341-AF91-23FF0604CE4E}"/>
              </a:ext>
            </a:extLst>
          </p:cNvPr>
          <p:cNvSpPr>
            <a:spLocks noChangeArrowheads="1"/>
          </p:cNvSpPr>
          <p:nvPr userDrawn="1"/>
        </p:nvSpPr>
        <p:spPr bwMode="gray">
          <a:xfrm>
            <a:off x="3" y="3"/>
            <a:ext cx="49376013" cy="145944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88791" tIns="244395" rIns="488791" bIns="244395" anchor="ct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endParaRPr lang="es-ES" altLang="fr-FR" sz="30900"/>
          </a:p>
        </p:txBody>
      </p:sp>
      <p:pic>
        <p:nvPicPr>
          <p:cNvPr id="5" name="Picture 9" descr="Haut_page">
            <a:extLst>
              <a:ext uri="{FF2B5EF4-FFF2-40B4-BE49-F238E27FC236}">
                <a16:creationId xmlns:a16="http://schemas.microsoft.com/office/drawing/2014/main" id="{506E8799-4872-D140-A509-990B37158D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 y="4"/>
            <a:ext cx="49376013" cy="37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descr="01.png">
            <a:extLst>
              <a:ext uri="{FF2B5EF4-FFF2-40B4-BE49-F238E27FC236}">
                <a16:creationId xmlns:a16="http://schemas.microsoft.com/office/drawing/2014/main" id="{F998BB39-D631-A846-AD82-6CA1BF1489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 y="23965015"/>
            <a:ext cx="49376013" cy="105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texte 14"/>
          <p:cNvSpPr>
            <a:spLocks noGrp="1"/>
          </p:cNvSpPr>
          <p:nvPr>
            <p:ph type="body" sz="quarter" idx="10"/>
          </p:nvPr>
        </p:nvSpPr>
        <p:spPr bwMode="gray">
          <a:xfrm>
            <a:off x="4557789" y="3807997"/>
            <a:ext cx="40276270" cy="10783956"/>
          </a:xfrm>
        </p:spPr>
        <p:txBody>
          <a:bodyPr anchor="ctr"/>
          <a:lstStyle>
            <a:lvl1pPr marL="0" indent="0" algn="r">
              <a:buFontTx/>
              <a:buNone/>
              <a:defRPr sz="15200" b="0">
                <a:solidFill>
                  <a:schemeClr val="tx2"/>
                </a:solidFill>
              </a:defRPr>
            </a:lvl1pPr>
            <a:lvl2pPr marL="0" indent="0" algn="r">
              <a:spcAft>
                <a:spcPts val="1112"/>
              </a:spcAft>
              <a:buFontTx/>
              <a:buNone/>
              <a:defRPr sz="7000">
                <a:solidFill>
                  <a:schemeClr val="bg2"/>
                </a:solidFill>
              </a:defRPr>
            </a:lvl2pPr>
            <a:lvl3pPr marL="0" indent="0" algn="r">
              <a:buFontTx/>
              <a:buNone/>
              <a:defRPr sz="9600" b="0">
                <a:solidFill>
                  <a:schemeClr val="accent1"/>
                </a:solidFill>
              </a:defRPr>
            </a:lvl3pPr>
            <a:lvl4pPr marL="0" indent="0" algn="r">
              <a:buFontTx/>
              <a:buNone/>
              <a:defRPr sz="4400"/>
            </a:lvl4pPr>
            <a:lvl5pPr marL="0" indent="0" algn="r">
              <a:buFontTx/>
              <a:buNone/>
              <a:defRPr sz="4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8327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sans visuel">
    <p:spTree>
      <p:nvGrpSpPr>
        <p:cNvPr id="1" name=""/>
        <p:cNvGrpSpPr/>
        <p:nvPr/>
      </p:nvGrpSpPr>
      <p:grpSpPr>
        <a:xfrm>
          <a:off x="0" y="0"/>
          <a:ext cx="0" cy="0"/>
          <a:chOff x="0" y="0"/>
          <a:chExt cx="0" cy="0"/>
        </a:xfrm>
      </p:grpSpPr>
      <p:pic>
        <p:nvPicPr>
          <p:cNvPr id="3" name="Image 8" descr="02.png">
            <a:extLst>
              <a:ext uri="{FF2B5EF4-FFF2-40B4-BE49-F238E27FC236}">
                <a16:creationId xmlns:a16="http://schemas.microsoft.com/office/drawing/2014/main" id="{FAD80D65-CF7D-2F47-82D5-30C649CD97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 y="23965015"/>
            <a:ext cx="49376013" cy="105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Haut_page">
            <a:extLst>
              <a:ext uri="{FF2B5EF4-FFF2-40B4-BE49-F238E27FC236}">
                <a16:creationId xmlns:a16="http://schemas.microsoft.com/office/drawing/2014/main" id="{68629488-01C5-0A4A-BC11-098FA0B789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 y="4"/>
            <a:ext cx="49376013" cy="37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texte 14"/>
          <p:cNvSpPr>
            <a:spLocks noGrp="1"/>
          </p:cNvSpPr>
          <p:nvPr>
            <p:ph type="body" sz="quarter" idx="10"/>
          </p:nvPr>
        </p:nvSpPr>
        <p:spPr bwMode="gray">
          <a:xfrm>
            <a:off x="4557789" y="6119902"/>
            <a:ext cx="40276270" cy="20880070"/>
          </a:xfrm>
        </p:spPr>
        <p:txBody>
          <a:bodyPr anchor="ctr"/>
          <a:lstStyle>
            <a:lvl1pPr marL="0" indent="0" algn="r">
              <a:spcAft>
                <a:spcPts val="2218"/>
              </a:spcAft>
              <a:buFontTx/>
              <a:buNone/>
              <a:defRPr sz="16300" b="0">
                <a:solidFill>
                  <a:schemeClr val="tx2"/>
                </a:solidFill>
              </a:defRPr>
            </a:lvl1pPr>
            <a:lvl2pPr marL="0" indent="0" algn="r">
              <a:spcAft>
                <a:spcPts val="1112"/>
              </a:spcAft>
              <a:buFontTx/>
              <a:buNone/>
              <a:defRPr sz="7800">
                <a:solidFill>
                  <a:schemeClr val="bg2"/>
                </a:solidFill>
              </a:defRPr>
            </a:lvl2pPr>
            <a:lvl3pPr marL="0" indent="0" algn="r">
              <a:buFontTx/>
              <a:buNone/>
              <a:defRPr sz="11500" b="0">
                <a:solidFill>
                  <a:schemeClr val="accent1"/>
                </a:solidFill>
              </a:defRPr>
            </a:lvl3pPr>
            <a:lvl4pPr marL="0" indent="0" algn="r">
              <a:buFontTx/>
              <a:buNone/>
              <a:defRPr sz="4400"/>
            </a:lvl4pPr>
            <a:lvl5pPr marL="0" indent="0" algn="r">
              <a:buFontTx/>
              <a:buNone/>
              <a:defRPr sz="4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8757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4557789" y="11735970"/>
            <a:ext cx="40276270" cy="1896792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7"/>
          <p:cNvSpPr>
            <a:spLocks noGrp="1"/>
          </p:cNvSpPr>
          <p:nvPr>
            <p:ph type="body" sz="quarter" idx="13"/>
          </p:nvPr>
        </p:nvSpPr>
        <p:spPr bwMode="gray">
          <a:xfrm>
            <a:off x="4557789" y="5703783"/>
            <a:ext cx="40276270" cy="6032182"/>
          </a:xfrm>
        </p:spPr>
        <p:txBody>
          <a:bodyPr/>
          <a:lstStyle>
            <a:lvl1pPr marL="0" indent="0" algn="r">
              <a:buFontTx/>
              <a:buNone/>
              <a:defRPr b="0">
                <a:solidFill>
                  <a:schemeClr val="accent1"/>
                </a:solidFill>
              </a:defRPr>
            </a:lvl1pPr>
            <a:lvl2pPr marL="0" indent="0" algn="r">
              <a:buFontTx/>
              <a:buNone/>
              <a:defRPr sz="6700" b="0">
                <a:solidFill>
                  <a:schemeClr val="accent1"/>
                </a:solidFill>
              </a:defRPr>
            </a:lvl2pPr>
            <a:lvl3pPr marL="0" indent="0" algn="r">
              <a:buFontTx/>
              <a:buNone/>
              <a:defRPr sz="6700" b="0">
                <a:solidFill>
                  <a:schemeClr val="accent1"/>
                </a:solidFill>
              </a:defRPr>
            </a:lvl3pPr>
            <a:lvl4pPr marL="0" indent="0" algn="r">
              <a:buFontTx/>
              <a:buNone/>
              <a:defRPr sz="6700" b="0">
                <a:solidFill>
                  <a:schemeClr val="accent1"/>
                </a:solidFill>
              </a:defRPr>
            </a:lvl4pPr>
            <a:lvl5pPr marL="0" indent="0" algn="r">
              <a:buFontTx/>
              <a:buNone/>
              <a:defRPr sz="6700" b="0">
                <a:solidFill>
                  <a:schemeClr val="accent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9"/>
          <p:cNvSpPr>
            <a:spLocks noGrp="1"/>
          </p:cNvSpPr>
          <p:nvPr>
            <p:ph type="title"/>
          </p:nvPr>
        </p:nvSpPr>
        <p:spPr/>
        <p:txBody>
          <a:bodyPr/>
          <a:lstStyle/>
          <a:p>
            <a:r>
              <a:rPr lang="fr-FR"/>
              <a:t>Modifiez le style du titre</a:t>
            </a:r>
            <a:endParaRPr lang="fr-FR" dirty="0"/>
          </a:p>
        </p:txBody>
      </p:sp>
      <p:sp>
        <p:nvSpPr>
          <p:cNvPr id="5" name="Rectangle 4">
            <a:extLst>
              <a:ext uri="{FF2B5EF4-FFF2-40B4-BE49-F238E27FC236}">
                <a16:creationId xmlns:a16="http://schemas.microsoft.com/office/drawing/2014/main" id="{E71C3E1B-A037-F548-B984-1A3033038EC0}"/>
              </a:ext>
            </a:extLst>
          </p:cNvPr>
          <p:cNvSpPr>
            <a:spLocks noGrp="1" noChangeArrowheads="1"/>
          </p:cNvSpPr>
          <p:nvPr>
            <p:ph type="dt" sz="half" idx="14"/>
          </p:nvPr>
        </p:nvSpPr>
        <p:spPr>
          <a:ln/>
        </p:spPr>
        <p:txBody>
          <a:bodyPr/>
          <a:lstStyle>
            <a:lvl1pPr>
              <a:defRPr/>
            </a:lvl1pPr>
          </a:lstStyle>
          <a:p>
            <a:fld id="{46F64228-E5A6-434D-9EF1-175957EE508A}" type="datetime1">
              <a:rPr lang="fr-FR" altLang="fr-FR"/>
              <a:pPr/>
              <a:t>06/03/2020</a:t>
            </a:fld>
            <a:endParaRPr lang="fr-FR" altLang="fr-FR"/>
          </a:p>
        </p:txBody>
      </p:sp>
      <p:sp>
        <p:nvSpPr>
          <p:cNvPr id="6" name="Rectangle 5">
            <a:extLst>
              <a:ext uri="{FF2B5EF4-FFF2-40B4-BE49-F238E27FC236}">
                <a16:creationId xmlns:a16="http://schemas.microsoft.com/office/drawing/2014/main" id="{CC2B7182-7F13-C04B-87FE-6BB9ACA7B81E}"/>
              </a:ext>
            </a:extLst>
          </p:cNvPr>
          <p:cNvSpPr>
            <a:spLocks noGrp="1" noChangeArrowheads="1"/>
          </p:cNvSpPr>
          <p:nvPr>
            <p:ph type="ftr" sz="quarter" idx="15"/>
          </p:nvPr>
        </p:nvSpPr>
        <p:spPr>
          <a:ln/>
        </p:spPr>
        <p:txBody>
          <a:bodyPr/>
          <a:lstStyle>
            <a:lvl1pPr>
              <a:defRPr/>
            </a:lvl1pPr>
          </a:lstStyle>
          <a:p>
            <a:r>
              <a:rPr lang="fr-FR" altLang="fr-FR"/>
              <a:t>Titre de la présentation</a:t>
            </a:r>
          </a:p>
        </p:txBody>
      </p:sp>
      <p:sp>
        <p:nvSpPr>
          <p:cNvPr id="7" name="Rectangle 6">
            <a:extLst>
              <a:ext uri="{FF2B5EF4-FFF2-40B4-BE49-F238E27FC236}">
                <a16:creationId xmlns:a16="http://schemas.microsoft.com/office/drawing/2014/main" id="{367DA67E-0E67-8B42-8CD9-58DA7991F406}"/>
              </a:ext>
            </a:extLst>
          </p:cNvPr>
          <p:cNvSpPr>
            <a:spLocks noGrp="1" noChangeArrowheads="1"/>
          </p:cNvSpPr>
          <p:nvPr>
            <p:ph type="sldNum" sz="quarter" idx="16"/>
          </p:nvPr>
        </p:nvSpPr>
        <p:spPr>
          <a:ln/>
        </p:spPr>
        <p:txBody>
          <a:bodyPr/>
          <a:lstStyle>
            <a:lvl1pPr>
              <a:defRPr/>
            </a:lvl1pPr>
          </a:lstStyle>
          <a:p>
            <a:fld id="{B93F0D8E-42BF-6F4B-AEBA-93BDD9E16B7E}" type="slidenum">
              <a:rPr lang="fr-FR" altLang="fr-FR"/>
              <a:pPr/>
              <a:t>‹#›</a:t>
            </a:fld>
            <a:endParaRPr lang="fr-FR" altLang="fr-FR"/>
          </a:p>
        </p:txBody>
      </p:sp>
    </p:spTree>
    <p:extLst>
      <p:ext uri="{BB962C8B-B14F-4D97-AF65-F5344CB8AC3E}">
        <p14:creationId xmlns:p14="http://schemas.microsoft.com/office/powerpoint/2010/main" val="131847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et image 1/3">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4557798" y="11735970"/>
            <a:ext cx="25067823" cy="1896792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7"/>
          <p:cNvSpPr>
            <a:spLocks noGrp="1"/>
          </p:cNvSpPr>
          <p:nvPr>
            <p:ph type="body" sz="quarter" idx="13"/>
          </p:nvPr>
        </p:nvSpPr>
        <p:spPr bwMode="gray">
          <a:xfrm>
            <a:off x="4557789" y="5703787"/>
            <a:ext cx="40276270" cy="6032174"/>
          </a:xfrm>
        </p:spPr>
        <p:txBody>
          <a:bodyPr/>
          <a:lstStyle>
            <a:lvl1pPr marL="0" indent="0" algn="r">
              <a:buFontTx/>
              <a:buNone/>
              <a:defRPr b="0">
                <a:solidFill>
                  <a:schemeClr val="accent1"/>
                </a:solidFill>
              </a:defRPr>
            </a:lvl1pPr>
            <a:lvl2pPr marL="0" indent="0" algn="r">
              <a:buFontTx/>
              <a:buNone/>
              <a:defRPr sz="6700" b="0">
                <a:solidFill>
                  <a:schemeClr val="accent1"/>
                </a:solidFill>
              </a:defRPr>
            </a:lvl2pPr>
            <a:lvl3pPr marL="0" indent="0" algn="r">
              <a:buFontTx/>
              <a:buNone/>
              <a:defRPr sz="6700" b="0">
                <a:solidFill>
                  <a:schemeClr val="accent1"/>
                </a:solidFill>
              </a:defRPr>
            </a:lvl3pPr>
            <a:lvl4pPr marL="0" indent="0" algn="r">
              <a:buFontTx/>
              <a:buNone/>
              <a:defRPr sz="6700" b="0">
                <a:solidFill>
                  <a:schemeClr val="accent1"/>
                </a:solidFill>
              </a:defRPr>
            </a:lvl4pPr>
            <a:lvl5pPr marL="0" indent="0" algn="r">
              <a:buFontTx/>
              <a:buNone/>
              <a:defRPr sz="6700" b="0">
                <a:solidFill>
                  <a:schemeClr val="accent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pour une image  10"/>
          <p:cNvSpPr>
            <a:spLocks noGrp="1"/>
          </p:cNvSpPr>
          <p:nvPr>
            <p:ph type="pic" sz="quarter" idx="14"/>
          </p:nvPr>
        </p:nvSpPr>
        <p:spPr bwMode="gray">
          <a:xfrm>
            <a:off x="31144881" y="11903961"/>
            <a:ext cx="13689179" cy="17279938"/>
          </a:xfrm>
        </p:spPr>
        <p:txBody>
          <a:bodyPr/>
          <a:lstStyle/>
          <a:p>
            <a:pPr lvl="0"/>
            <a:r>
              <a:rPr lang="fr-FR" noProof="0"/>
              <a:t>Cliquez sur l'icône pour ajouter une image</a:t>
            </a:r>
          </a:p>
        </p:txBody>
      </p:sp>
      <p:sp>
        <p:nvSpPr>
          <p:cNvPr id="12" name="Titre 11"/>
          <p:cNvSpPr>
            <a:spLocks noGrp="1"/>
          </p:cNvSpPr>
          <p:nvPr>
            <p:ph type="title"/>
          </p:nvPr>
        </p:nvSpPr>
        <p:spPr/>
        <p:txBody>
          <a:bodyPr/>
          <a:lstStyle/>
          <a:p>
            <a:r>
              <a:rPr lang="fr-FR"/>
              <a:t>Modifiez le style du titre</a:t>
            </a:r>
          </a:p>
        </p:txBody>
      </p:sp>
      <p:sp>
        <p:nvSpPr>
          <p:cNvPr id="6" name="Rectangle 4">
            <a:extLst>
              <a:ext uri="{FF2B5EF4-FFF2-40B4-BE49-F238E27FC236}">
                <a16:creationId xmlns:a16="http://schemas.microsoft.com/office/drawing/2014/main" id="{9907AD93-D997-C545-957A-EFCDF9CFE671}"/>
              </a:ext>
            </a:extLst>
          </p:cNvPr>
          <p:cNvSpPr>
            <a:spLocks noGrp="1" noChangeArrowheads="1"/>
          </p:cNvSpPr>
          <p:nvPr>
            <p:ph type="dt" sz="half" idx="15"/>
          </p:nvPr>
        </p:nvSpPr>
        <p:spPr>
          <a:ln/>
        </p:spPr>
        <p:txBody>
          <a:bodyPr/>
          <a:lstStyle>
            <a:lvl1pPr>
              <a:defRPr/>
            </a:lvl1pPr>
          </a:lstStyle>
          <a:p>
            <a:fld id="{324692A1-E182-EA41-8DA7-88C846A6EE02}" type="datetime1">
              <a:rPr lang="fr-FR" altLang="fr-FR"/>
              <a:pPr/>
              <a:t>06/03/2020</a:t>
            </a:fld>
            <a:endParaRPr lang="fr-FR" altLang="fr-FR"/>
          </a:p>
        </p:txBody>
      </p:sp>
      <p:sp>
        <p:nvSpPr>
          <p:cNvPr id="7" name="Rectangle 5">
            <a:extLst>
              <a:ext uri="{FF2B5EF4-FFF2-40B4-BE49-F238E27FC236}">
                <a16:creationId xmlns:a16="http://schemas.microsoft.com/office/drawing/2014/main" id="{BE90E0F8-8D32-9D4C-AA39-C7B7B34FE3C7}"/>
              </a:ext>
            </a:extLst>
          </p:cNvPr>
          <p:cNvSpPr>
            <a:spLocks noGrp="1" noChangeArrowheads="1"/>
          </p:cNvSpPr>
          <p:nvPr>
            <p:ph type="ftr" sz="quarter" idx="16"/>
          </p:nvPr>
        </p:nvSpPr>
        <p:spPr>
          <a:ln/>
        </p:spPr>
        <p:txBody>
          <a:bodyPr/>
          <a:lstStyle>
            <a:lvl1pPr>
              <a:defRPr/>
            </a:lvl1pPr>
          </a:lstStyle>
          <a:p>
            <a:r>
              <a:rPr lang="fr-FR" altLang="fr-FR"/>
              <a:t>Titre de la présentation</a:t>
            </a:r>
          </a:p>
        </p:txBody>
      </p:sp>
      <p:sp>
        <p:nvSpPr>
          <p:cNvPr id="9" name="Rectangle 6">
            <a:extLst>
              <a:ext uri="{FF2B5EF4-FFF2-40B4-BE49-F238E27FC236}">
                <a16:creationId xmlns:a16="http://schemas.microsoft.com/office/drawing/2014/main" id="{223D99C2-CE88-E544-A2F7-EA15A33C615D}"/>
              </a:ext>
            </a:extLst>
          </p:cNvPr>
          <p:cNvSpPr>
            <a:spLocks noGrp="1" noChangeArrowheads="1"/>
          </p:cNvSpPr>
          <p:nvPr>
            <p:ph type="sldNum" sz="quarter" idx="17"/>
          </p:nvPr>
        </p:nvSpPr>
        <p:spPr>
          <a:ln/>
        </p:spPr>
        <p:txBody>
          <a:bodyPr/>
          <a:lstStyle>
            <a:lvl1pPr>
              <a:defRPr/>
            </a:lvl1pPr>
          </a:lstStyle>
          <a:p>
            <a:fld id="{B8514011-0F2D-2049-A9B1-3BBA0D722766}" type="slidenum">
              <a:rPr lang="fr-FR" altLang="fr-FR"/>
              <a:pPr/>
              <a:t>‹#›</a:t>
            </a:fld>
            <a:endParaRPr lang="fr-FR" altLang="fr-FR"/>
          </a:p>
        </p:txBody>
      </p:sp>
    </p:spTree>
    <p:extLst>
      <p:ext uri="{BB962C8B-B14F-4D97-AF65-F5344CB8AC3E}">
        <p14:creationId xmlns:p14="http://schemas.microsoft.com/office/powerpoint/2010/main" val="268224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et image 1/2">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4557799" y="11735970"/>
            <a:ext cx="17851329" cy="1896792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7"/>
          <p:cNvSpPr>
            <a:spLocks noGrp="1"/>
          </p:cNvSpPr>
          <p:nvPr>
            <p:ph type="body" sz="quarter" idx="13"/>
          </p:nvPr>
        </p:nvSpPr>
        <p:spPr bwMode="gray">
          <a:xfrm>
            <a:off x="4557789" y="5703787"/>
            <a:ext cx="40276270" cy="6032174"/>
          </a:xfrm>
        </p:spPr>
        <p:txBody>
          <a:bodyPr/>
          <a:lstStyle>
            <a:lvl1pPr marL="0" indent="0" algn="r">
              <a:buFontTx/>
              <a:buNone/>
              <a:defRPr b="0">
                <a:solidFill>
                  <a:schemeClr val="accent1"/>
                </a:solidFill>
              </a:defRPr>
            </a:lvl1pPr>
            <a:lvl2pPr marL="0" indent="0" algn="r">
              <a:buFontTx/>
              <a:buNone/>
              <a:defRPr sz="6700" b="0">
                <a:solidFill>
                  <a:schemeClr val="accent1"/>
                </a:solidFill>
              </a:defRPr>
            </a:lvl2pPr>
            <a:lvl3pPr marL="0" indent="0" algn="r">
              <a:buFontTx/>
              <a:buNone/>
              <a:defRPr sz="6700" b="0">
                <a:solidFill>
                  <a:schemeClr val="accent1"/>
                </a:solidFill>
              </a:defRPr>
            </a:lvl3pPr>
            <a:lvl4pPr marL="0" indent="0" algn="r">
              <a:buFontTx/>
              <a:buNone/>
              <a:defRPr sz="6700" b="0">
                <a:solidFill>
                  <a:schemeClr val="accent1"/>
                </a:solidFill>
              </a:defRPr>
            </a:lvl4pPr>
            <a:lvl5pPr marL="0" indent="0" algn="r">
              <a:buFontTx/>
              <a:buNone/>
              <a:defRPr sz="6700" b="0">
                <a:solidFill>
                  <a:schemeClr val="accent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pour une image  10"/>
          <p:cNvSpPr>
            <a:spLocks noGrp="1"/>
          </p:cNvSpPr>
          <p:nvPr>
            <p:ph type="pic" sz="quarter" idx="14"/>
          </p:nvPr>
        </p:nvSpPr>
        <p:spPr bwMode="gray">
          <a:xfrm>
            <a:off x="24688007" y="11903962"/>
            <a:ext cx="20146047" cy="14591946"/>
          </a:xfrm>
        </p:spPr>
        <p:txBody>
          <a:bodyPr/>
          <a:lstStyle/>
          <a:p>
            <a:pPr lvl="0"/>
            <a:r>
              <a:rPr lang="fr-FR" noProof="0"/>
              <a:t>Cliquez sur l'icône pour ajouter une image</a:t>
            </a:r>
          </a:p>
        </p:txBody>
      </p:sp>
      <p:sp>
        <p:nvSpPr>
          <p:cNvPr id="13" name="Espace réservé du texte 12"/>
          <p:cNvSpPr>
            <a:spLocks noGrp="1"/>
          </p:cNvSpPr>
          <p:nvPr>
            <p:ph type="body" sz="quarter" idx="15"/>
          </p:nvPr>
        </p:nvSpPr>
        <p:spPr bwMode="gray">
          <a:xfrm>
            <a:off x="24688007" y="26495922"/>
            <a:ext cx="20146047" cy="4207983"/>
          </a:xfrm>
        </p:spPr>
        <p:txBody>
          <a:bodyPr anchor="ctr"/>
          <a:lstStyle>
            <a:lvl1pPr marL="0" indent="0" algn="just">
              <a:buFontTx/>
              <a:buNone/>
              <a:defRPr sz="3700" b="0"/>
            </a:lvl1pPr>
            <a:lvl2pPr marL="0" indent="0" algn="just">
              <a:buFontTx/>
              <a:buNone/>
              <a:defRPr sz="3700" b="0"/>
            </a:lvl2pPr>
            <a:lvl3pPr marL="0" indent="0" algn="just">
              <a:buFontTx/>
              <a:buNone/>
              <a:defRPr sz="3700" b="0"/>
            </a:lvl3pPr>
            <a:lvl4pPr marL="0" indent="0" algn="just">
              <a:buFontTx/>
              <a:buNone/>
              <a:defRPr sz="3700" b="0"/>
            </a:lvl4pPr>
            <a:lvl5pPr marL="0" indent="0" algn="just">
              <a:buFontTx/>
              <a:buNone/>
              <a:defRPr sz="3700" b="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Titre 13"/>
          <p:cNvSpPr>
            <a:spLocks noGrp="1"/>
          </p:cNvSpPr>
          <p:nvPr>
            <p:ph type="title"/>
          </p:nvPr>
        </p:nvSpPr>
        <p:spPr/>
        <p:txBody>
          <a:bodyPr/>
          <a:lstStyle/>
          <a:p>
            <a:r>
              <a:rPr lang="fr-FR"/>
              <a:t>Modifiez le style du titre</a:t>
            </a:r>
          </a:p>
        </p:txBody>
      </p:sp>
      <p:sp>
        <p:nvSpPr>
          <p:cNvPr id="7" name="Rectangle 4">
            <a:extLst>
              <a:ext uri="{FF2B5EF4-FFF2-40B4-BE49-F238E27FC236}">
                <a16:creationId xmlns:a16="http://schemas.microsoft.com/office/drawing/2014/main" id="{741C73F3-8AF2-B64D-AD44-E3C83844ECFE}"/>
              </a:ext>
            </a:extLst>
          </p:cNvPr>
          <p:cNvSpPr>
            <a:spLocks noGrp="1" noChangeArrowheads="1"/>
          </p:cNvSpPr>
          <p:nvPr>
            <p:ph type="dt" sz="half" idx="16"/>
          </p:nvPr>
        </p:nvSpPr>
        <p:spPr>
          <a:ln/>
        </p:spPr>
        <p:txBody>
          <a:bodyPr/>
          <a:lstStyle>
            <a:lvl1pPr>
              <a:defRPr/>
            </a:lvl1pPr>
          </a:lstStyle>
          <a:p>
            <a:fld id="{0AADC950-66EC-5E4B-911D-8523F0D76887}" type="datetime1">
              <a:rPr lang="fr-FR" altLang="fr-FR"/>
              <a:pPr/>
              <a:t>06/03/2020</a:t>
            </a:fld>
            <a:endParaRPr lang="fr-FR" altLang="fr-FR"/>
          </a:p>
        </p:txBody>
      </p:sp>
      <p:sp>
        <p:nvSpPr>
          <p:cNvPr id="9" name="Rectangle 5">
            <a:extLst>
              <a:ext uri="{FF2B5EF4-FFF2-40B4-BE49-F238E27FC236}">
                <a16:creationId xmlns:a16="http://schemas.microsoft.com/office/drawing/2014/main" id="{BA3C9B79-8DC7-4C43-AA2A-DE872AA2C8A8}"/>
              </a:ext>
            </a:extLst>
          </p:cNvPr>
          <p:cNvSpPr>
            <a:spLocks noGrp="1" noChangeArrowheads="1"/>
          </p:cNvSpPr>
          <p:nvPr>
            <p:ph type="ftr" sz="quarter" idx="17"/>
          </p:nvPr>
        </p:nvSpPr>
        <p:spPr>
          <a:ln/>
        </p:spPr>
        <p:txBody>
          <a:bodyPr/>
          <a:lstStyle>
            <a:lvl1pPr>
              <a:defRPr/>
            </a:lvl1pPr>
          </a:lstStyle>
          <a:p>
            <a:r>
              <a:rPr lang="fr-FR" altLang="fr-FR"/>
              <a:t>Titre de la présentation</a:t>
            </a:r>
          </a:p>
        </p:txBody>
      </p:sp>
      <p:sp>
        <p:nvSpPr>
          <p:cNvPr id="10" name="Rectangle 6">
            <a:extLst>
              <a:ext uri="{FF2B5EF4-FFF2-40B4-BE49-F238E27FC236}">
                <a16:creationId xmlns:a16="http://schemas.microsoft.com/office/drawing/2014/main" id="{33738DA7-840D-4147-8C9D-9A5915FCB93B}"/>
              </a:ext>
            </a:extLst>
          </p:cNvPr>
          <p:cNvSpPr>
            <a:spLocks noGrp="1" noChangeArrowheads="1"/>
          </p:cNvSpPr>
          <p:nvPr>
            <p:ph type="sldNum" sz="quarter" idx="18"/>
          </p:nvPr>
        </p:nvSpPr>
        <p:spPr>
          <a:ln/>
        </p:spPr>
        <p:txBody>
          <a:bodyPr/>
          <a:lstStyle>
            <a:lvl1pPr>
              <a:defRPr/>
            </a:lvl1pPr>
          </a:lstStyle>
          <a:p>
            <a:fld id="{58F76897-8E6B-2342-9464-39B35FCE8109}" type="slidenum">
              <a:rPr lang="fr-FR" altLang="fr-FR"/>
              <a:pPr/>
              <a:t>‹#›</a:t>
            </a:fld>
            <a:endParaRPr lang="fr-FR" altLang="fr-FR"/>
          </a:p>
        </p:txBody>
      </p:sp>
    </p:spTree>
    <p:extLst>
      <p:ext uri="{BB962C8B-B14F-4D97-AF65-F5344CB8AC3E}">
        <p14:creationId xmlns:p14="http://schemas.microsoft.com/office/powerpoint/2010/main" val="409738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bwMode="gray">
          <a:xfrm>
            <a:off x="4557795" y="11735970"/>
            <a:ext cx="17997874" cy="18967931"/>
          </a:xfrm>
        </p:spPr>
        <p:txBody>
          <a:bodyPr/>
          <a:lstStyle>
            <a:lvl1pPr>
              <a:defRPr sz="6700"/>
            </a:lvl1pPr>
            <a:lvl2pPr>
              <a:defRPr sz="5200"/>
            </a:lvl2pPr>
            <a:lvl3pPr>
              <a:defRPr sz="4800"/>
            </a:lvl3pPr>
            <a:lvl4pPr>
              <a:defRPr sz="4400"/>
            </a:lvl4pPr>
            <a:lvl5pPr>
              <a:defRPr sz="3700"/>
            </a:lvl5pPr>
            <a:lvl6pPr>
              <a:defRPr sz="6700"/>
            </a:lvl6pPr>
            <a:lvl7pPr>
              <a:defRPr sz="6700"/>
            </a:lvl7pPr>
            <a:lvl8pPr>
              <a:defRPr sz="6700"/>
            </a:lvl8pPr>
            <a:lvl9pPr>
              <a:defRPr sz="6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bwMode="gray">
          <a:xfrm>
            <a:off x="26840306" y="11791967"/>
            <a:ext cx="17993753" cy="18967931"/>
          </a:xfrm>
        </p:spPr>
        <p:txBody>
          <a:bodyPr/>
          <a:lstStyle>
            <a:lvl1pPr>
              <a:defRPr sz="6700"/>
            </a:lvl1pPr>
            <a:lvl2pPr>
              <a:defRPr sz="5200"/>
            </a:lvl2pPr>
            <a:lvl3pPr>
              <a:defRPr sz="4800"/>
            </a:lvl3pPr>
            <a:lvl4pPr>
              <a:defRPr sz="4400"/>
            </a:lvl4pPr>
            <a:lvl5pPr>
              <a:defRPr sz="3700"/>
            </a:lvl5pPr>
            <a:lvl6pPr>
              <a:defRPr sz="6700"/>
            </a:lvl6pPr>
            <a:lvl7pPr>
              <a:defRPr sz="6700"/>
            </a:lvl7pPr>
            <a:lvl8pPr>
              <a:defRPr sz="6700"/>
            </a:lvl8pPr>
            <a:lvl9pPr>
              <a:defRPr sz="6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7"/>
          <p:cNvSpPr>
            <a:spLocks noGrp="1"/>
          </p:cNvSpPr>
          <p:nvPr>
            <p:ph type="body" sz="quarter" idx="13"/>
          </p:nvPr>
        </p:nvSpPr>
        <p:spPr bwMode="gray">
          <a:xfrm>
            <a:off x="4557789" y="5703787"/>
            <a:ext cx="40276270" cy="6032174"/>
          </a:xfrm>
        </p:spPr>
        <p:txBody>
          <a:bodyPr/>
          <a:lstStyle>
            <a:lvl1pPr marL="0" indent="0" algn="r">
              <a:buFontTx/>
              <a:buNone/>
              <a:defRPr b="0">
                <a:solidFill>
                  <a:schemeClr val="accent1"/>
                </a:solidFill>
              </a:defRPr>
            </a:lvl1pPr>
            <a:lvl2pPr marL="0" indent="0" algn="r">
              <a:buFontTx/>
              <a:buNone/>
              <a:defRPr sz="6700" b="0">
                <a:solidFill>
                  <a:schemeClr val="accent1"/>
                </a:solidFill>
              </a:defRPr>
            </a:lvl2pPr>
            <a:lvl3pPr marL="0" indent="0" algn="r">
              <a:buFontTx/>
              <a:buNone/>
              <a:defRPr sz="6700" b="0">
                <a:solidFill>
                  <a:schemeClr val="accent1"/>
                </a:solidFill>
              </a:defRPr>
            </a:lvl3pPr>
            <a:lvl4pPr marL="0" indent="0" algn="r">
              <a:buFontTx/>
              <a:buNone/>
              <a:defRPr sz="6700" b="0">
                <a:solidFill>
                  <a:schemeClr val="accent1"/>
                </a:solidFill>
              </a:defRPr>
            </a:lvl4pPr>
            <a:lvl5pPr marL="0" indent="0" algn="r">
              <a:buFontTx/>
              <a:buNone/>
              <a:defRPr sz="6700" b="0">
                <a:solidFill>
                  <a:schemeClr val="accent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8"/>
          <p:cNvSpPr>
            <a:spLocks noGrp="1"/>
          </p:cNvSpPr>
          <p:nvPr>
            <p:ph type="title"/>
          </p:nvPr>
        </p:nvSpPr>
        <p:spPr/>
        <p:txBody>
          <a:bodyPr/>
          <a:lstStyle/>
          <a:p>
            <a:r>
              <a:rPr lang="fr-FR"/>
              <a:t>Modifiez le style du titre</a:t>
            </a:r>
          </a:p>
        </p:txBody>
      </p:sp>
      <p:sp>
        <p:nvSpPr>
          <p:cNvPr id="6" name="Rectangle 4">
            <a:extLst>
              <a:ext uri="{FF2B5EF4-FFF2-40B4-BE49-F238E27FC236}">
                <a16:creationId xmlns:a16="http://schemas.microsoft.com/office/drawing/2014/main" id="{C5C9988A-4B32-FF40-85ED-26F9526FFDB8}"/>
              </a:ext>
            </a:extLst>
          </p:cNvPr>
          <p:cNvSpPr>
            <a:spLocks noGrp="1" noChangeArrowheads="1"/>
          </p:cNvSpPr>
          <p:nvPr>
            <p:ph type="dt" sz="half" idx="14"/>
          </p:nvPr>
        </p:nvSpPr>
        <p:spPr>
          <a:ln/>
        </p:spPr>
        <p:txBody>
          <a:bodyPr/>
          <a:lstStyle>
            <a:lvl1pPr>
              <a:defRPr/>
            </a:lvl1pPr>
          </a:lstStyle>
          <a:p>
            <a:fld id="{A2E5305F-9DC5-6D43-9092-AC32A2BB0C99}" type="datetime1">
              <a:rPr lang="fr-FR" altLang="fr-FR"/>
              <a:pPr/>
              <a:t>06/03/2020</a:t>
            </a:fld>
            <a:endParaRPr lang="fr-FR" altLang="fr-FR"/>
          </a:p>
        </p:txBody>
      </p:sp>
      <p:sp>
        <p:nvSpPr>
          <p:cNvPr id="7" name="Rectangle 5">
            <a:extLst>
              <a:ext uri="{FF2B5EF4-FFF2-40B4-BE49-F238E27FC236}">
                <a16:creationId xmlns:a16="http://schemas.microsoft.com/office/drawing/2014/main" id="{E1DE02A7-2792-454E-AF59-743800DE84C0}"/>
              </a:ext>
            </a:extLst>
          </p:cNvPr>
          <p:cNvSpPr>
            <a:spLocks noGrp="1" noChangeArrowheads="1"/>
          </p:cNvSpPr>
          <p:nvPr>
            <p:ph type="ftr" sz="quarter" idx="15"/>
          </p:nvPr>
        </p:nvSpPr>
        <p:spPr>
          <a:ln/>
        </p:spPr>
        <p:txBody>
          <a:bodyPr/>
          <a:lstStyle>
            <a:lvl1pPr>
              <a:defRPr/>
            </a:lvl1pPr>
          </a:lstStyle>
          <a:p>
            <a:r>
              <a:rPr lang="fr-FR" altLang="fr-FR"/>
              <a:t>Titre de la présentation</a:t>
            </a:r>
          </a:p>
        </p:txBody>
      </p:sp>
      <p:sp>
        <p:nvSpPr>
          <p:cNvPr id="10" name="Rectangle 6">
            <a:extLst>
              <a:ext uri="{FF2B5EF4-FFF2-40B4-BE49-F238E27FC236}">
                <a16:creationId xmlns:a16="http://schemas.microsoft.com/office/drawing/2014/main" id="{3E9E8EBE-FA76-A14E-86D4-69DDD03B77F7}"/>
              </a:ext>
            </a:extLst>
          </p:cNvPr>
          <p:cNvSpPr>
            <a:spLocks noGrp="1" noChangeArrowheads="1"/>
          </p:cNvSpPr>
          <p:nvPr>
            <p:ph type="sldNum" sz="quarter" idx="16"/>
          </p:nvPr>
        </p:nvSpPr>
        <p:spPr>
          <a:ln/>
        </p:spPr>
        <p:txBody>
          <a:bodyPr/>
          <a:lstStyle>
            <a:lvl1pPr>
              <a:defRPr/>
            </a:lvl1pPr>
          </a:lstStyle>
          <a:p>
            <a:fld id="{78472945-CDBD-EC49-9F2C-DAC1AE7920B5}" type="slidenum">
              <a:rPr lang="fr-FR" altLang="fr-FR"/>
              <a:pPr/>
              <a:t>‹#›</a:t>
            </a:fld>
            <a:endParaRPr lang="fr-FR" altLang="fr-FR"/>
          </a:p>
        </p:txBody>
      </p:sp>
    </p:spTree>
    <p:extLst>
      <p:ext uri="{BB962C8B-B14F-4D97-AF65-F5344CB8AC3E}">
        <p14:creationId xmlns:p14="http://schemas.microsoft.com/office/powerpoint/2010/main" val="306122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05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s_suite">
            <a:extLst>
              <a:ext uri="{FF2B5EF4-FFF2-40B4-BE49-F238E27FC236}">
                <a16:creationId xmlns:a16="http://schemas.microsoft.com/office/drawing/2014/main" id="{D8EE067A-4871-FA48-97BA-3BE269B1736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gray">
          <a:xfrm>
            <a:off x="3" y="28800113"/>
            <a:ext cx="49376013" cy="57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3838804F-FA02-C74D-AAB6-0EC5CBF4E630}"/>
              </a:ext>
            </a:extLst>
          </p:cNvPr>
          <p:cNvSpPr>
            <a:spLocks noGrp="1" noChangeArrowheads="1"/>
          </p:cNvSpPr>
          <p:nvPr>
            <p:ph type="body" idx="1"/>
          </p:nvPr>
        </p:nvSpPr>
        <p:spPr bwMode="gray">
          <a:xfrm>
            <a:off x="4559987" y="11736488"/>
            <a:ext cx="40279406" cy="1896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FC47C6D3-FBC6-2D4B-830B-C41204AA633F}"/>
              </a:ext>
            </a:extLst>
          </p:cNvPr>
          <p:cNvSpPr>
            <a:spLocks noGrp="1" noChangeArrowheads="1"/>
          </p:cNvSpPr>
          <p:nvPr>
            <p:ph type="dt" sz="half" idx="2"/>
          </p:nvPr>
        </p:nvSpPr>
        <p:spPr bwMode="gray">
          <a:xfrm>
            <a:off x="31146469" y="32704097"/>
            <a:ext cx="10274880" cy="185578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4300">
                <a:solidFill>
                  <a:schemeClr val="bg1"/>
                </a:solidFill>
              </a:defRPr>
            </a:lvl1pPr>
          </a:lstStyle>
          <a:p>
            <a:fld id="{F6201EBC-679E-FA48-BCAA-329155A003E6}" type="datetime1">
              <a:rPr lang="fr-FR" altLang="fr-FR"/>
              <a:pPr/>
              <a:t>06/03/2020</a:t>
            </a:fld>
            <a:endParaRPr lang="fr-FR" altLang="fr-FR"/>
          </a:p>
        </p:txBody>
      </p:sp>
      <p:sp>
        <p:nvSpPr>
          <p:cNvPr id="1029" name="Rectangle 5">
            <a:extLst>
              <a:ext uri="{FF2B5EF4-FFF2-40B4-BE49-F238E27FC236}">
                <a16:creationId xmlns:a16="http://schemas.microsoft.com/office/drawing/2014/main" id="{46CCAF45-5CB3-764E-9BAE-279DD6879346}"/>
              </a:ext>
            </a:extLst>
          </p:cNvPr>
          <p:cNvSpPr>
            <a:spLocks noGrp="1" noChangeArrowheads="1"/>
          </p:cNvSpPr>
          <p:nvPr>
            <p:ph type="ftr" sz="quarter" idx="3"/>
          </p:nvPr>
        </p:nvSpPr>
        <p:spPr bwMode="gray">
          <a:xfrm>
            <a:off x="4559992" y="32704097"/>
            <a:ext cx="25065625" cy="185578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4300">
                <a:solidFill>
                  <a:schemeClr val="bg1"/>
                </a:solidFill>
              </a:defRPr>
            </a:lvl1pPr>
          </a:lstStyle>
          <a:p>
            <a:r>
              <a:rPr lang="fr-FR" altLang="fr-FR"/>
              <a:t>Titre de la présentation</a:t>
            </a:r>
          </a:p>
        </p:txBody>
      </p:sp>
      <p:sp>
        <p:nvSpPr>
          <p:cNvPr id="1030" name="Rectangle 6">
            <a:extLst>
              <a:ext uri="{FF2B5EF4-FFF2-40B4-BE49-F238E27FC236}">
                <a16:creationId xmlns:a16="http://schemas.microsoft.com/office/drawing/2014/main" id="{BA160B87-D887-954F-BDF0-227C098AD911}"/>
              </a:ext>
            </a:extLst>
          </p:cNvPr>
          <p:cNvSpPr>
            <a:spLocks noGrp="1" noChangeArrowheads="1"/>
          </p:cNvSpPr>
          <p:nvPr>
            <p:ph type="sldNum" sz="quarter" idx="4"/>
          </p:nvPr>
        </p:nvSpPr>
        <p:spPr bwMode="gray">
          <a:xfrm>
            <a:off x="3" y="32704097"/>
            <a:ext cx="3680167" cy="185578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4300">
                <a:solidFill>
                  <a:schemeClr val="bg1"/>
                </a:solidFill>
              </a:defRPr>
            </a:lvl1pPr>
          </a:lstStyle>
          <a:p>
            <a:fld id="{384A0210-778F-BB4B-B6C3-708EFE4405A0}" type="slidenum">
              <a:rPr lang="fr-FR" altLang="fr-FR"/>
              <a:pPr/>
              <a:t>‹#›</a:t>
            </a:fld>
            <a:endParaRPr lang="fr-FR" altLang="fr-FR"/>
          </a:p>
        </p:txBody>
      </p:sp>
      <p:pic>
        <p:nvPicPr>
          <p:cNvPr id="1031" name="Picture 8" descr="Haut_page">
            <a:extLst>
              <a:ext uri="{FF2B5EF4-FFF2-40B4-BE49-F238E27FC236}">
                <a16:creationId xmlns:a16="http://schemas.microsoft.com/office/drawing/2014/main" id="{EC3D538A-F706-7F40-AA52-9E55E0B2DC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gray">
          <a:xfrm>
            <a:off x="3" y="4"/>
            <a:ext cx="49376013" cy="37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a:extLst>
              <a:ext uri="{FF2B5EF4-FFF2-40B4-BE49-F238E27FC236}">
                <a16:creationId xmlns:a16="http://schemas.microsoft.com/office/drawing/2014/main" id="{56AA079C-E448-DE41-B8C0-105DA46CA932}"/>
              </a:ext>
            </a:extLst>
          </p:cNvPr>
          <p:cNvSpPr>
            <a:spLocks noGrp="1" noChangeArrowheads="1"/>
          </p:cNvSpPr>
          <p:nvPr>
            <p:ph type="title"/>
          </p:nvPr>
        </p:nvSpPr>
        <p:spPr bwMode="gray">
          <a:xfrm>
            <a:off x="4617084" y="-21951"/>
            <a:ext cx="40222310" cy="537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fr-FR"/>
              <a:t>Cliquez et modifiez le titre</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896" r:id="rId3"/>
    <p:sldLayoutId id="2147483897" r:id="rId4"/>
    <p:sldLayoutId id="2147483898" r:id="rId5"/>
    <p:sldLayoutId id="2147483899" r:id="rId6"/>
    <p:sldLayoutId id="2147483902" r:id="rId7"/>
  </p:sldLayoutIdLst>
  <p:hf hdr="0"/>
  <p:txStyles>
    <p:titleStyle>
      <a:lvl1pPr algn="r" rtl="0" eaLnBrk="0" fontAlgn="base" hangingPunct="0">
        <a:spcBef>
          <a:spcPct val="0"/>
        </a:spcBef>
        <a:spcAft>
          <a:spcPct val="0"/>
        </a:spcAft>
        <a:defRPr sz="9100">
          <a:solidFill>
            <a:schemeClr val="tx2"/>
          </a:solidFill>
          <a:latin typeface="+mj-lt"/>
          <a:ea typeface="MS PGothic" pitchFamily="34" charset="-128"/>
          <a:cs typeface="MS PGothic" charset="0"/>
        </a:defRPr>
      </a:lvl1pPr>
      <a:lvl2pPr algn="r" rtl="0" eaLnBrk="0" fontAlgn="base" hangingPunct="0">
        <a:spcBef>
          <a:spcPct val="0"/>
        </a:spcBef>
        <a:spcAft>
          <a:spcPct val="0"/>
        </a:spcAft>
        <a:defRPr sz="9100">
          <a:solidFill>
            <a:schemeClr val="tx2"/>
          </a:solidFill>
          <a:latin typeface="Tahoma" pitchFamily="116" charset="0"/>
          <a:ea typeface="MS PGothic" pitchFamily="34" charset="-128"/>
          <a:cs typeface="MS PGothic" charset="0"/>
        </a:defRPr>
      </a:lvl2pPr>
      <a:lvl3pPr algn="r" rtl="0" eaLnBrk="0" fontAlgn="base" hangingPunct="0">
        <a:spcBef>
          <a:spcPct val="0"/>
        </a:spcBef>
        <a:spcAft>
          <a:spcPct val="0"/>
        </a:spcAft>
        <a:defRPr sz="9100">
          <a:solidFill>
            <a:schemeClr val="tx2"/>
          </a:solidFill>
          <a:latin typeface="Tahoma" pitchFamily="116" charset="0"/>
          <a:ea typeface="MS PGothic" pitchFamily="34" charset="-128"/>
          <a:cs typeface="MS PGothic" charset="0"/>
        </a:defRPr>
      </a:lvl3pPr>
      <a:lvl4pPr algn="r" rtl="0" eaLnBrk="0" fontAlgn="base" hangingPunct="0">
        <a:spcBef>
          <a:spcPct val="0"/>
        </a:spcBef>
        <a:spcAft>
          <a:spcPct val="0"/>
        </a:spcAft>
        <a:defRPr sz="9100">
          <a:solidFill>
            <a:schemeClr val="tx2"/>
          </a:solidFill>
          <a:latin typeface="Tahoma" pitchFamily="116" charset="0"/>
          <a:ea typeface="MS PGothic" pitchFamily="34" charset="-128"/>
          <a:cs typeface="MS PGothic" charset="0"/>
        </a:defRPr>
      </a:lvl4pPr>
      <a:lvl5pPr algn="r" rtl="0" eaLnBrk="0" fontAlgn="base" hangingPunct="0">
        <a:spcBef>
          <a:spcPct val="0"/>
        </a:spcBef>
        <a:spcAft>
          <a:spcPct val="0"/>
        </a:spcAft>
        <a:defRPr sz="9100">
          <a:solidFill>
            <a:schemeClr val="tx2"/>
          </a:solidFill>
          <a:latin typeface="Tahoma" pitchFamily="116" charset="0"/>
          <a:ea typeface="MS PGothic" pitchFamily="34" charset="-128"/>
          <a:cs typeface="MS PGothic" charset="0"/>
        </a:defRPr>
      </a:lvl5pPr>
      <a:lvl6pPr marL="1692124" algn="r" rtl="0" eaLnBrk="1" fontAlgn="base" hangingPunct="1">
        <a:spcBef>
          <a:spcPct val="0"/>
        </a:spcBef>
        <a:spcAft>
          <a:spcPct val="0"/>
        </a:spcAft>
        <a:defRPr sz="9600">
          <a:solidFill>
            <a:schemeClr val="tx2"/>
          </a:solidFill>
          <a:latin typeface="Tahoma" pitchFamily="116" charset="0"/>
        </a:defRPr>
      </a:lvl6pPr>
      <a:lvl7pPr marL="3384248" algn="r" rtl="0" eaLnBrk="1" fontAlgn="base" hangingPunct="1">
        <a:spcBef>
          <a:spcPct val="0"/>
        </a:spcBef>
        <a:spcAft>
          <a:spcPct val="0"/>
        </a:spcAft>
        <a:defRPr sz="9600">
          <a:solidFill>
            <a:schemeClr val="tx2"/>
          </a:solidFill>
          <a:latin typeface="Tahoma" pitchFamily="116" charset="0"/>
        </a:defRPr>
      </a:lvl7pPr>
      <a:lvl8pPr marL="5076372" algn="r" rtl="0" eaLnBrk="1" fontAlgn="base" hangingPunct="1">
        <a:spcBef>
          <a:spcPct val="0"/>
        </a:spcBef>
        <a:spcAft>
          <a:spcPct val="0"/>
        </a:spcAft>
        <a:defRPr sz="9600">
          <a:solidFill>
            <a:schemeClr val="tx2"/>
          </a:solidFill>
          <a:latin typeface="Tahoma" pitchFamily="116" charset="0"/>
        </a:defRPr>
      </a:lvl8pPr>
      <a:lvl9pPr marL="6768490" algn="r" rtl="0" eaLnBrk="1" fontAlgn="base" hangingPunct="1">
        <a:spcBef>
          <a:spcPct val="0"/>
        </a:spcBef>
        <a:spcAft>
          <a:spcPct val="0"/>
        </a:spcAft>
        <a:defRPr sz="9600">
          <a:solidFill>
            <a:schemeClr val="tx2"/>
          </a:solidFill>
          <a:latin typeface="Tahoma" pitchFamily="116" charset="0"/>
        </a:defRPr>
      </a:lvl9pPr>
    </p:titleStyle>
    <p:bodyStyle>
      <a:lvl1pPr marL="1831966" indent="-1831966" algn="just" rtl="0" eaLnBrk="0" fontAlgn="base" hangingPunct="0">
        <a:lnSpc>
          <a:spcPct val="95000"/>
        </a:lnSpc>
        <a:spcBef>
          <a:spcPct val="0"/>
        </a:spcBef>
        <a:spcAft>
          <a:spcPct val="0"/>
        </a:spcAft>
        <a:buFont typeface="Times" pitchFamily="2" charset="0"/>
        <a:defRPr b="1">
          <a:solidFill>
            <a:schemeClr val="tx1"/>
          </a:solidFill>
          <a:latin typeface="+mn-lt"/>
          <a:ea typeface="MS PGothic" pitchFamily="34" charset="-128"/>
          <a:cs typeface="MS PGothic" charset="0"/>
        </a:defRPr>
      </a:lvl1pPr>
      <a:lvl2pPr marL="1865240" indent="-728089" algn="just" rtl="0" eaLnBrk="0" fontAlgn="base" hangingPunct="0">
        <a:lnSpc>
          <a:spcPct val="95000"/>
        </a:lnSpc>
        <a:spcBef>
          <a:spcPct val="0"/>
        </a:spcBef>
        <a:spcAft>
          <a:spcPct val="0"/>
        </a:spcAft>
        <a:buClr>
          <a:schemeClr val="accent1"/>
        </a:buClr>
        <a:buSzPct val="90000"/>
        <a:buFont typeface="Wingdings" pitchFamily="2" charset="2"/>
        <a:buChar char=""/>
        <a:defRPr sz="4800">
          <a:solidFill>
            <a:schemeClr val="tx1"/>
          </a:solidFill>
          <a:latin typeface="+mn-lt"/>
          <a:ea typeface="MS PGothic" pitchFamily="34" charset="-128"/>
          <a:cs typeface="MS PGothic" charset="0"/>
        </a:defRPr>
      </a:lvl2pPr>
      <a:lvl3pPr marL="7829" indent="-7829" algn="just" rtl="0" eaLnBrk="0" fontAlgn="base" hangingPunct="0">
        <a:spcBef>
          <a:spcPct val="0"/>
        </a:spcBef>
        <a:spcAft>
          <a:spcPct val="0"/>
        </a:spcAft>
        <a:buFont typeface="Times" pitchFamily="2" charset="0"/>
        <a:defRPr sz="4300" b="1">
          <a:solidFill>
            <a:schemeClr val="tx1"/>
          </a:solidFill>
          <a:latin typeface="+mn-lt"/>
          <a:ea typeface="MS PGothic" pitchFamily="34" charset="-128"/>
          <a:cs typeface="MS PGothic" charset="0"/>
        </a:defRPr>
      </a:lvl3pPr>
      <a:lvl4pPr marL="1857411" indent="-728089" algn="just" rtl="0" eaLnBrk="0" fontAlgn="base" hangingPunct="0">
        <a:lnSpc>
          <a:spcPct val="105000"/>
        </a:lnSpc>
        <a:spcBef>
          <a:spcPct val="0"/>
        </a:spcBef>
        <a:spcAft>
          <a:spcPct val="0"/>
        </a:spcAft>
        <a:buClr>
          <a:schemeClr val="accent1"/>
        </a:buClr>
        <a:buSzPct val="90000"/>
        <a:buFont typeface="Wingdings" pitchFamily="2" charset="2"/>
        <a:buChar char=""/>
        <a:defRPr sz="4300">
          <a:solidFill>
            <a:schemeClr val="tx1"/>
          </a:solidFill>
          <a:latin typeface="+mn-lt"/>
          <a:ea typeface="MS PGothic" pitchFamily="34" charset="-128"/>
          <a:cs typeface="MS PGothic" charset="0"/>
        </a:defRPr>
      </a:lvl4pPr>
      <a:lvl5pPr marL="10997669" indent="-1221311" algn="just" rtl="0" eaLnBrk="0" fontAlgn="base" hangingPunct="0">
        <a:spcBef>
          <a:spcPct val="0"/>
        </a:spcBef>
        <a:spcAft>
          <a:spcPct val="0"/>
        </a:spcAft>
        <a:buFont typeface="Times" pitchFamily="2" charset="0"/>
        <a:defRPr sz="3200">
          <a:solidFill>
            <a:schemeClr val="tx1"/>
          </a:solidFill>
          <a:latin typeface="+mn-lt"/>
          <a:ea typeface="MS PGothic" pitchFamily="34" charset="-128"/>
          <a:cs typeface="MS PGothic" charset="0"/>
        </a:defRPr>
      </a:lvl5pPr>
      <a:lvl6pPr marL="2726197" algn="just" rtl="0" eaLnBrk="1" fontAlgn="base" hangingPunct="1">
        <a:spcBef>
          <a:spcPct val="0"/>
        </a:spcBef>
        <a:spcAft>
          <a:spcPct val="0"/>
        </a:spcAft>
        <a:buFont typeface="Times" pitchFamily="116" charset="0"/>
        <a:defRPr sz="3700">
          <a:solidFill>
            <a:schemeClr val="tx1"/>
          </a:solidFill>
          <a:latin typeface="+mn-lt"/>
        </a:defRPr>
      </a:lvl6pPr>
      <a:lvl7pPr marL="4418322" algn="just" rtl="0" eaLnBrk="1" fontAlgn="base" hangingPunct="1">
        <a:spcBef>
          <a:spcPct val="0"/>
        </a:spcBef>
        <a:spcAft>
          <a:spcPct val="0"/>
        </a:spcAft>
        <a:buFont typeface="Times" pitchFamily="116" charset="0"/>
        <a:defRPr sz="3700">
          <a:solidFill>
            <a:schemeClr val="tx1"/>
          </a:solidFill>
          <a:latin typeface="+mn-lt"/>
        </a:defRPr>
      </a:lvl7pPr>
      <a:lvl8pPr marL="6110445" algn="just" rtl="0" eaLnBrk="1" fontAlgn="base" hangingPunct="1">
        <a:spcBef>
          <a:spcPct val="0"/>
        </a:spcBef>
        <a:spcAft>
          <a:spcPct val="0"/>
        </a:spcAft>
        <a:buFont typeface="Times" pitchFamily="116" charset="0"/>
        <a:defRPr sz="3700">
          <a:solidFill>
            <a:schemeClr val="tx1"/>
          </a:solidFill>
          <a:latin typeface="+mn-lt"/>
        </a:defRPr>
      </a:lvl8pPr>
      <a:lvl9pPr marL="7802569" algn="just" rtl="0" eaLnBrk="1" fontAlgn="base" hangingPunct="1">
        <a:spcBef>
          <a:spcPct val="0"/>
        </a:spcBef>
        <a:spcAft>
          <a:spcPct val="0"/>
        </a:spcAft>
        <a:buFont typeface="Times" pitchFamily="116" charset="0"/>
        <a:defRPr sz="3700">
          <a:solidFill>
            <a:schemeClr val="tx1"/>
          </a:solidFill>
          <a:latin typeface="+mn-lt"/>
        </a:defRPr>
      </a:lvl9pPr>
    </p:bodyStyle>
    <p:otherStyle>
      <a:defPPr>
        <a:defRPr lang="fr-FR"/>
      </a:defPPr>
      <a:lvl1pPr marL="0" algn="l" defTabSz="3384248" rtl="0" eaLnBrk="1" latinLnBrk="0" hangingPunct="1">
        <a:defRPr sz="6700" kern="1200">
          <a:solidFill>
            <a:schemeClr val="tx1"/>
          </a:solidFill>
          <a:latin typeface="+mn-lt"/>
          <a:ea typeface="+mn-ea"/>
          <a:cs typeface="+mn-cs"/>
        </a:defRPr>
      </a:lvl1pPr>
      <a:lvl2pPr marL="1692124" algn="l" defTabSz="3384248" rtl="0" eaLnBrk="1" latinLnBrk="0" hangingPunct="1">
        <a:defRPr sz="6700" kern="1200">
          <a:solidFill>
            <a:schemeClr val="tx1"/>
          </a:solidFill>
          <a:latin typeface="+mn-lt"/>
          <a:ea typeface="+mn-ea"/>
          <a:cs typeface="+mn-cs"/>
        </a:defRPr>
      </a:lvl2pPr>
      <a:lvl3pPr marL="3384248" algn="l" defTabSz="3384248" rtl="0" eaLnBrk="1" latinLnBrk="0" hangingPunct="1">
        <a:defRPr sz="6700" kern="1200">
          <a:solidFill>
            <a:schemeClr val="tx1"/>
          </a:solidFill>
          <a:latin typeface="+mn-lt"/>
          <a:ea typeface="+mn-ea"/>
          <a:cs typeface="+mn-cs"/>
        </a:defRPr>
      </a:lvl3pPr>
      <a:lvl4pPr marL="5076372" algn="l" defTabSz="3384248" rtl="0" eaLnBrk="1" latinLnBrk="0" hangingPunct="1">
        <a:defRPr sz="6700" kern="1200">
          <a:solidFill>
            <a:schemeClr val="tx1"/>
          </a:solidFill>
          <a:latin typeface="+mn-lt"/>
          <a:ea typeface="+mn-ea"/>
          <a:cs typeface="+mn-cs"/>
        </a:defRPr>
      </a:lvl4pPr>
      <a:lvl5pPr marL="6768490" algn="l" defTabSz="3384248" rtl="0" eaLnBrk="1" latinLnBrk="0" hangingPunct="1">
        <a:defRPr sz="6700" kern="1200">
          <a:solidFill>
            <a:schemeClr val="tx1"/>
          </a:solidFill>
          <a:latin typeface="+mn-lt"/>
          <a:ea typeface="+mn-ea"/>
          <a:cs typeface="+mn-cs"/>
        </a:defRPr>
      </a:lvl5pPr>
      <a:lvl6pPr marL="8460620" algn="l" defTabSz="3384248" rtl="0" eaLnBrk="1" latinLnBrk="0" hangingPunct="1">
        <a:defRPr sz="6700" kern="1200">
          <a:solidFill>
            <a:schemeClr val="tx1"/>
          </a:solidFill>
          <a:latin typeface="+mn-lt"/>
          <a:ea typeface="+mn-ea"/>
          <a:cs typeface="+mn-cs"/>
        </a:defRPr>
      </a:lvl6pPr>
      <a:lvl7pPr marL="10152738" algn="l" defTabSz="3384248" rtl="0" eaLnBrk="1" latinLnBrk="0" hangingPunct="1">
        <a:defRPr sz="6700" kern="1200">
          <a:solidFill>
            <a:schemeClr val="tx1"/>
          </a:solidFill>
          <a:latin typeface="+mn-lt"/>
          <a:ea typeface="+mn-ea"/>
          <a:cs typeface="+mn-cs"/>
        </a:defRPr>
      </a:lvl7pPr>
      <a:lvl8pPr marL="11844861" algn="l" defTabSz="3384248" rtl="0" eaLnBrk="1" latinLnBrk="0" hangingPunct="1">
        <a:defRPr sz="6700" kern="1200">
          <a:solidFill>
            <a:schemeClr val="tx1"/>
          </a:solidFill>
          <a:latin typeface="+mn-lt"/>
          <a:ea typeface="+mn-ea"/>
          <a:cs typeface="+mn-cs"/>
        </a:defRPr>
      </a:lvl8pPr>
      <a:lvl9pPr marL="13536986" algn="l" defTabSz="3384248" rtl="0" eaLnBrk="1" latinLnBrk="0" hangingPunct="1">
        <a:defRPr sz="6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chart" Target="../charts/chart1.xml"/><Relationship Id="rId12" Type="http://schemas.openxmlformats.org/officeDocument/2006/relationships/image" Target="../media/image13.png"/><Relationship Id="rId2" Type="http://schemas.openxmlformats.org/officeDocument/2006/relationships/image" Target="../media/image5.tiff"/><Relationship Id="rId16"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tmp"/><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a:extLst>
              <a:ext uri="{FF2B5EF4-FFF2-40B4-BE49-F238E27FC236}">
                <a16:creationId xmlns:a16="http://schemas.microsoft.com/office/drawing/2014/main" id="{FCB8A918-0D1A-FB4A-8C15-7A659B43E149}"/>
              </a:ext>
            </a:extLst>
          </p:cNvPr>
          <p:cNvGrpSpPr>
            <a:grpSpLocks/>
          </p:cNvGrpSpPr>
          <p:nvPr/>
        </p:nvGrpSpPr>
        <p:grpSpPr bwMode="auto">
          <a:xfrm>
            <a:off x="781350" y="401469"/>
            <a:ext cx="47848968" cy="4140000"/>
            <a:chOff x="515938" y="1418139"/>
            <a:chExt cx="27189112" cy="2987174"/>
          </a:xfrm>
        </p:grpSpPr>
        <p:sp>
          <p:nvSpPr>
            <p:cNvPr id="3" name="Rectangle 1">
              <a:extLst>
                <a:ext uri="{FF2B5EF4-FFF2-40B4-BE49-F238E27FC236}">
                  <a16:creationId xmlns:a16="http://schemas.microsoft.com/office/drawing/2014/main" id="{2F33AC2F-8099-CE4A-988D-DBF148BF71F6}"/>
                </a:ext>
              </a:extLst>
            </p:cNvPr>
            <p:cNvSpPr>
              <a:spLocks noChangeArrowheads="1"/>
            </p:cNvSpPr>
            <p:nvPr/>
          </p:nvSpPr>
          <p:spPr bwMode="auto">
            <a:xfrm>
              <a:off x="515938" y="1418139"/>
              <a:ext cx="27189112" cy="2987174"/>
            </a:xfrm>
            <a:prstGeom prst="rect">
              <a:avLst/>
            </a:prstGeom>
            <a:solidFill>
              <a:srgbClr val="002D5C"/>
            </a:solidFill>
            <a:ln w="9525" algn="ctr">
              <a:solidFill>
                <a:schemeClr val="tx1"/>
              </a:solidFill>
              <a:round/>
              <a:headEnd/>
              <a:tailEnd/>
            </a:ln>
          </p:spPr>
          <p:txBody>
            <a:bodyPr/>
            <a:lstStyle>
              <a:lvl1pPr defTabSz="457200">
                <a:defRPr sz="8300">
                  <a:solidFill>
                    <a:schemeClr val="tx1"/>
                  </a:solidFill>
                  <a:latin typeface="Tahoma" panose="020B0604030504040204" pitchFamily="34" charset="0"/>
                </a:defRPr>
              </a:lvl1pPr>
              <a:lvl2pPr marL="742950" indent="-285750" defTabSz="457200">
                <a:defRPr sz="8300">
                  <a:solidFill>
                    <a:schemeClr val="tx1"/>
                  </a:solidFill>
                  <a:latin typeface="Tahoma" panose="020B0604030504040204" pitchFamily="34" charset="0"/>
                </a:defRPr>
              </a:lvl2pPr>
              <a:lvl3pPr marL="1143000" indent="-228600" defTabSz="457200">
                <a:defRPr sz="8300">
                  <a:solidFill>
                    <a:schemeClr val="tx1"/>
                  </a:solidFill>
                  <a:latin typeface="Tahoma" panose="020B0604030504040204" pitchFamily="34" charset="0"/>
                </a:defRPr>
              </a:lvl3pPr>
              <a:lvl4pPr marL="1600200" indent="-228600" defTabSz="457200">
                <a:defRPr sz="8300">
                  <a:solidFill>
                    <a:schemeClr val="tx1"/>
                  </a:solidFill>
                  <a:latin typeface="Tahoma" panose="020B0604030504040204" pitchFamily="34" charset="0"/>
                </a:defRPr>
              </a:lvl4pPr>
              <a:lvl5pPr marL="2057400" indent="-228600" defTabSz="457200">
                <a:defRPr sz="8300">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sz="8300">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sz="8300">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sz="8300">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buFont typeface="Times New Roman" panose="02020603050405020304" pitchFamily="18" charset="0"/>
                <a:buNone/>
                <a:defRPr/>
              </a:pPr>
              <a:endParaRPr lang="en-US" altLang="fr-FR" sz="1800">
                <a:latin typeface="Arial" panose="020B0604020202020204" pitchFamily="34" charset="0"/>
                <a:ea typeface="+mn-ea"/>
              </a:endParaRPr>
            </a:p>
          </p:txBody>
        </p:sp>
        <p:sp>
          <p:nvSpPr>
            <p:cNvPr id="4" name="Text Box 8">
              <a:extLst>
                <a:ext uri="{FF2B5EF4-FFF2-40B4-BE49-F238E27FC236}">
                  <a16:creationId xmlns:a16="http://schemas.microsoft.com/office/drawing/2014/main" id="{592239D3-059D-B04E-854E-4FC964EAA3EF}"/>
                </a:ext>
              </a:extLst>
            </p:cNvPr>
            <p:cNvSpPr txBox="1">
              <a:spLocks noChangeArrowheads="1"/>
            </p:cNvSpPr>
            <p:nvPr/>
          </p:nvSpPr>
          <p:spPr bwMode="auto">
            <a:xfrm>
              <a:off x="5180469" y="1475495"/>
              <a:ext cx="18739961" cy="292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96"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9pPr>
            </a:lstStyle>
            <a:p>
              <a:pPr algn="ctr"/>
              <a:r>
                <a:rPr lang="fr-FR" sz="7600" b="1" dirty="0">
                  <a:solidFill>
                    <a:schemeClr val="bg1"/>
                  </a:solidFill>
                  <a:latin typeface="Arial" panose="020B0604020202020204" pitchFamily="34" charset="0"/>
                  <a:cs typeface="Arial" panose="020B0604020202020204" pitchFamily="34" charset="0"/>
                </a:rPr>
                <a:t>Non-</a:t>
              </a:r>
              <a:r>
                <a:rPr lang="fr-FR" sz="7600" b="1" dirty="0" err="1">
                  <a:solidFill>
                    <a:schemeClr val="bg1"/>
                  </a:solidFill>
                  <a:latin typeface="Arial" panose="020B0604020202020204" pitchFamily="34" charset="0"/>
                  <a:cs typeface="Arial" panose="020B0604020202020204" pitchFamily="34" charset="0"/>
                </a:rPr>
                <a:t>specific</a:t>
              </a:r>
              <a:r>
                <a:rPr lang="fr-FR" sz="7600" b="1" dirty="0">
                  <a:solidFill>
                    <a:schemeClr val="bg1"/>
                  </a:solidFill>
                  <a:latin typeface="Arial" panose="020B0604020202020204" pitchFamily="34" charset="0"/>
                  <a:cs typeface="Arial" panose="020B0604020202020204" pitchFamily="34" charset="0"/>
                </a:rPr>
                <a:t> impact of </a:t>
              </a:r>
              <a:r>
                <a:rPr lang="fr-FR" sz="7600" b="1" dirty="0" err="1">
                  <a:solidFill>
                    <a:schemeClr val="bg1"/>
                  </a:solidFill>
                  <a:latin typeface="Arial" panose="020B0604020202020204" pitchFamily="34" charset="0"/>
                  <a:cs typeface="Arial" panose="020B0604020202020204" pitchFamily="34" charset="0"/>
                </a:rPr>
                <a:t>Transcranial</a:t>
              </a:r>
              <a:r>
                <a:rPr lang="fr-FR" sz="7600" b="1" dirty="0">
                  <a:solidFill>
                    <a:schemeClr val="bg1"/>
                  </a:solidFill>
                  <a:latin typeface="Arial" panose="020B0604020202020204" pitchFamily="34" charset="0"/>
                  <a:cs typeface="Arial" panose="020B0604020202020204" pitchFamily="34" charset="0"/>
                </a:rPr>
                <a:t> </a:t>
              </a:r>
              <a:r>
                <a:rPr lang="fr-FR" sz="7600" b="1" dirty="0" err="1">
                  <a:solidFill>
                    <a:schemeClr val="bg1"/>
                  </a:solidFill>
                  <a:latin typeface="Arial" panose="020B0604020202020204" pitchFamily="34" charset="0"/>
                  <a:cs typeface="Arial" panose="020B0604020202020204" pitchFamily="34" charset="0"/>
                </a:rPr>
                <a:t>Magnetic</a:t>
              </a:r>
              <a:r>
                <a:rPr lang="fr-FR" sz="7600" b="1" dirty="0">
                  <a:solidFill>
                    <a:schemeClr val="bg1"/>
                  </a:solidFill>
                  <a:latin typeface="Arial" panose="020B0604020202020204" pitchFamily="34" charset="0"/>
                  <a:cs typeface="Arial" panose="020B0604020202020204" pitchFamily="34" charset="0"/>
                </a:rPr>
                <a:t> Stimulation </a:t>
              </a:r>
              <a:r>
                <a:rPr lang="fr-FR" sz="7600" b="1" dirty="0" err="1">
                  <a:solidFill>
                    <a:schemeClr val="bg1"/>
                  </a:solidFill>
                  <a:latin typeface="Arial" panose="020B0604020202020204" pitchFamily="34" charset="0"/>
                  <a:cs typeface="Arial" panose="020B0604020202020204" pitchFamily="34" charset="0"/>
                </a:rPr>
                <a:t>sound</a:t>
              </a:r>
              <a:r>
                <a:rPr lang="fr-FR" sz="7600" b="1" dirty="0">
                  <a:solidFill>
                    <a:schemeClr val="bg1"/>
                  </a:solidFill>
                  <a:latin typeface="Arial" panose="020B0604020202020204" pitchFamily="34" charset="0"/>
                  <a:cs typeface="Arial" panose="020B0604020202020204" pitchFamily="34" charset="0"/>
                </a:rPr>
                <a:t> patterns on cortical oscillations and </a:t>
              </a:r>
              <a:r>
                <a:rPr lang="fr-FR" sz="7600" b="1" dirty="0" err="1">
                  <a:solidFill>
                    <a:schemeClr val="bg1"/>
                  </a:solidFill>
                  <a:latin typeface="Arial" panose="020B0604020202020204" pitchFamily="34" charset="0"/>
                  <a:cs typeface="Arial" panose="020B0604020202020204" pitchFamily="34" charset="0"/>
                </a:rPr>
                <a:t>visual</a:t>
              </a:r>
              <a:r>
                <a:rPr lang="fr-FR" sz="7600" b="1" dirty="0">
                  <a:solidFill>
                    <a:schemeClr val="bg1"/>
                  </a:solidFill>
                  <a:latin typeface="Arial" panose="020B0604020202020204" pitchFamily="34" charset="0"/>
                  <a:cs typeface="Arial" panose="020B0604020202020204" pitchFamily="34" charset="0"/>
                </a:rPr>
                <a:t> </a:t>
              </a:r>
              <a:r>
                <a:rPr lang="fr-FR" sz="7600" b="1" dirty="0" err="1">
                  <a:solidFill>
                    <a:schemeClr val="bg1"/>
                  </a:solidFill>
                  <a:latin typeface="Arial" panose="020B0604020202020204" pitchFamily="34" charset="0"/>
                  <a:cs typeface="Arial" panose="020B0604020202020204" pitchFamily="34" charset="0"/>
                </a:rPr>
                <a:t>detection</a:t>
              </a:r>
              <a:r>
                <a:rPr lang="fr-FR" sz="7600" b="1" dirty="0">
                  <a:solidFill>
                    <a:schemeClr val="bg1"/>
                  </a:solidFill>
                  <a:latin typeface="Arial" panose="020B0604020202020204" pitchFamily="34" charset="0"/>
                  <a:cs typeface="Arial" panose="020B0604020202020204" pitchFamily="34" charset="0"/>
                </a:rPr>
                <a:t> </a:t>
              </a:r>
            </a:p>
            <a:p>
              <a:pPr algn="ctr"/>
              <a:endParaRPr lang="en-US" altLang="fr-FR" sz="2000" dirty="0">
                <a:solidFill>
                  <a:schemeClr val="bg1"/>
                </a:solidFill>
                <a:latin typeface="Arial" panose="020B0604020202020204" pitchFamily="34" charset="0"/>
                <a:cs typeface="Arial" panose="020B0604020202020204" pitchFamily="34" charset="0"/>
              </a:endParaRPr>
            </a:p>
            <a:p>
              <a:pPr algn="ctr"/>
              <a:r>
                <a:rPr lang="fr-FR" altLang="fr-FR" sz="4400" dirty="0">
                  <a:solidFill>
                    <a:schemeClr val="bg1"/>
                  </a:solidFill>
                  <a:latin typeface="Arial" panose="020B0604020202020204" pitchFamily="34" charset="0"/>
                  <a:cs typeface="Arial" panose="020B0604020202020204" pitchFamily="34" charset="0"/>
                </a:rPr>
                <a:t>Chloé Stengel, Adrien Martel, </a:t>
              </a:r>
              <a:r>
                <a:rPr lang="fr-FR" altLang="fr-FR" sz="4400" dirty="0" err="1">
                  <a:solidFill>
                    <a:schemeClr val="bg1"/>
                  </a:solidFill>
                  <a:latin typeface="Arial" panose="020B0604020202020204" pitchFamily="34" charset="0"/>
                  <a:cs typeface="Arial" panose="020B0604020202020204" pitchFamily="34" charset="0"/>
                </a:rPr>
                <a:t>Julià</a:t>
              </a:r>
              <a:r>
                <a:rPr lang="fr-FR" altLang="fr-FR" sz="4400" dirty="0">
                  <a:solidFill>
                    <a:schemeClr val="bg1"/>
                  </a:solidFill>
                  <a:latin typeface="Arial" panose="020B0604020202020204" pitchFamily="34" charset="0"/>
                  <a:cs typeface="Arial" panose="020B0604020202020204" pitchFamily="34" charset="0"/>
                </a:rPr>
                <a:t> L. </a:t>
              </a:r>
              <a:r>
                <a:rPr lang="fr-FR" altLang="fr-FR" sz="4400" dirty="0" err="1">
                  <a:solidFill>
                    <a:schemeClr val="bg1"/>
                  </a:solidFill>
                  <a:latin typeface="Arial" panose="020B0604020202020204" pitchFamily="34" charset="0"/>
                  <a:cs typeface="Arial" panose="020B0604020202020204" pitchFamily="34" charset="0"/>
                </a:rPr>
                <a:t>Amengual</a:t>
              </a:r>
              <a:r>
                <a:rPr lang="fr-FR" altLang="fr-FR" sz="4400" dirty="0">
                  <a:solidFill>
                    <a:schemeClr val="bg1"/>
                  </a:solidFill>
                  <a:latin typeface="Arial" panose="020B0604020202020204" pitchFamily="34" charset="0"/>
                  <a:cs typeface="Arial" panose="020B0604020202020204" pitchFamily="34" charset="0"/>
                </a:rPr>
                <a:t>, Antoni </a:t>
              </a:r>
              <a:r>
                <a:rPr lang="fr-FR" altLang="fr-FR" sz="4400" dirty="0" err="1">
                  <a:solidFill>
                    <a:schemeClr val="bg1"/>
                  </a:solidFill>
                  <a:latin typeface="Arial" panose="020B0604020202020204" pitchFamily="34" charset="0"/>
                  <a:cs typeface="Arial" panose="020B0604020202020204" pitchFamily="34" charset="0"/>
                </a:rPr>
                <a:t>Valero</a:t>
              </a:r>
              <a:r>
                <a:rPr lang="fr-FR" altLang="fr-FR" sz="4400" dirty="0">
                  <a:solidFill>
                    <a:schemeClr val="bg1"/>
                  </a:solidFill>
                  <a:latin typeface="Arial" panose="020B0604020202020204" pitchFamily="34" charset="0"/>
                  <a:cs typeface="Arial" panose="020B0604020202020204" pitchFamily="34" charset="0"/>
                </a:rPr>
                <a:t>-Cabre</a:t>
              </a:r>
            </a:p>
            <a:p>
              <a:pPr algn="ctr"/>
              <a:r>
                <a:rPr lang="en-US" altLang="fr-FR" sz="4400" i="1" dirty="0" err="1">
                  <a:solidFill>
                    <a:srgbClr val="FFFFFF"/>
                  </a:solidFill>
                  <a:latin typeface="Arial" panose="020B0604020202020204" pitchFamily="34" charset="0"/>
                  <a:cs typeface="Arial" panose="020B0604020202020204" pitchFamily="34" charset="0"/>
                </a:rPr>
                <a:t>FrontLAB</a:t>
              </a:r>
              <a:r>
                <a:rPr lang="en-US" altLang="fr-FR" sz="4400" i="1" dirty="0">
                  <a:solidFill>
                    <a:srgbClr val="FFFFFF"/>
                  </a:solidFill>
                  <a:latin typeface="Arial" panose="020B0604020202020204" pitchFamily="34" charset="0"/>
                  <a:cs typeface="Arial" panose="020B0604020202020204" pitchFamily="34" charset="0"/>
                </a:rPr>
                <a:t>, </a:t>
              </a:r>
              <a:r>
                <a:rPr lang="en-US" altLang="fr-FR" sz="4400" i="1" dirty="0" err="1">
                  <a:solidFill>
                    <a:srgbClr val="FFFFFF"/>
                  </a:solidFill>
                  <a:latin typeface="Arial" panose="020B0604020202020204" pitchFamily="34" charset="0"/>
                  <a:cs typeface="Arial" panose="020B0604020202020204" pitchFamily="34" charset="0"/>
                </a:rPr>
                <a:t>Institut</a:t>
              </a:r>
              <a:r>
                <a:rPr lang="en-US" altLang="fr-FR" sz="4400" i="1" dirty="0">
                  <a:solidFill>
                    <a:srgbClr val="FFFFFF"/>
                  </a:solidFill>
                  <a:latin typeface="Arial" panose="020B0604020202020204" pitchFamily="34" charset="0"/>
                  <a:cs typeface="Arial" panose="020B0604020202020204" pitchFamily="34" charset="0"/>
                </a:rPr>
                <a:t> du </a:t>
              </a:r>
              <a:r>
                <a:rPr lang="en-US" altLang="fr-FR" sz="4400" i="1" dirty="0" err="1">
                  <a:solidFill>
                    <a:srgbClr val="FFFFFF"/>
                  </a:solidFill>
                  <a:latin typeface="Arial" panose="020B0604020202020204" pitchFamily="34" charset="0"/>
                  <a:cs typeface="Arial" panose="020B0604020202020204" pitchFamily="34" charset="0"/>
                </a:rPr>
                <a:t>Cerveau</a:t>
              </a:r>
              <a:r>
                <a:rPr lang="en-US" altLang="fr-FR" sz="4400" i="1" dirty="0">
                  <a:solidFill>
                    <a:srgbClr val="FFFFFF"/>
                  </a:solidFill>
                  <a:latin typeface="Arial" panose="020B0604020202020204" pitchFamily="34" charset="0"/>
                  <a:cs typeface="Arial" panose="020B0604020202020204" pitchFamily="34" charset="0"/>
                </a:rPr>
                <a:t> et de la </a:t>
              </a:r>
              <a:r>
                <a:rPr lang="en-US" altLang="fr-FR" sz="4400" i="1" dirty="0" err="1">
                  <a:solidFill>
                    <a:srgbClr val="FFFFFF"/>
                  </a:solidFill>
                  <a:latin typeface="Arial" panose="020B0604020202020204" pitchFamily="34" charset="0"/>
                  <a:cs typeface="Arial" panose="020B0604020202020204" pitchFamily="34" charset="0"/>
                </a:rPr>
                <a:t>Moelle</a:t>
              </a:r>
              <a:r>
                <a:rPr lang="en-US" altLang="fr-FR" sz="4400" i="1" dirty="0">
                  <a:solidFill>
                    <a:srgbClr val="FFFFFF"/>
                  </a:solidFill>
                  <a:latin typeface="Arial" panose="020B0604020202020204" pitchFamily="34" charset="0"/>
                  <a:cs typeface="Arial" panose="020B0604020202020204" pitchFamily="34" charset="0"/>
                </a:rPr>
                <a:t> </a:t>
              </a:r>
              <a:r>
                <a:rPr lang="en-US" altLang="fr-FR" sz="4400" i="1" dirty="0" err="1">
                  <a:solidFill>
                    <a:srgbClr val="FFFFFF"/>
                  </a:solidFill>
                  <a:latin typeface="Arial" panose="020B0604020202020204" pitchFamily="34" charset="0"/>
                  <a:cs typeface="Arial" panose="020B0604020202020204" pitchFamily="34" charset="0"/>
                </a:rPr>
                <a:t>épinière</a:t>
              </a:r>
              <a:r>
                <a:rPr lang="en-US" altLang="fr-FR" sz="4400" i="1" dirty="0">
                  <a:solidFill>
                    <a:srgbClr val="FFFFFF"/>
                  </a:solidFill>
                  <a:latin typeface="Arial" panose="020B0604020202020204" pitchFamily="34" charset="0"/>
                  <a:cs typeface="Arial" panose="020B0604020202020204" pitchFamily="34" charset="0"/>
                </a:rPr>
                <a:t> (ICM), </a:t>
              </a:r>
              <a:r>
                <a:rPr lang="fr-FR" altLang="fr-FR" sz="4400" i="1" dirty="0">
                  <a:solidFill>
                    <a:srgbClr val="FFFFFF"/>
                  </a:solidFill>
                  <a:latin typeface="Arial" panose="020B0604020202020204" pitchFamily="34" charset="0"/>
                  <a:cs typeface="Arial" panose="020B0604020202020204" pitchFamily="34" charset="0"/>
                </a:rPr>
                <a:t>CNRS UMR 7225, Paris, FRANCE</a:t>
              </a:r>
              <a:r>
                <a:rPr lang="en-US" altLang="fr-FR" sz="4400" i="1" dirty="0">
                  <a:solidFill>
                    <a:srgbClr val="FFFFFF"/>
                  </a:solidFill>
                  <a:latin typeface="Arial" panose="020B0604020202020204" pitchFamily="34" charset="0"/>
                  <a:cs typeface="Arial" panose="020B0604020202020204" pitchFamily="34" charset="0"/>
                </a:rPr>
                <a:t> </a:t>
              </a:r>
            </a:p>
          </p:txBody>
        </p:sp>
      </p:grpSp>
      <p:pic>
        <p:nvPicPr>
          <p:cNvPr id="6" name="Picture 2">
            <a:extLst>
              <a:ext uri="{FF2B5EF4-FFF2-40B4-BE49-F238E27FC236}">
                <a16:creationId xmlns:a16="http://schemas.microsoft.com/office/drawing/2014/main" id="{00D35DC5-F392-4F49-9896-1F8ADF2C3F4E}"/>
              </a:ext>
            </a:extLst>
          </p:cNvPr>
          <p:cNvPicPr>
            <a:picLocks noChangeAspect="1"/>
          </p:cNvPicPr>
          <p:nvPr/>
        </p:nvPicPr>
        <p:blipFill>
          <a:blip r:embed="rId2"/>
          <a:stretch>
            <a:fillRect/>
          </a:stretch>
        </p:blipFill>
        <p:spPr>
          <a:xfrm>
            <a:off x="44609977" y="537850"/>
            <a:ext cx="3888000" cy="3888000"/>
          </a:xfrm>
          <a:prstGeom prst="rect">
            <a:avLst/>
          </a:prstGeom>
        </p:spPr>
      </p:pic>
      <p:sp>
        <p:nvSpPr>
          <p:cNvPr id="7" name="Rectangle 1">
            <a:extLst>
              <a:ext uri="{FF2B5EF4-FFF2-40B4-BE49-F238E27FC236}">
                <a16:creationId xmlns:a16="http://schemas.microsoft.com/office/drawing/2014/main" id="{B8367F0D-9550-C341-9485-8096F6AFD60D}"/>
              </a:ext>
            </a:extLst>
          </p:cNvPr>
          <p:cNvSpPr>
            <a:spLocks noChangeArrowheads="1"/>
          </p:cNvSpPr>
          <p:nvPr/>
        </p:nvSpPr>
        <p:spPr bwMode="auto">
          <a:xfrm>
            <a:off x="831850" y="5038577"/>
            <a:ext cx="9268636" cy="799007"/>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BACKGROUND</a:t>
            </a:r>
          </a:p>
        </p:txBody>
      </p:sp>
      <p:sp>
        <p:nvSpPr>
          <p:cNvPr id="8" name="Rectangle 1">
            <a:extLst>
              <a:ext uri="{FF2B5EF4-FFF2-40B4-BE49-F238E27FC236}">
                <a16:creationId xmlns:a16="http://schemas.microsoft.com/office/drawing/2014/main" id="{DED3196B-120C-DD45-B2AE-D19835876036}"/>
              </a:ext>
            </a:extLst>
          </p:cNvPr>
          <p:cNvSpPr>
            <a:spLocks noChangeArrowheads="1"/>
          </p:cNvSpPr>
          <p:nvPr/>
        </p:nvSpPr>
        <p:spPr bwMode="auto">
          <a:xfrm>
            <a:off x="771524" y="20808417"/>
            <a:ext cx="9328961" cy="792000"/>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GOALS </a:t>
            </a:r>
          </a:p>
        </p:txBody>
      </p:sp>
      <p:sp>
        <p:nvSpPr>
          <p:cNvPr id="9" name="Rectangle 2">
            <a:extLst>
              <a:ext uri="{FF2B5EF4-FFF2-40B4-BE49-F238E27FC236}">
                <a16:creationId xmlns:a16="http://schemas.microsoft.com/office/drawing/2014/main" id="{8E28BEC8-92AE-3346-BBA9-B6E72AF24BBA}"/>
              </a:ext>
            </a:extLst>
          </p:cNvPr>
          <p:cNvSpPr>
            <a:spLocks noChangeArrowheads="1"/>
          </p:cNvSpPr>
          <p:nvPr/>
        </p:nvSpPr>
        <p:spPr bwMode="auto">
          <a:xfrm>
            <a:off x="698223" y="21770450"/>
            <a:ext cx="90714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marL="457200" indent="-457200">
              <a:spcBef>
                <a:spcPts val="0"/>
              </a:spcBef>
              <a:spcAft>
                <a:spcPts val="600"/>
              </a:spcAft>
              <a:buSzPct val="130000"/>
              <a:buFont typeface="Arial" panose="020B0604020202020204" pitchFamily="34" charset="0"/>
              <a:buChar char="•"/>
            </a:pPr>
            <a:r>
              <a:rPr lang="en-US" sz="3100" dirty="0">
                <a:latin typeface="Arial" panose="020B0604020202020204" pitchFamily="34" charset="0"/>
                <a:cs typeface="Arial" panose="020B0604020202020204" pitchFamily="34" charset="0"/>
              </a:rPr>
              <a:t>Characterize the impact the auditory stimulation associated to sham TMS on brain activity and behavioral performance.</a:t>
            </a:r>
            <a:endParaRPr lang="fr-FR" sz="3100" dirty="0">
              <a:latin typeface="Arial" panose="020B0604020202020204" pitchFamily="34" charset="0"/>
              <a:cs typeface="Arial" panose="020B0604020202020204" pitchFamily="34" charset="0"/>
            </a:endParaRPr>
          </a:p>
          <a:p>
            <a:pPr marL="457200" indent="-457200">
              <a:spcBef>
                <a:spcPts val="0"/>
              </a:spcBef>
              <a:spcAft>
                <a:spcPts val="600"/>
              </a:spcAft>
              <a:buSzPct val="130000"/>
              <a:buFont typeface="Arial" panose="020B0604020202020204" pitchFamily="34" charset="0"/>
              <a:buChar char="•"/>
            </a:pPr>
            <a:r>
              <a:rPr lang="en-US" sz="3100" dirty="0">
                <a:latin typeface="Arial" panose="020B0604020202020204" pitchFamily="34" charset="0"/>
                <a:cs typeface="Arial" panose="020B0604020202020204" pitchFamily="34" charset="0"/>
              </a:rPr>
              <a:t>Investigate if such impact may interact with the effects of active TMS pulses.</a:t>
            </a:r>
            <a:endParaRPr lang="fr-FR" sz="3100" dirty="0">
              <a:latin typeface="Arial" panose="020B0604020202020204" pitchFamily="34" charset="0"/>
              <a:cs typeface="Arial" panose="020B0604020202020204" pitchFamily="34" charset="0"/>
            </a:endParaRPr>
          </a:p>
        </p:txBody>
      </p:sp>
      <p:sp>
        <p:nvSpPr>
          <p:cNvPr id="10" name="Text Box 6">
            <a:extLst>
              <a:ext uri="{FF2B5EF4-FFF2-40B4-BE49-F238E27FC236}">
                <a16:creationId xmlns:a16="http://schemas.microsoft.com/office/drawing/2014/main" id="{800DA5E9-3C34-F44F-AC7B-8FEBFB0B80CD}"/>
              </a:ext>
            </a:extLst>
          </p:cNvPr>
          <p:cNvSpPr txBox="1">
            <a:spLocks noChangeAspect="1" noChangeArrowheads="1"/>
          </p:cNvSpPr>
          <p:nvPr/>
        </p:nvSpPr>
        <p:spPr bwMode="auto">
          <a:xfrm>
            <a:off x="843508" y="5985768"/>
            <a:ext cx="9220015" cy="135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000">
                <a:solidFill>
                  <a:schemeClr val="tx1"/>
                </a:solidFill>
                <a:latin typeface="Tahoma" panose="020B0604030504040204" pitchFamily="34" charset="0"/>
                <a:ea typeface="MS PGothic" panose="020B0600070205080204" pitchFamily="34" charset="-128"/>
              </a:defRPr>
            </a:lvl9pPr>
          </a:lstStyle>
          <a:p>
            <a:pPr algn="just"/>
            <a:r>
              <a:rPr lang="en-US" sz="3100" dirty="0">
                <a:latin typeface="Arial" panose="020B0604020202020204" pitchFamily="34" charset="0"/>
                <a:cs typeface="Arial" panose="020B0604020202020204" pitchFamily="34" charset="0"/>
              </a:rPr>
              <a:t>Transcranial Magnetic Stimulation (TMS) is a method of non-invasive brain stimulation widely used in fundamental research studies to causally modulate brain activity and cognitive functions. However, simultaneously with the brief electromagnetic field delivered to the cortex, each TMS pulse generates a brief but intense clicking sound. In order to cancel the influence of this auditory stimulation, experimental designs contrast active stimulation with a sham TMS condition that mimics the auditory stimulation associated with TMS. However, very few studies have studied the specific impact of such auditory stimulation on task performance</a:t>
            </a:r>
            <a:r>
              <a:rPr lang="en-US" sz="3100" baseline="30000" dirty="0">
                <a:latin typeface="Arial" panose="020B0604020202020204" pitchFamily="34" charset="0"/>
                <a:cs typeface="Arial" panose="020B0604020202020204" pitchFamily="34" charset="0"/>
              </a:rPr>
              <a:t>1</a:t>
            </a:r>
            <a:r>
              <a:rPr lang="en-US" sz="3100" dirty="0">
                <a:latin typeface="Arial" panose="020B0604020202020204" pitchFamily="34" charset="0"/>
                <a:cs typeface="Arial" panose="020B0604020202020204" pitchFamily="34" charset="0"/>
              </a:rPr>
              <a:t>. </a:t>
            </a:r>
            <a:endParaRPr lang="fr-FR" sz="3100" dirty="0">
              <a:latin typeface="Arial" panose="020B0604020202020204" pitchFamily="34" charset="0"/>
              <a:cs typeface="Arial" panose="020B0604020202020204" pitchFamily="34" charset="0"/>
            </a:endParaRPr>
          </a:p>
          <a:p>
            <a:pPr algn="just"/>
            <a:r>
              <a:rPr lang="en-US" sz="3100" dirty="0" err="1">
                <a:latin typeface="Arial" panose="020B0604020202020204" pitchFamily="34" charset="0"/>
                <a:cs typeface="Arial" panose="020B0604020202020204" pitchFamily="34" charset="0"/>
              </a:rPr>
              <a:t>Crossmodal</a:t>
            </a:r>
            <a:r>
              <a:rPr lang="en-US" sz="3100" dirty="0">
                <a:latin typeface="Arial" panose="020B0604020202020204" pitchFamily="34" charset="0"/>
                <a:cs typeface="Arial" panose="020B0604020202020204" pitchFamily="34" charset="0"/>
              </a:rPr>
              <a:t> sensory interactions are ubiquitous in the brain</a:t>
            </a:r>
            <a:r>
              <a:rPr lang="en-US" sz="3100" baseline="30000" dirty="0">
                <a:latin typeface="Arial" panose="020B0604020202020204" pitchFamily="34" charset="0"/>
                <a:cs typeface="Arial" panose="020B0604020202020204" pitchFamily="34" charset="0"/>
              </a:rPr>
              <a:t>2</a:t>
            </a:r>
            <a:r>
              <a:rPr lang="en-US" sz="3100" dirty="0">
                <a:latin typeface="Arial" panose="020B0604020202020204" pitchFamily="34" charset="0"/>
                <a:cs typeface="Arial" panose="020B0604020202020204" pitchFamily="34" charset="0"/>
              </a:rPr>
              <a:t>. In the domain of visuo-spatial attention and perception, in particular, sounds delivered shortly prior or simultaneously to the onset of a visual stimulus have been shown to modulate visual detection performances</a:t>
            </a:r>
            <a:r>
              <a:rPr lang="en-US" sz="3100" baseline="30000" dirty="0">
                <a:latin typeface="Arial" panose="020B0604020202020204" pitchFamily="34" charset="0"/>
                <a:cs typeface="Arial" panose="020B0604020202020204" pitchFamily="34" charset="0"/>
              </a:rPr>
              <a:t>3</a:t>
            </a:r>
            <a:r>
              <a:rPr lang="en-US" sz="3100" dirty="0">
                <a:latin typeface="Arial" panose="020B0604020202020204" pitchFamily="34" charset="0"/>
                <a:cs typeface="Arial" panose="020B0604020202020204" pitchFamily="34" charset="0"/>
              </a:rPr>
              <a:t>.  Additionally, auditory stimulation can phase-reset cortical oscillations in the auditory but also visual cortex</a:t>
            </a:r>
            <a:r>
              <a:rPr lang="en-US" sz="3100" baseline="30000" dirty="0">
                <a:latin typeface="Arial" panose="020B0604020202020204" pitchFamily="34" charset="0"/>
                <a:cs typeface="Arial" panose="020B0604020202020204" pitchFamily="34" charset="0"/>
              </a:rPr>
              <a:t>4</a:t>
            </a:r>
            <a:r>
              <a:rPr lang="en-US" sz="3100" dirty="0">
                <a:latin typeface="Arial" panose="020B0604020202020204" pitchFamily="34" charset="0"/>
                <a:cs typeface="Arial" panose="020B0604020202020204" pitchFamily="34" charset="0"/>
              </a:rPr>
              <a:t> and, lastly, a large literature has shown that trains of clicking sounds can entrain cortical oscillations following the frequency of the auditory train  through a phenomenon called Auditory Steady-State Response (ASSR</a:t>
            </a:r>
            <a:r>
              <a:rPr lang="en-US" sz="3100" baseline="30000" dirty="0">
                <a:latin typeface="Arial" panose="020B0604020202020204" pitchFamily="34" charset="0"/>
                <a:cs typeface="Arial" panose="020B0604020202020204" pitchFamily="34" charset="0"/>
              </a:rPr>
              <a:t>)5</a:t>
            </a:r>
            <a:r>
              <a:rPr lang="en-US" sz="3100" dirty="0">
                <a:latin typeface="Arial" panose="020B0604020202020204" pitchFamily="34" charset="0"/>
                <a:cs typeface="Arial" panose="020B0604020202020204" pitchFamily="34" charset="0"/>
              </a:rPr>
              <a:t>. Collecting more knowledge about the effects of auditory stimulation during task performance is crucial to better judge if sham TMS constitutes a good control condition for the sensory side effects of TMS.</a:t>
            </a:r>
            <a:endParaRPr lang="fr-FR" sz="3100" dirty="0">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8A6761CF-D198-4D49-9D19-D827F1F5CFFD}"/>
              </a:ext>
            </a:extLst>
          </p:cNvPr>
          <p:cNvSpPr>
            <a:spLocks noChangeArrowheads="1"/>
          </p:cNvSpPr>
          <p:nvPr/>
        </p:nvSpPr>
        <p:spPr bwMode="auto">
          <a:xfrm>
            <a:off x="10513418" y="5040660"/>
            <a:ext cx="11150252" cy="792000"/>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METHODS</a:t>
            </a:r>
          </a:p>
        </p:txBody>
      </p:sp>
      <p:sp>
        <p:nvSpPr>
          <p:cNvPr id="114" name="Rectangle 1">
            <a:extLst>
              <a:ext uri="{FF2B5EF4-FFF2-40B4-BE49-F238E27FC236}">
                <a16:creationId xmlns:a16="http://schemas.microsoft.com/office/drawing/2014/main" id="{AA66DB1A-4E38-D94D-BEBB-2DD2949B5676}"/>
              </a:ext>
            </a:extLst>
          </p:cNvPr>
          <p:cNvSpPr>
            <a:spLocks noChangeArrowheads="1"/>
          </p:cNvSpPr>
          <p:nvPr/>
        </p:nvSpPr>
        <p:spPr bwMode="auto">
          <a:xfrm>
            <a:off x="22065536" y="5038577"/>
            <a:ext cx="26564782" cy="792000"/>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EEG RESULTS</a:t>
            </a:r>
          </a:p>
        </p:txBody>
      </p:sp>
      <p:sp>
        <p:nvSpPr>
          <p:cNvPr id="141" name="Rectangle 1">
            <a:extLst>
              <a:ext uri="{FF2B5EF4-FFF2-40B4-BE49-F238E27FC236}">
                <a16:creationId xmlns:a16="http://schemas.microsoft.com/office/drawing/2014/main" id="{AA66DB1A-4E38-D94D-BEBB-2DD2949B5676}"/>
              </a:ext>
            </a:extLst>
          </p:cNvPr>
          <p:cNvSpPr>
            <a:spLocks noChangeArrowheads="1"/>
          </p:cNvSpPr>
          <p:nvPr/>
        </p:nvSpPr>
        <p:spPr bwMode="auto">
          <a:xfrm>
            <a:off x="10472902" y="21744433"/>
            <a:ext cx="10902736" cy="792000"/>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BEHAVIORAL RESULTS</a:t>
            </a:r>
            <a:endParaRPr lang="fr-FR" altLang="fr-FR" sz="3300" b="1" dirty="0">
              <a:solidFill>
                <a:srgbClr val="FFFFFF"/>
              </a:solidFill>
              <a:latin typeface="Arial"/>
              <a:ea typeface="+mn-ea"/>
              <a:cs typeface="Arial"/>
            </a:endParaRPr>
          </a:p>
        </p:txBody>
      </p:sp>
      <p:sp>
        <p:nvSpPr>
          <p:cNvPr id="151" name="Rectangle 1">
            <a:extLst>
              <a:ext uri="{FF2B5EF4-FFF2-40B4-BE49-F238E27FC236}">
                <a16:creationId xmlns:a16="http://schemas.microsoft.com/office/drawing/2014/main" id="{E18F950B-468B-B84E-964C-91DAA74F391F}"/>
              </a:ext>
            </a:extLst>
          </p:cNvPr>
          <p:cNvSpPr>
            <a:spLocks noChangeArrowheads="1"/>
          </p:cNvSpPr>
          <p:nvPr/>
        </p:nvSpPr>
        <p:spPr bwMode="auto">
          <a:xfrm>
            <a:off x="35735966" y="22809646"/>
            <a:ext cx="12806685" cy="890997"/>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300" b="1" dirty="0">
                <a:solidFill>
                  <a:srgbClr val="FFFFFF"/>
                </a:solidFill>
                <a:latin typeface="Arial"/>
                <a:ea typeface="+mn-ea"/>
                <a:cs typeface="Arial"/>
              </a:rPr>
              <a:t>CONCLUSIONS</a:t>
            </a:r>
          </a:p>
        </p:txBody>
      </p:sp>
      <p:sp>
        <p:nvSpPr>
          <p:cNvPr id="152" name="Rectangle 2">
            <a:extLst>
              <a:ext uri="{FF2B5EF4-FFF2-40B4-BE49-F238E27FC236}">
                <a16:creationId xmlns:a16="http://schemas.microsoft.com/office/drawing/2014/main" id="{635D5EFB-0C4A-044A-864D-857C624A1CB7}"/>
              </a:ext>
            </a:extLst>
          </p:cNvPr>
          <p:cNvSpPr>
            <a:spLocks noChangeArrowheads="1"/>
          </p:cNvSpPr>
          <p:nvPr/>
        </p:nvSpPr>
        <p:spPr bwMode="auto">
          <a:xfrm>
            <a:off x="35813568" y="23863749"/>
            <a:ext cx="12684410" cy="924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Font typeface="Arial" panose="020B0604020202020204" pitchFamily="34" charset="0"/>
              <a:buChar char="•"/>
            </a:pPr>
            <a:r>
              <a:rPr lang="en-US" altLang="fr-FR" sz="3100" dirty="0">
                <a:latin typeface="Arial" panose="020B0604020202020204" pitchFamily="34" charset="0"/>
                <a:cs typeface="Arial" panose="020B0604020202020204" pitchFamily="34" charset="0"/>
              </a:rPr>
              <a:t>Pre-target rhythmic sham TMS did not entrain cortical oscillations at the frequency present in the clicking train</a:t>
            </a:r>
          </a:p>
          <a:p>
            <a:pPr algn="just">
              <a:buFont typeface="Arial" panose="020B0604020202020204" pitchFamily="34" charset="0"/>
              <a:buChar char="•"/>
            </a:pPr>
            <a:r>
              <a:rPr lang="en-US" altLang="fr-FR" sz="3100" dirty="0">
                <a:latin typeface="Arial" panose="020B0604020202020204" pitchFamily="34" charset="0"/>
                <a:cs typeface="Arial" panose="020B0604020202020204" pitchFamily="34" charset="0"/>
              </a:rPr>
              <a:t> Auditory stimulation </a:t>
            </a:r>
          </a:p>
          <a:p>
            <a:pPr lvl="1" algn="just">
              <a:buFont typeface="Arial" panose="020B0604020202020204" pitchFamily="34" charset="0"/>
              <a:buChar char="•"/>
            </a:pPr>
            <a:r>
              <a:rPr lang="en-US" altLang="fr-FR" sz="3100" dirty="0">
                <a:latin typeface="Arial" panose="020B0604020202020204" pitchFamily="34" charset="0"/>
                <a:cs typeface="Arial" panose="020B0604020202020204" pitchFamily="34" charset="0"/>
              </a:rPr>
              <a:t>Crossmodally modulated perceptual decision-making processes</a:t>
            </a:r>
          </a:p>
          <a:p>
            <a:pPr lvl="1" algn="just">
              <a:buFont typeface="Arial" panose="020B0604020202020204" pitchFamily="34" charset="0"/>
              <a:buChar char="•"/>
            </a:pPr>
            <a:r>
              <a:rPr lang="en-US" altLang="fr-FR" sz="3100" dirty="0">
                <a:latin typeface="Arial" panose="020B0604020202020204" pitchFamily="34" charset="0"/>
                <a:cs typeface="Arial" panose="020B0604020202020204" pitchFamily="34" charset="0"/>
              </a:rPr>
              <a:t>Phase-locked cortical oscillations</a:t>
            </a:r>
          </a:p>
          <a:p>
            <a:pPr marL="0" indent="0" algn="just"/>
            <a:endParaRPr lang="en-US" altLang="fr-FR" sz="2000" dirty="0">
              <a:latin typeface="Arial" panose="020B0604020202020204" pitchFamily="34" charset="0"/>
              <a:cs typeface="Arial" panose="020B0604020202020204" pitchFamily="34" charset="0"/>
            </a:endParaRPr>
          </a:p>
          <a:p>
            <a:pPr marL="0" indent="0" algn="just"/>
            <a:r>
              <a:rPr lang="en-US" altLang="fr-FR" sz="3100" dirty="0">
                <a:latin typeface="Arial" panose="020B0604020202020204" pitchFamily="34" charset="0"/>
                <a:cs typeface="Arial" panose="020B0604020202020204" pitchFamily="34" charset="0"/>
              </a:rPr>
              <a:t>The absence of sham TMS-driven oscillatory entrainment strengthens the use of sham control designs in active TMS entrainment experiments. Moreover, we bring evidence that sham TMS does not induce states of neural activity (namely increased </a:t>
            </a:r>
            <a:r>
              <a:rPr lang="en-US" altLang="fr-FR" sz="3100" dirty="0" err="1">
                <a:latin typeface="Arial" panose="020B0604020202020204" pitchFamily="34" charset="0"/>
                <a:cs typeface="Arial" panose="020B0604020202020204" pitchFamily="34" charset="0"/>
              </a:rPr>
              <a:t>fronto</a:t>
            </a:r>
            <a:r>
              <a:rPr lang="en-US" altLang="fr-FR" sz="3100" dirty="0">
                <a:latin typeface="Arial" panose="020B0604020202020204" pitchFamily="34" charset="0"/>
                <a:cs typeface="Arial" panose="020B0604020202020204" pitchFamily="34" charset="0"/>
              </a:rPr>
              <a:t>-parietal high-beta oscillatory activity) that have been reported elsewhere</a:t>
            </a:r>
            <a:r>
              <a:rPr lang="en-US" altLang="fr-FR" sz="3100" baseline="30000" dirty="0">
                <a:latin typeface="Arial" panose="020B0604020202020204" pitchFamily="34" charset="0"/>
                <a:cs typeface="Arial" panose="020B0604020202020204" pitchFamily="34" charset="0"/>
              </a:rPr>
              <a:t>6,7</a:t>
            </a:r>
            <a:r>
              <a:rPr lang="en-US" altLang="fr-FR" sz="3100" dirty="0">
                <a:latin typeface="Arial" panose="020B0604020202020204" pitchFamily="34" charset="0"/>
                <a:cs typeface="Arial" panose="020B0604020202020204" pitchFamily="34" charset="0"/>
              </a:rPr>
              <a:t> to contribute to the facilitation of visual perception.</a:t>
            </a:r>
          </a:p>
          <a:p>
            <a:pPr marL="0" indent="0" algn="just"/>
            <a:endParaRPr lang="en-US" altLang="fr-FR" sz="2000" dirty="0">
              <a:latin typeface="Arial" panose="020B0604020202020204" pitchFamily="34" charset="0"/>
              <a:cs typeface="Arial" panose="020B0604020202020204" pitchFamily="34" charset="0"/>
            </a:endParaRPr>
          </a:p>
          <a:p>
            <a:pPr marL="0" indent="0" algn="just"/>
            <a:r>
              <a:rPr lang="en-US" altLang="fr-FR" sz="3100" dirty="0">
                <a:latin typeface="Arial" panose="020B0604020202020204" pitchFamily="34" charset="0"/>
                <a:cs typeface="Arial" panose="020B0604020202020204" pitchFamily="34" charset="0"/>
              </a:rPr>
              <a:t>Nonetheless, the non-specific effects of auditory stimulation on perceptual decision-making processes and oscillatory phase-locking that we report call for new studies to allow a better understanding of the effects of sham TMS on the brain.</a:t>
            </a:r>
          </a:p>
          <a:p>
            <a:pPr marL="0" indent="0" algn="just"/>
            <a:r>
              <a:rPr lang="en-US" altLang="fr-FR" sz="3400" dirty="0">
                <a:latin typeface="Arial" panose="020B0604020202020204" pitchFamily="34" charset="0"/>
                <a:cs typeface="Arial" panose="020B0604020202020204" pitchFamily="34" charset="0"/>
              </a:rPr>
              <a:t> </a:t>
            </a:r>
          </a:p>
          <a:p>
            <a:pPr marL="0" indent="0" algn="just"/>
            <a:endParaRPr lang="en-US" altLang="fr-FR" sz="3400" dirty="0">
              <a:latin typeface="Arial" panose="020B0604020202020204" pitchFamily="34" charset="0"/>
              <a:cs typeface="Arial" panose="020B0604020202020204" pitchFamily="34" charset="0"/>
            </a:endParaRPr>
          </a:p>
        </p:txBody>
      </p:sp>
      <p:sp>
        <p:nvSpPr>
          <p:cNvPr id="153" name="ZoneTexte 143">
            <a:extLst>
              <a:ext uri="{FF2B5EF4-FFF2-40B4-BE49-F238E27FC236}">
                <a16:creationId xmlns:a16="http://schemas.microsoft.com/office/drawing/2014/main" id="{E90200AA-731D-7B45-A057-78E0C6523AFD}"/>
              </a:ext>
            </a:extLst>
          </p:cNvPr>
          <p:cNvSpPr txBox="1">
            <a:spLocks noChangeArrowheads="1"/>
          </p:cNvSpPr>
          <p:nvPr/>
        </p:nvSpPr>
        <p:spPr bwMode="auto">
          <a:xfrm>
            <a:off x="35813567" y="31987981"/>
            <a:ext cx="80468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3200" b="1" dirty="0" err="1">
                <a:solidFill>
                  <a:schemeClr val="accent1"/>
                </a:solidFill>
                <a:latin typeface="Arial" panose="020B0604020202020204" pitchFamily="34" charset="0"/>
              </a:rPr>
              <a:t>Further</a:t>
            </a:r>
            <a:r>
              <a:rPr lang="fr-FR" altLang="fr-FR" sz="3200" b="1" dirty="0">
                <a:solidFill>
                  <a:schemeClr val="accent1"/>
                </a:solidFill>
                <a:latin typeface="Arial" panose="020B0604020202020204" pitchFamily="34" charset="0"/>
              </a:rPr>
              <a:t> information :</a:t>
            </a:r>
          </a:p>
          <a:p>
            <a:r>
              <a:rPr lang="fr-FR" altLang="fr-FR" sz="3200" dirty="0">
                <a:solidFill>
                  <a:schemeClr val="tx2"/>
                </a:solidFill>
                <a:latin typeface="Arial" panose="020B0604020202020204" pitchFamily="34" charset="0"/>
              </a:rPr>
              <a:t>chloe.stengel@icm-institute.org,   antoni.valerocabre@icm-institute.org  </a:t>
            </a:r>
          </a:p>
        </p:txBody>
      </p:sp>
      <p:sp>
        <p:nvSpPr>
          <p:cNvPr id="157" name="Rectangle 1">
            <a:extLst>
              <a:ext uri="{FF2B5EF4-FFF2-40B4-BE49-F238E27FC236}">
                <a16:creationId xmlns:a16="http://schemas.microsoft.com/office/drawing/2014/main" id="{DA8CE37D-3A0E-7B48-8B71-50FB835CC6CA}"/>
              </a:ext>
            </a:extLst>
          </p:cNvPr>
          <p:cNvSpPr>
            <a:spLocks noChangeArrowheads="1"/>
          </p:cNvSpPr>
          <p:nvPr/>
        </p:nvSpPr>
        <p:spPr bwMode="auto">
          <a:xfrm>
            <a:off x="781350" y="28820985"/>
            <a:ext cx="9319136" cy="639762"/>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200" b="1" dirty="0">
                <a:solidFill>
                  <a:srgbClr val="FFFFFF"/>
                </a:solidFill>
                <a:latin typeface="Arial"/>
                <a:ea typeface="+mn-ea"/>
                <a:cs typeface="Arial"/>
              </a:rPr>
              <a:t>AKNOWLEDGEMENTS</a:t>
            </a:r>
          </a:p>
        </p:txBody>
      </p:sp>
      <p:sp>
        <p:nvSpPr>
          <p:cNvPr id="158" name="ZoneTexte 157"/>
          <p:cNvSpPr txBox="1"/>
          <p:nvPr/>
        </p:nvSpPr>
        <p:spPr>
          <a:xfrm>
            <a:off x="698223" y="29624077"/>
            <a:ext cx="9319136" cy="3785652"/>
          </a:xfrm>
          <a:prstGeom prst="rect">
            <a:avLst/>
          </a:prstGeom>
          <a:noFill/>
        </p:spPr>
        <p:txBody>
          <a:bodyPr wrap="square" rtlCol="0">
            <a:spAutoFit/>
          </a:bodyPr>
          <a:lstStyle/>
          <a:p>
            <a:pPr algn="just"/>
            <a:r>
              <a:rPr lang="en-GB" sz="3000" dirty="0">
                <a:latin typeface="Arial" panose="020B0604020202020204" pitchFamily="34" charset="0"/>
                <a:cs typeface="Arial" panose="020B0604020202020204" pitchFamily="34" charset="0"/>
              </a:rPr>
              <a:t>ED3C Graduate School (Univ. PMCU-</a:t>
            </a:r>
            <a:r>
              <a:rPr lang="en-GB" sz="3000" dirty="0" err="1">
                <a:latin typeface="Arial" panose="020B0604020202020204" pitchFamily="34" charset="0"/>
                <a:cs typeface="Arial" panose="020B0604020202020204" pitchFamily="34" charset="0"/>
              </a:rPr>
              <a:t>ParisVI</a:t>
            </a:r>
            <a:r>
              <a:rPr lang="en-GB" sz="3000" dirty="0">
                <a:latin typeface="Arial" panose="020B0604020202020204" pitchFamily="34" charset="0"/>
                <a:cs typeface="Arial" panose="020B0604020202020204" pitchFamily="34" charset="0"/>
              </a:rPr>
              <a:t>) doctoral fellowship to CS, FYSSEN (France) postdoctoral fellowship to JLA; ANR OSCILLOSCOPUS and IHU-A-ICM funds to </a:t>
            </a:r>
            <a:r>
              <a:rPr lang="en-GB" sz="3000" dirty="0" err="1">
                <a:latin typeface="Arial" panose="020B0604020202020204" pitchFamily="34" charset="0"/>
                <a:cs typeface="Arial" panose="020B0604020202020204" pitchFamily="34" charset="0"/>
              </a:rPr>
              <a:t>Dr.</a:t>
            </a:r>
            <a:r>
              <a:rPr lang="en-GB" sz="3000" dirty="0">
                <a:latin typeface="Arial" panose="020B0604020202020204" pitchFamily="34" charset="0"/>
                <a:cs typeface="Arial" panose="020B0604020202020204" pitchFamily="34" charset="0"/>
              </a:rPr>
              <a:t> AV-C for research expenses; IFRAD foundation for equipment funds.</a:t>
            </a:r>
          </a:p>
          <a:p>
            <a:pPr algn="just"/>
            <a:endParaRPr lang="en-GB" sz="3000" dirty="0">
              <a:latin typeface="Arial" panose="020B0604020202020204" pitchFamily="34" charset="0"/>
              <a:cs typeface="Arial" panose="020B0604020202020204" pitchFamily="34" charset="0"/>
            </a:endParaRPr>
          </a:p>
          <a:p>
            <a:pPr algn="just"/>
            <a:r>
              <a:rPr lang="en-GB" sz="3000" dirty="0">
                <a:latin typeface="Arial" panose="020B0604020202020204" pitchFamily="34" charset="0"/>
                <a:cs typeface="Arial" panose="020B0604020202020204" pitchFamily="34" charset="0"/>
              </a:rPr>
              <a:t>The authors have no conflicts of interest to declare.</a:t>
            </a:r>
            <a:endParaRPr lang="en-US" sz="3000" dirty="0">
              <a:latin typeface="Arial" panose="020B0604020202020204" pitchFamily="34" charset="0"/>
              <a:cs typeface="Arial" panose="020B0604020202020204" pitchFamily="34" charset="0"/>
            </a:endParaRPr>
          </a:p>
        </p:txBody>
      </p:sp>
      <p:sp>
        <p:nvSpPr>
          <p:cNvPr id="161" name="ZoneTexte 8">
            <a:extLst>
              <a:ext uri="{FF2B5EF4-FFF2-40B4-BE49-F238E27FC236}">
                <a16:creationId xmlns:a16="http://schemas.microsoft.com/office/drawing/2014/main" id="{8B98F8A7-BA7C-3541-BC7C-02D1DE88A38E}"/>
              </a:ext>
            </a:extLst>
          </p:cNvPr>
          <p:cNvSpPr txBox="1">
            <a:spLocks noChangeArrowheads="1"/>
          </p:cNvSpPr>
          <p:nvPr/>
        </p:nvSpPr>
        <p:spPr bwMode="auto">
          <a:xfrm>
            <a:off x="10862470" y="6508866"/>
            <a:ext cx="616013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a:latin typeface="Arial" panose="020B0604020202020204" pitchFamily="34" charset="0"/>
                <a:cs typeface="Arial" panose="020B0604020202020204" pitchFamily="34" charset="0"/>
              </a:rPr>
              <a:t>Position of </a:t>
            </a:r>
            <a:r>
              <a:rPr lang="fr-FR" altLang="fr-FR" sz="2900" b="1" dirty="0" err="1">
                <a:latin typeface="Arial" panose="020B0604020202020204" pitchFamily="34" charset="0"/>
                <a:cs typeface="Arial" panose="020B0604020202020204" pitchFamily="34" charset="0"/>
              </a:rPr>
              <a:t>Sham</a:t>
            </a:r>
            <a:r>
              <a:rPr lang="fr-FR" altLang="fr-FR" sz="2900" b="1" dirty="0">
                <a:latin typeface="Arial" panose="020B0604020202020204" pitchFamily="34" charset="0"/>
                <a:cs typeface="Arial" panose="020B0604020202020204" pitchFamily="34" charset="0"/>
              </a:rPr>
              <a:t> TMS </a:t>
            </a:r>
            <a:r>
              <a:rPr lang="fr-FR" altLang="fr-FR" sz="2900" b="1" dirty="0" err="1">
                <a:latin typeface="Arial" panose="020B0604020202020204" pitchFamily="34" charset="0"/>
                <a:cs typeface="Arial" panose="020B0604020202020204" pitchFamily="34" charset="0"/>
              </a:rPr>
              <a:t>coil</a:t>
            </a:r>
            <a:endParaRPr lang="fr-FR" altLang="fr-FR" sz="2600" dirty="0">
              <a:latin typeface="Arial" panose="020B0604020202020204" pitchFamily="34" charset="0"/>
              <a:cs typeface="Arial" panose="020B0604020202020204" pitchFamily="34" charset="0"/>
            </a:endParaRPr>
          </a:p>
        </p:txBody>
      </p:sp>
      <p:sp>
        <p:nvSpPr>
          <p:cNvPr id="166" name="ZoneTexte 136">
            <a:extLst>
              <a:ext uri="{FF2B5EF4-FFF2-40B4-BE49-F238E27FC236}">
                <a16:creationId xmlns:a16="http://schemas.microsoft.com/office/drawing/2014/main" id="{E9666C8C-0254-F74B-90DE-0283CFC3E275}"/>
              </a:ext>
            </a:extLst>
          </p:cNvPr>
          <p:cNvSpPr txBox="1">
            <a:spLocks noChangeArrowheads="1"/>
          </p:cNvSpPr>
          <p:nvPr/>
        </p:nvSpPr>
        <p:spPr bwMode="auto">
          <a:xfrm>
            <a:off x="10890262" y="15263713"/>
            <a:ext cx="10223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800" dirty="0" err="1">
                <a:latin typeface="Arial" panose="020B0604020202020204" pitchFamily="34" charset="0"/>
                <a:cs typeface="Arial" panose="020B0604020202020204" pitchFamily="34" charset="0"/>
              </a:rPr>
              <a:t>Each</a:t>
            </a:r>
            <a:r>
              <a:rPr lang="fr-FR" altLang="fr-FR" sz="2800" dirty="0">
                <a:latin typeface="Arial" panose="020B0604020202020204" pitchFamily="34" charset="0"/>
                <a:cs typeface="Arial" panose="020B0604020202020204" pitchFamily="34" charset="0"/>
              </a:rPr>
              <a:t> pattern </a:t>
            </a:r>
            <a:r>
              <a:rPr lang="fr-FR" altLang="fr-FR" sz="2800" dirty="0" err="1">
                <a:latin typeface="Arial" panose="020B0604020202020204" pitchFamily="34" charset="0"/>
                <a:cs typeface="Arial" panose="020B0604020202020204" pitchFamily="34" charset="0"/>
              </a:rPr>
              <a:t>is</a:t>
            </a:r>
            <a:r>
              <a:rPr lang="fr-FR" altLang="fr-FR" sz="2800" dirty="0">
                <a:latin typeface="Arial" panose="020B0604020202020204" pitchFamily="34" charset="0"/>
                <a:cs typeface="Arial" panose="020B0604020202020204" pitchFamily="34" charset="0"/>
              </a:rPr>
              <a:t> </a:t>
            </a:r>
            <a:r>
              <a:rPr lang="fr-FR" altLang="fr-FR" sz="2800" dirty="0" err="1">
                <a:latin typeface="Arial" panose="020B0604020202020204" pitchFamily="34" charset="0"/>
                <a:cs typeface="Arial" panose="020B0604020202020204" pitchFamily="34" charset="0"/>
              </a:rPr>
              <a:t>tested</a:t>
            </a:r>
            <a:r>
              <a:rPr lang="fr-FR" altLang="fr-FR" sz="2800" dirty="0">
                <a:latin typeface="Arial" panose="020B0604020202020204" pitchFamily="34" charset="0"/>
                <a:cs typeface="Arial" panose="020B0604020202020204" pitchFamily="34" charset="0"/>
              </a:rPr>
              <a:t> in </a:t>
            </a:r>
            <a:r>
              <a:rPr lang="fr-FR" altLang="fr-FR" sz="2800" dirty="0" err="1">
                <a:latin typeface="Arial" panose="020B0604020202020204" pitchFamily="34" charset="0"/>
                <a:cs typeface="Arial" panose="020B0604020202020204" pitchFamily="34" charset="0"/>
              </a:rPr>
              <a:t>different</a:t>
            </a:r>
            <a:r>
              <a:rPr lang="fr-FR" altLang="fr-FR" sz="2800" dirty="0">
                <a:latin typeface="Arial" panose="020B0604020202020204" pitchFamily="34" charset="0"/>
                <a:cs typeface="Arial" panose="020B0604020202020204" pitchFamily="34" charset="0"/>
              </a:rPr>
              <a:t> blocks </a:t>
            </a:r>
            <a:r>
              <a:rPr lang="fr-FR" altLang="fr-FR" sz="2800" dirty="0" err="1">
                <a:latin typeface="Arial" panose="020B0604020202020204" pitchFamily="34" charset="0"/>
                <a:cs typeface="Arial" panose="020B0604020202020204" pitchFamily="34" charset="0"/>
              </a:rPr>
              <a:t>with</a:t>
            </a:r>
            <a:r>
              <a:rPr lang="fr-FR" altLang="fr-FR" sz="2800" dirty="0">
                <a:latin typeface="Arial" panose="020B0604020202020204" pitchFamily="34" charset="0"/>
                <a:cs typeface="Arial" panose="020B0604020202020204" pitchFamily="34" charset="0"/>
              </a:rPr>
              <a:t> </a:t>
            </a:r>
            <a:r>
              <a:rPr lang="fr-FR" altLang="fr-FR" sz="2800" b="1" dirty="0" err="1">
                <a:latin typeface="Arial" panose="020B0604020202020204" pitchFamily="34" charset="0"/>
                <a:cs typeface="Arial" panose="020B0604020202020204" pitchFamily="34" charset="0"/>
              </a:rPr>
              <a:t>sham</a:t>
            </a:r>
            <a:r>
              <a:rPr lang="fr-FR" altLang="fr-FR" sz="2800" dirty="0">
                <a:latin typeface="Arial" panose="020B0604020202020204" pitchFamily="34" charset="0"/>
                <a:cs typeface="Arial" panose="020B0604020202020204" pitchFamily="34" charset="0"/>
              </a:rPr>
              <a:t> </a:t>
            </a:r>
            <a:r>
              <a:rPr lang="fr-FR" altLang="fr-FR" sz="2800" b="1" dirty="0">
                <a:latin typeface="Arial" panose="020B0604020202020204" pitchFamily="34" charset="0"/>
                <a:cs typeface="Arial" panose="020B0604020202020204" pitchFamily="34" charset="0"/>
              </a:rPr>
              <a:t>TMS</a:t>
            </a:r>
            <a:r>
              <a:rPr lang="fr-FR" altLang="fr-FR" sz="2800" dirty="0">
                <a:latin typeface="Arial" panose="020B0604020202020204" pitchFamily="34" charset="0"/>
                <a:cs typeface="Arial" panose="020B0604020202020204" pitchFamily="34" charset="0"/>
              </a:rPr>
              <a:t> trials and </a:t>
            </a:r>
            <a:r>
              <a:rPr lang="fr-FR" altLang="fr-FR" sz="2800" b="1" dirty="0">
                <a:latin typeface="Arial" panose="020B0604020202020204" pitchFamily="34" charset="0"/>
                <a:cs typeface="Arial" panose="020B0604020202020204" pitchFamily="34" charset="0"/>
              </a:rPr>
              <a:t>no stimulation </a:t>
            </a:r>
            <a:r>
              <a:rPr lang="fr-FR" altLang="fr-FR" sz="2800" dirty="0">
                <a:latin typeface="Arial" panose="020B0604020202020204" pitchFamily="34" charset="0"/>
                <a:cs typeface="Arial" panose="020B0604020202020204" pitchFamily="34" charset="0"/>
              </a:rPr>
              <a:t>trials </a:t>
            </a:r>
            <a:r>
              <a:rPr lang="fr-FR" altLang="fr-FR" sz="2800" dirty="0" err="1">
                <a:latin typeface="Arial" panose="020B0604020202020204" pitchFamily="34" charset="0"/>
                <a:cs typeface="Arial" panose="020B0604020202020204" pitchFamily="34" charset="0"/>
              </a:rPr>
              <a:t>randomly</a:t>
            </a:r>
            <a:r>
              <a:rPr lang="fr-FR" altLang="fr-FR" sz="2800" dirty="0">
                <a:latin typeface="Arial" panose="020B0604020202020204" pitchFamily="34" charset="0"/>
                <a:cs typeface="Arial" panose="020B0604020202020204" pitchFamily="34" charset="0"/>
              </a:rPr>
              <a:t> </a:t>
            </a:r>
            <a:r>
              <a:rPr lang="fr-FR" altLang="fr-FR" sz="2800" dirty="0" err="1">
                <a:latin typeface="Arial" panose="020B0604020202020204" pitchFamily="34" charset="0"/>
                <a:cs typeface="Arial" panose="020B0604020202020204" pitchFamily="34" charset="0"/>
              </a:rPr>
              <a:t>interleaved</a:t>
            </a:r>
            <a:r>
              <a:rPr lang="fr-FR" altLang="fr-FR" sz="2800" dirty="0">
                <a:latin typeface="Arial" panose="020B0604020202020204" pitchFamily="34" charset="0"/>
                <a:cs typeface="Arial" panose="020B0604020202020204" pitchFamily="34" charset="0"/>
              </a:rPr>
              <a:t> in </a:t>
            </a:r>
            <a:r>
              <a:rPr lang="fr-FR" altLang="fr-FR" sz="2800" dirty="0" err="1">
                <a:latin typeface="Arial" panose="020B0604020202020204" pitchFamily="34" charset="0"/>
                <a:cs typeface="Arial" panose="020B0604020202020204" pitchFamily="34" charset="0"/>
              </a:rPr>
              <a:t>each</a:t>
            </a:r>
            <a:r>
              <a:rPr lang="fr-FR" altLang="fr-FR" sz="2800" dirty="0">
                <a:latin typeface="Arial" panose="020B0604020202020204" pitchFamily="34" charset="0"/>
                <a:cs typeface="Arial" panose="020B0604020202020204" pitchFamily="34" charset="0"/>
              </a:rPr>
              <a:t> block.</a:t>
            </a:r>
          </a:p>
        </p:txBody>
      </p:sp>
      <p:sp>
        <p:nvSpPr>
          <p:cNvPr id="167" name="ZoneTexte 212">
            <a:extLst>
              <a:ext uri="{FF2B5EF4-FFF2-40B4-BE49-F238E27FC236}">
                <a16:creationId xmlns:a16="http://schemas.microsoft.com/office/drawing/2014/main" id="{C7B14D8D-2664-AE47-81D8-F2297BCD9D37}"/>
              </a:ext>
            </a:extLst>
          </p:cNvPr>
          <p:cNvSpPr txBox="1">
            <a:spLocks noChangeArrowheads="1"/>
          </p:cNvSpPr>
          <p:nvPr/>
        </p:nvSpPr>
        <p:spPr bwMode="auto">
          <a:xfrm>
            <a:off x="11059142" y="5874318"/>
            <a:ext cx="916436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dirty="0" err="1">
                <a:latin typeface="Arial" panose="020B0604020202020204" pitchFamily="34" charset="0"/>
                <a:cs typeface="Arial" panose="020B0604020202020204" pitchFamily="34" charset="0"/>
              </a:rPr>
              <a:t>Recordings</a:t>
            </a:r>
            <a:r>
              <a:rPr lang="fr-FR" altLang="fr-FR" sz="2900" dirty="0">
                <a:latin typeface="Arial" panose="020B0604020202020204" pitchFamily="34" charset="0"/>
                <a:cs typeface="Arial" panose="020B0604020202020204" pitchFamily="34" charset="0"/>
              </a:rPr>
              <a:t> </a:t>
            </a:r>
            <a:r>
              <a:rPr lang="fr-FR" altLang="fr-FR" sz="2900" dirty="0" err="1">
                <a:latin typeface="Arial" panose="020B0604020202020204" pitchFamily="34" charset="0"/>
                <a:cs typeface="Arial" panose="020B0604020202020204" pitchFamily="34" charset="0"/>
              </a:rPr>
              <a:t>done</a:t>
            </a:r>
            <a:r>
              <a:rPr lang="fr-FR" altLang="fr-FR" sz="2900" dirty="0">
                <a:latin typeface="Arial" panose="020B0604020202020204" pitchFamily="34" charset="0"/>
                <a:cs typeface="Arial" panose="020B0604020202020204" pitchFamily="34" charset="0"/>
              </a:rPr>
              <a:t> on 11 </a:t>
            </a:r>
            <a:r>
              <a:rPr lang="fr-FR" altLang="fr-FR" sz="2900" dirty="0" err="1">
                <a:latin typeface="Arial" panose="020B0604020202020204" pitchFamily="34" charset="0"/>
                <a:cs typeface="Arial" panose="020B0604020202020204" pitchFamily="34" charset="0"/>
              </a:rPr>
              <a:t>healthy</a:t>
            </a:r>
            <a:r>
              <a:rPr lang="fr-FR" altLang="fr-FR" sz="2900" dirty="0">
                <a:latin typeface="Arial" panose="020B0604020202020204" pitchFamily="34" charset="0"/>
                <a:cs typeface="Arial" panose="020B0604020202020204" pitchFamily="34" charset="0"/>
              </a:rPr>
              <a:t> right-</a:t>
            </a:r>
            <a:r>
              <a:rPr lang="fr-FR" altLang="fr-FR" sz="2900" dirty="0" err="1">
                <a:latin typeface="Arial" panose="020B0604020202020204" pitchFamily="34" charset="0"/>
                <a:cs typeface="Arial" panose="020B0604020202020204" pitchFamily="34" charset="0"/>
              </a:rPr>
              <a:t>handed</a:t>
            </a:r>
            <a:r>
              <a:rPr lang="fr-FR" altLang="fr-FR" sz="2900" dirty="0">
                <a:latin typeface="Arial" panose="020B0604020202020204" pitchFamily="34" charset="0"/>
                <a:cs typeface="Arial" panose="020B0604020202020204" pitchFamily="34" charset="0"/>
              </a:rPr>
              <a:t>  </a:t>
            </a:r>
            <a:r>
              <a:rPr lang="fr-FR" altLang="fr-FR" sz="2900" dirty="0" err="1">
                <a:latin typeface="Arial" panose="020B0604020202020204" pitchFamily="34" charset="0"/>
                <a:cs typeface="Arial" panose="020B0604020202020204" pitchFamily="34" charset="0"/>
              </a:rPr>
              <a:t>subjects</a:t>
            </a:r>
            <a:r>
              <a:rPr lang="fr-FR" altLang="fr-FR" sz="2900" dirty="0">
                <a:latin typeface="Arial" panose="020B0604020202020204" pitchFamily="34" charset="0"/>
                <a:cs typeface="Arial" panose="020B0604020202020204" pitchFamily="34" charset="0"/>
              </a:rPr>
              <a:t>.</a:t>
            </a:r>
          </a:p>
        </p:txBody>
      </p:sp>
      <p:pic>
        <p:nvPicPr>
          <p:cNvPr id="168" name="Image 5" descr="Tache_flat.png">
            <a:extLst>
              <a:ext uri="{FF2B5EF4-FFF2-40B4-BE49-F238E27FC236}">
                <a16:creationId xmlns:a16="http://schemas.microsoft.com/office/drawing/2014/main" id="{131CA681-295C-A24C-B7EF-5E313035E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123" y="17063913"/>
            <a:ext cx="8949477" cy="31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ZoneTexte 252">
            <a:extLst>
              <a:ext uri="{FF2B5EF4-FFF2-40B4-BE49-F238E27FC236}">
                <a16:creationId xmlns:a16="http://schemas.microsoft.com/office/drawing/2014/main" id="{F23DBCBA-DE32-F144-A269-942CDA76274F}"/>
              </a:ext>
            </a:extLst>
          </p:cNvPr>
          <p:cNvSpPr txBox="1">
            <a:spLocks noChangeArrowheads="1"/>
          </p:cNvSpPr>
          <p:nvPr/>
        </p:nvSpPr>
        <p:spPr bwMode="auto">
          <a:xfrm>
            <a:off x="11165693" y="20737881"/>
            <a:ext cx="9463061" cy="7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2" tIns="45496" rIns="90992" bIns="45496">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err="1">
                <a:latin typeface="Arial" panose="020B0604020202020204" pitchFamily="34" charset="0"/>
                <a:cs typeface="Arial" panose="020B0604020202020204" pitchFamily="34" charset="0"/>
              </a:rPr>
              <a:t>Each</a:t>
            </a:r>
            <a:r>
              <a:rPr lang="fr-FR" altLang="fr-FR" sz="2400" dirty="0">
                <a:latin typeface="Arial" panose="020B0604020202020204" pitchFamily="34" charset="0"/>
                <a:cs typeface="Arial" panose="020B0604020202020204" pitchFamily="34" charset="0"/>
              </a:rPr>
              <a:t> trial </a:t>
            </a:r>
            <a:r>
              <a:rPr lang="fr-FR" altLang="fr-FR" sz="2400" dirty="0" err="1">
                <a:latin typeface="Arial" panose="020B0604020202020204" pitchFamily="34" charset="0"/>
                <a:cs typeface="Arial" panose="020B0604020202020204" pitchFamily="34" charset="0"/>
              </a:rPr>
              <a:t>could</a:t>
            </a:r>
            <a:r>
              <a:rPr lang="fr-FR" altLang="fr-FR" sz="2400" dirty="0">
                <a:latin typeface="Arial" panose="020B0604020202020204" pitchFamily="34" charset="0"/>
                <a:cs typeface="Arial" panose="020B0604020202020204" pitchFamily="34" charset="0"/>
              </a:rPr>
              <a:t> </a:t>
            </a:r>
            <a:r>
              <a:rPr lang="fr-FR" altLang="fr-FR" sz="2400" dirty="0" err="1">
                <a:latin typeface="Arial" panose="020B0604020202020204" pitchFamily="34" charset="0"/>
                <a:cs typeface="Arial" panose="020B0604020202020204" pitchFamily="34" charset="0"/>
              </a:rPr>
              <a:t>be</a:t>
            </a:r>
            <a:r>
              <a:rPr lang="fr-FR" altLang="fr-FR" sz="2400" dirty="0">
                <a:latin typeface="Arial" panose="020B0604020202020204" pitchFamily="34" charset="0"/>
                <a:cs typeface="Arial" panose="020B0604020202020204" pitchFamily="34" charset="0"/>
              </a:rPr>
              <a:t>: </a:t>
            </a:r>
            <a:r>
              <a:rPr lang="fr-FR" altLang="fr-FR" sz="2400" dirty="0" err="1">
                <a:latin typeface="Arial" panose="020B0604020202020204" pitchFamily="34" charset="0"/>
                <a:cs typeface="Arial" panose="020B0604020202020204" pitchFamily="34" charset="0"/>
              </a:rPr>
              <a:t>Left</a:t>
            </a:r>
            <a:r>
              <a:rPr lang="fr-FR" altLang="fr-FR" sz="2400" dirty="0">
                <a:latin typeface="Arial" panose="020B0604020202020204" pitchFamily="34" charset="0"/>
                <a:cs typeface="Arial" panose="020B0604020202020204" pitchFamily="34" charset="0"/>
              </a:rPr>
              <a:t> Target /Right Target /No </a:t>
            </a:r>
            <a:r>
              <a:rPr lang="fr-FR" altLang="fr-FR" sz="2400" dirty="0" err="1">
                <a:latin typeface="Arial" panose="020B0604020202020204" pitchFamily="34" charset="0"/>
                <a:cs typeface="Arial" panose="020B0604020202020204" pitchFamily="34" charset="0"/>
              </a:rPr>
              <a:t>target</a:t>
            </a:r>
            <a:endParaRPr lang="fr-FR" altLang="fr-FR" sz="2400" dirty="0">
              <a:latin typeface="Arial" panose="020B0604020202020204" pitchFamily="34" charset="0"/>
              <a:cs typeface="Arial" panose="020B0604020202020204" pitchFamily="34" charset="0"/>
            </a:endParaRPr>
          </a:p>
          <a:p>
            <a:r>
              <a:rPr lang="fr-FR" altLang="fr-FR" sz="2400" dirty="0">
                <a:latin typeface="Arial" panose="020B0604020202020204" pitchFamily="34" charset="0"/>
                <a:cs typeface="Arial" panose="020B0604020202020204" pitchFamily="34" charset="0"/>
              </a:rPr>
              <a:t>Participants </a:t>
            </a:r>
            <a:r>
              <a:rPr lang="fr-FR" altLang="fr-FR" sz="2400" dirty="0" err="1">
                <a:latin typeface="Arial" panose="020B0604020202020204" pitchFamily="34" charset="0"/>
                <a:cs typeface="Arial" panose="020B0604020202020204" pitchFamily="34" charset="0"/>
              </a:rPr>
              <a:t>had</a:t>
            </a:r>
            <a:r>
              <a:rPr lang="fr-FR" altLang="fr-FR" sz="2400" dirty="0">
                <a:latin typeface="Arial" panose="020B0604020202020204" pitchFamily="34" charset="0"/>
                <a:cs typeface="Arial" panose="020B0604020202020204" pitchFamily="34" charset="0"/>
              </a:rPr>
              <a:t> 3 possible </a:t>
            </a:r>
            <a:r>
              <a:rPr lang="fr-FR" altLang="fr-FR" sz="2400" dirty="0" err="1">
                <a:latin typeface="Arial" panose="020B0604020202020204" pitchFamily="34" charset="0"/>
                <a:cs typeface="Arial" panose="020B0604020202020204" pitchFamily="34" charset="0"/>
              </a:rPr>
              <a:t>answers</a:t>
            </a:r>
            <a:r>
              <a:rPr lang="fr-FR" altLang="fr-FR" sz="2400" dirty="0">
                <a:latin typeface="Arial" panose="020B0604020202020204" pitchFamily="34" charset="0"/>
                <a:cs typeface="Arial" panose="020B0604020202020204" pitchFamily="34" charset="0"/>
              </a:rPr>
              <a:t> : </a:t>
            </a:r>
            <a:r>
              <a:rPr lang="fr-FR" altLang="fr-FR" sz="2400" dirty="0" err="1">
                <a:latin typeface="Arial" panose="020B0604020202020204" pitchFamily="34" charset="0"/>
                <a:cs typeface="Arial" panose="020B0604020202020204" pitchFamily="34" charset="0"/>
              </a:rPr>
              <a:t>Left</a:t>
            </a:r>
            <a:r>
              <a:rPr lang="fr-FR" altLang="fr-FR" sz="2400" dirty="0">
                <a:latin typeface="Arial" panose="020B0604020202020204" pitchFamily="34" charset="0"/>
                <a:cs typeface="Arial" panose="020B0604020202020204" pitchFamily="34" charset="0"/>
              </a:rPr>
              <a:t> /Right /Not </a:t>
            </a:r>
            <a:r>
              <a:rPr lang="fr-FR" altLang="fr-FR" sz="2400" dirty="0" err="1">
                <a:latin typeface="Arial" panose="020B0604020202020204" pitchFamily="34" charset="0"/>
                <a:cs typeface="Arial" panose="020B0604020202020204" pitchFamily="34" charset="0"/>
              </a:rPr>
              <a:t>seen</a:t>
            </a:r>
            <a:endParaRPr lang="fr-FR" altLang="fr-FR" sz="1000" dirty="0">
              <a:latin typeface="Arial" panose="020B0604020202020204" pitchFamily="34" charset="0"/>
              <a:cs typeface="Arial" panose="020B0604020202020204" pitchFamily="34" charset="0"/>
            </a:endParaRPr>
          </a:p>
        </p:txBody>
      </p:sp>
      <p:grpSp>
        <p:nvGrpSpPr>
          <p:cNvPr id="170" name="Grouper 253">
            <a:extLst>
              <a:ext uri="{FF2B5EF4-FFF2-40B4-BE49-F238E27FC236}">
                <a16:creationId xmlns:a16="http://schemas.microsoft.com/office/drawing/2014/main" id="{C7CA5697-8D1C-B543-BC01-BE38A317A51E}"/>
              </a:ext>
            </a:extLst>
          </p:cNvPr>
          <p:cNvGrpSpPr>
            <a:grpSpLocks/>
          </p:cNvGrpSpPr>
          <p:nvPr/>
        </p:nvGrpSpPr>
        <p:grpSpPr bwMode="auto">
          <a:xfrm>
            <a:off x="11402642" y="19691044"/>
            <a:ext cx="9567104" cy="855813"/>
            <a:chOff x="15137502" y="21622631"/>
            <a:chExt cx="14927828" cy="1425277"/>
          </a:xfrm>
        </p:grpSpPr>
        <p:sp>
          <p:nvSpPr>
            <p:cNvPr id="171" name="ZoneTexte 255">
              <a:extLst>
                <a:ext uri="{FF2B5EF4-FFF2-40B4-BE49-F238E27FC236}">
                  <a16:creationId xmlns:a16="http://schemas.microsoft.com/office/drawing/2014/main" id="{04FB5576-607C-B647-A226-5F9A1F525ADF}"/>
                </a:ext>
              </a:extLst>
            </p:cNvPr>
            <p:cNvSpPr txBox="1">
              <a:spLocks noChangeArrowheads="1"/>
            </p:cNvSpPr>
            <p:nvPr/>
          </p:nvSpPr>
          <p:spPr bwMode="auto">
            <a:xfrm>
              <a:off x="28410837" y="21622631"/>
              <a:ext cx="1654493" cy="73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a:latin typeface="Arial" panose="020B0604020202020204" pitchFamily="34" charset="0"/>
                  <a:cs typeface="Arial" panose="020B0604020202020204" pitchFamily="34" charset="0"/>
                </a:rPr>
                <a:t>Time</a:t>
              </a:r>
            </a:p>
          </p:txBody>
        </p:sp>
        <p:sp>
          <p:nvSpPr>
            <p:cNvPr id="172" name="ZoneTexte 256">
              <a:extLst>
                <a:ext uri="{FF2B5EF4-FFF2-40B4-BE49-F238E27FC236}">
                  <a16:creationId xmlns:a16="http://schemas.microsoft.com/office/drawing/2014/main" id="{83C74916-FB45-814F-A592-F2859B6915B4}"/>
                </a:ext>
              </a:extLst>
            </p:cNvPr>
            <p:cNvSpPr txBox="1">
              <a:spLocks noChangeArrowheads="1"/>
            </p:cNvSpPr>
            <p:nvPr/>
          </p:nvSpPr>
          <p:spPr bwMode="auto">
            <a:xfrm>
              <a:off x="15137502" y="22237702"/>
              <a:ext cx="2132197" cy="78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600">
                  <a:latin typeface="Arial" panose="020B0604020202020204" pitchFamily="34" charset="0"/>
                  <a:cs typeface="Arial" panose="020B0604020202020204" pitchFamily="34" charset="0"/>
                </a:rPr>
                <a:t>Fixation</a:t>
              </a:r>
            </a:p>
          </p:txBody>
        </p:sp>
        <p:sp>
          <p:nvSpPr>
            <p:cNvPr id="173" name="ZoneTexte 257">
              <a:extLst>
                <a:ext uri="{FF2B5EF4-FFF2-40B4-BE49-F238E27FC236}">
                  <a16:creationId xmlns:a16="http://schemas.microsoft.com/office/drawing/2014/main" id="{EF493591-8AC8-0A4D-9FB1-0940A2A889C8}"/>
                </a:ext>
              </a:extLst>
            </p:cNvPr>
            <p:cNvSpPr txBox="1">
              <a:spLocks noChangeArrowheads="1"/>
            </p:cNvSpPr>
            <p:nvPr/>
          </p:nvSpPr>
          <p:spPr bwMode="auto">
            <a:xfrm>
              <a:off x="17873585" y="22184910"/>
              <a:ext cx="1576383" cy="7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600">
                  <a:latin typeface="Arial" panose="020B0604020202020204" pitchFamily="34" charset="0"/>
                  <a:cs typeface="Arial" panose="020B0604020202020204" pitchFamily="34" charset="0"/>
                </a:rPr>
                <a:t>Cue</a:t>
              </a:r>
            </a:p>
          </p:txBody>
        </p:sp>
        <p:sp>
          <p:nvSpPr>
            <p:cNvPr id="174" name="ZoneTexte 258">
              <a:extLst>
                <a:ext uri="{FF2B5EF4-FFF2-40B4-BE49-F238E27FC236}">
                  <a16:creationId xmlns:a16="http://schemas.microsoft.com/office/drawing/2014/main" id="{244E9368-9CFE-6E43-9BB5-0F2A4A78C48C}"/>
                </a:ext>
              </a:extLst>
            </p:cNvPr>
            <p:cNvSpPr txBox="1">
              <a:spLocks noChangeArrowheads="1"/>
            </p:cNvSpPr>
            <p:nvPr/>
          </p:nvSpPr>
          <p:spPr bwMode="auto">
            <a:xfrm>
              <a:off x="19765888" y="22227786"/>
              <a:ext cx="1448048" cy="7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600">
                  <a:latin typeface="Arial" panose="020B0604020202020204" pitchFamily="34" charset="0"/>
                  <a:cs typeface="Arial" panose="020B0604020202020204" pitchFamily="34" charset="0"/>
                </a:rPr>
                <a:t>TMS</a:t>
              </a:r>
            </a:p>
          </p:txBody>
        </p:sp>
        <p:sp>
          <p:nvSpPr>
            <p:cNvPr id="175" name="ZoneTexte 259">
              <a:extLst>
                <a:ext uri="{FF2B5EF4-FFF2-40B4-BE49-F238E27FC236}">
                  <a16:creationId xmlns:a16="http://schemas.microsoft.com/office/drawing/2014/main" id="{3E3DFF8D-C58D-8348-BE81-549179FE73D7}"/>
                </a:ext>
              </a:extLst>
            </p:cNvPr>
            <p:cNvSpPr txBox="1">
              <a:spLocks noChangeArrowheads="1"/>
            </p:cNvSpPr>
            <p:nvPr/>
          </p:nvSpPr>
          <p:spPr bwMode="auto">
            <a:xfrm>
              <a:off x="21585065" y="22227788"/>
              <a:ext cx="2188321" cy="8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600" dirty="0">
                  <a:latin typeface="Arial" panose="020B0604020202020204" pitchFamily="34" charset="0"/>
                  <a:cs typeface="Arial" panose="020B0604020202020204" pitchFamily="34" charset="0"/>
                </a:rPr>
                <a:t>Target</a:t>
              </a:r>
            </a:p>
          </p:txBody>
        </p:sp>
        <p:sp>
          <p:nvSpPr>
            <p:cNvPr id="176" name="ZoneTexte 260">
              <a:extLst>
                <a:ext uri="{FF2B5EF4-FFF2-40B4-BE49-F238E27FC236}">
                  <a16:creationId xmlns:a16="http://schemas.microsoft.com/office/drawing/2014/main" id="{68B7A004-E5F5-104D-BA83-CEC0FB6B0D3A}"/>
                </a:ext>
              </a:extLst>
            </p:cNvPr>
            <p:cNvSpPr txBox="1">
              <a:spLocks noChangeArrowheads="1"/>
            </p:cNvSpPr>
            <p:nvPr/>
          </p:nvSpPr>
          <p:spPr bwMode="auto">
            <a:xfrm>
              <a:off x="23479168" y="22225323"/>
              <a:ext cx="2091916" cy="7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600" dirty="0">
                  <a:latin typeface="Arial" panose="020B0604020202020204" pitchFamily="34" charset="0"/>
                  <a:cs typeface="Arial" panose="020B0604020202020204" pitchFamily="34" charset="0"/>
                </a:rPr>
                <a:t>Fixation</a:t>
              </a:r>
            </a:p>
          </p:txBody>
        </p:sp>
        <p:sp>
          <p:nvSpPr>
            <p:cNvPr id="177" name="ZoneTexte 261">
              <a:extLst>
                <a:ext uri="{FF2B5EF4-FFF2-40B4-BE49-F238E27FC236}">
                  <a16:creationId xmlns:a16="http://schemas.microsoft.com/office/drawing/2014/main" id="{1955DDEF-AAD4-AC45-9DCC-EE2C3DEBAF83}"/>
                </a:ext>
              </a:extLst>
            </p:cNvPr>
            <p:cNvSpPr txBox="1">
              <a:spLocks noChangeArrowheads="1"/>
            </p:cNvSpPr>
            <p:nvPr/>
          </p:nvSpPr>
          <p:spPr bwMode="auto">
            <a:xfrm>
              <a:off x="25631604" y="22227788"/>
              <a:ext cx="2748383" cy="82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ctr"/>
              <a:r>
                <a:rPr lang="fr-FR" altLang="fr-FR" sz="2600" dirty="0" err="1">
                  <a:latin typeface="Arial" panose="020B0604020202020204" pitchFamily="34" charset="0"/>
                  <a:cs typeface="Arial" panose="020B0604020202020204" pitchFamily="34" charset="0"/>
                </a:rPr>
                <a:t>Response</a:t>
              </a:r>
              <a:endParaRPr lang="fr-FR" altLang="fr-FR" sz="2600" dirty="0">
                <a:latin typeface="Arial" panose="020B0604020202020204" pitchFamily="34" charset="0"/>
                <a:cs typeface="Arial" panose="020B0604020202020204" pitchFamily="34" charset="0"/>
              </a:endParaRPr>
            </a:p>
          </p:txBody>
        </p:sp>
      </p:grpSp>
      <p:sp>
        <p:nvSpPr>
          <p:cNvPr id="178" name="ZoneTexte 262">
            <a:extLst>
              <a:ext uri="{FF2B5EF4-FFF2-40B4-BE49-F238E27FC236}">
                <a16:creationId xmlns:a16="http://schemas.microsoft.com/office/drawing/2014/main" id="{058FD6B2-D55E-BE4A-A2FF-79E06C27AE60}"/>
              </a:ext>
            </a:extLst>
          </p:cNvPr>
          <p:cNvSpPr txBox="1">
            <a:spLocks noChangeArrowheads="1"/>
          </p:cNvSpPr>
          <p:nvPr/>
        </p:nvSpPr>
        <p:spPr bwMode="auto">
          <a:xfrm>
            <a:off x="10790462" y="16337322"/>
            <a:ext cx="993850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err="1">
                <a:latin typeface="Arial" panose="020B0604020202020204" pitchFamily="34" charset="0"/>
                <a:cs typeface="Arial" panose="020B0604020202020204" pitchFamily="34" charset="0"/>
              </a:rPr>
              <a:t>Conscious</a:t>
            </a:r>
            <a:r>
              <a:rPr lang="fr-FR" altLang="fr-FR" sz="2900" b="1" dirty="0">
                <a:latin typeface="Arial" panose="020B0604020202020204" pitchFamily="34" charset="0"/>
                <a:cs typeface="Arial" panose="020B0604020202020204" pitchFamily="34" charset="0"/>
              </a:rPr>
              <a:t>  </a:t>
            </a:r>
            <a:r>
              <a:rPr lang="fr-FR" altLang="fr-FR" sz="2900" b="1" dirty="0" err="1">
                <a:latin typeface="Arial" panose="020B0604020202020204" pitchFamily="34" charset="0"/>
                <a:cs typeface="Arial" panose="020B0604020202020204" pitchFamily="34" charset="0"/>
              </a:rPr>
              <a:t>visual</a:t>
            </a:r>
            <a:r>
              <a:rPr lang="fr-FR" altLang="fr-FR" sz="2900" b="1" dirty="0">
                <a:latin typeface="Arial" panose="020B0604020202020204" pitchFamily="34" charset="0"/>
                <a:cs typeface="Arial" panose="020B0604020202020204" pitchFamily="34" charset="0"/>
              </a:rPr>
              <a:t> </a:t>
            </a:r>
            <a:r>
              <a:rPr lang="fr-FR" altLang="fr-FR" sz="2900" b="1" dirty="0" err="1">
                <a:latin typeface="Arial" panose="020B0604020202020204" pitchFamily="34" charset="0"/>
                <a:cs typeface="Arial" panose="020B0604020202020204" pitchFamily="34" charset="0"/>
              </a:rPr>
              <a:t>detection</a:t>
            </a:r>
            <a:r>
              <a:rPr lang="fr-FR" altLang="fr-FR" sz="2900" b="1" dirty="0">
                <a:latin typeface="Arial" panose="020B0604020202020204" pitchFamily="34" charset="0"/>
                <a:cs typeface="Arial" panose="020B0604020202020204" pitchFamily="34" charset="0"/>
              </a:rPr>
              <a:t> at 50% </a:t>
            </a:r>
            <a:r>
              <a:rPr lang="fr-FR" altLang="fr-FR" sz="2900" b="1" dirty="0" err="1">
                <a:latin typeface="Arial" panose="020B0604020202020204" pitchFamily="34" charset="0"/>
                <a:cs typeface="Arial" panose="020B0604020202020204" pitchFamily="34" charset="0"/>
              </a:rPr>
              <a:t>visibility</a:t>
            </a:r>
            <a:r>
              <a:rPr lang="fr-FR" altLang="fr-FR" sz="2900" b="1" dirty="0">
                <a:latin typeface="Arial" panose="020B0604020202020204" pitchFamily="34" charset="0"/>
                <a:cs typeface="Arial" panose="020B0604020202020204" pitchFamily="34" charset="0"/>
              </a:rPr>
              <a:t>  </a:t>
            </a:r>
            <a:r>
              <a:rPr lang="fr-FR" altLang="fr-FR" sz="2900" b="1" dirty="0" err="1">
                <a:latin typeface="Arial" panose="020B0604020202020204" pitchFamily="34" charset="0"/>
                <a:cs typeface="Arial" panose="020B0604020202020204" pitchFamily="34" charset="0"/>
              </a:rPr>
              <a:t>threshold</a:t>
            </a:r>
            <a:endParaRPr lang="fr-FR" altLang="fr-FR" sz="2900" b="1" dirty="0">
              <a:latin typeface="Arial" panose="020B0604020202020204" pitchFamily="34" charset="0"/>
              <a:cs typeface="Arial" panose="020B0604020202020204" pitchFamily="34" charset="0"/>
            </a:endParaRPr>
          </a:p>
        </p:txBody>
      </p:sp>
      <p:sp>
        <p:nvSpPr>
          <p:cNvPr id="179" name="ZoneTexte 258">
            <a:extLst>
              <a:ext uri="{FF2B5EF4-FFF2-40B4-BE49-F238E27FC236}">
                <a16:creationId xmlns:a16="http://schemas.microsoft.com/office/drawing/2014/main" id="{87EC0016-893A-2047-95BC-EA163A0B7B4F}"/>
              </a:ext>
            </a:extLst>
          </p:cNvPr>
          <p:cNvSpPr txBox="1">
            <a:spLocks noChangeArrowheads="1"/>
          </p:cNvSpPr>
          <p:nvPr/>
        </p:nvSpPr>
        <p:spPr bwMode="auto">
          <a:xfrm>
            <a:off x="13896156" y="19297662"/>
            <a:ext cx="224905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300" dirty="0">
                <a:latin typeface="Arial" panose="020B0604020202020204" pitchFamily="34" charset="0"/>
                <a:cs typeface="Arial" panose="020B0604020202020204" pitchFamily="34" charset="0"/>
              </a:rPr>
              <a:t>[-0.133, -0.033]</a:t>
            </a:r>
          </a:p>
        </p:txBody>
      </p:sp>
      <p:sp>
        <p:nvSpPr>
          <p:cNvPr id="180" name="ZoneTexte 258">
            <a:extLst>
              <a:ext uri="{FF2B5EF4-FFF2-40B4-BE49-F238E27FC236}">
                <a16:creationId xmlns:a16="http://schemas.microsoft.com/office/drawing/2014/main" id="{59A1DAE6-20F5-7C41-9EC4-613201B7F1CA}"/>
              </a:ext>
            </a:extLst>
          </p:cNvPr>
          <p:cNvSpPr txBox="1">
            <a:spLocks noChangeArrowheads="1"/>
          </p:cNvSpPr>
          <p:nvPr/>
        </p:nvSpPr>
        <p:spPr bwMode="auto">
          <a:xfrm>
            <a:off x="16001194" y="19297662"/>
            <a:ext cx="405347" cy="42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ctr"/>
            <a:r>
              <a:rPr lang="fr-FR" altLang="fr-FR" sz="2300" dirty="0">
                <a:latin typeface="Arial" panose="020B0604020202020204" pitchFamily="34" charset="0"/>
                <a:cs typeface="Arial" panose="020B0604020202020204" pitchFamily="34" charset="0"/>
              </a:rPr>
              <a:t>0</a:t>
            </a:r>
          </a:p>
        </p:txBody>
      </p:sp>
      <p:sp>
        <p:nvSpPr>
          <p:cNvPr id="181" name="ZoneTexte 258">
            <a:extLst>
              <a:ext uri="{FF2B5EF4-FFF2-40B4-BE49-F238E27FC236}">
                <a16:creationId xmlns:a16="http://schemas.microsoft.com/office/drawing/2014/main" id="{0A7CBBE8-6009-1946-A2B2-5F4BC34C6155}"/>
              </a:ext>
            </a:extLst>
          </p:cNvPr>
          <p:cNvSpPr txBox="1">
            <a:spLocks noChangeArrowheads="1"/>
          </p:cNvSpPr>
          <p:nvPr/>
        </p:nvSpPr>
        <p:spPr bwMode="auto">
          <a:xfrm>
            <a:off x="17131136" y="19297662"/>
            <a:ext cx="117431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a:latin typeface="Arial" panose="020B0604020202020204" pitchFamily="34" charset="0"/>
                <a:cs typeface="Arial" panose="020B0604020202020204" pitchFamily="34" charset="0"/>
              </a:rPr>
              <a:t>0.033</a:t>
            </a:r>
          </a:p>
        </p:txBody>
      </p:sp>
      <p:sp>
        <p:nvSpPr>
          <p:cNvPr id="182" name="ZoneTexte 258">
            <a:extLst>
              <a:ext uri="{FF2B5EF4-FFF2-40B4-BE49-F238E27FC236}">
                <a16:creationId xmlns:a16="http://schemas.microsoft.com/office/drawing/2014/main" id="{7F393AD0-DD25-464F-9056-26F025765FE3}"/>
              </a:ext>
            </a:extLst>
          </p:cNvPr>
          <p:cNvSpPr txBox="1">
            <a:spLocks noChangeArrowheads="1"/>
          </p:cNvSpPr>
          <p:nvPr/>
        </p:nvSpPr>
        <p:spPr bwMode="auto">
          <a:xfrm>
            <a:off x="12904850" y="19297662"/>
            <a:ext cx="1080428" cy="43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a:latin typeface="Arial" panose="020B0604020202020204" pitchFamily="34" charset="0"/>
                <a:cs typeface="Arial" panose="020B0604020202020204" pitchFamily="34" charset="0"/>
              </a:rPr>
              <a:t>-0.233</a:t>
            </a:r>
          </a:p>
        </p:txBody>
      </p:sp>
      <p:sp>
        <p:nvSpPr>
          <p:cNvPr id="183" name="ZoneTexte 255">
            <a:extLst>
              <a:ext uri="{FF2B5EF4-FFF2-40B4-BE49-F238E27FC236}">
                <a16:creationId xmlns:a16="http://schemas.microsoft.com/office/drawing/2014/main" id="{08FE081E-AA50-2A46-9B5F-3B773C1D476F}"/>
              </a:ext>
            </a:extLst>
          </p:cNvPr>
          <p:cNvSpPr txBox="1">
            <a:spLocks noChangeArrowheads="1"/>
          </p:cNvSpPr>
          <p:nvPr/>
        </p:nvSpPr>
        <p:spPr bwMode="auto">
          <a:xfrm>
            <a:off x="19750999" y="19297662"/>
            <a:ext cx="676572" cy="43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ctr"/>
            <a:r>
              <a:rPr lang="fr-FR" altLang="fr-FR" sz="2400">
                <a:latin typeface="Arial" panose="020B0604020202020204" pitchFamily="34" charset="0"/>
                <a:cs typeface="Arial" panose="020B0604020202020204" pitchFamily="34" charset="0"/>
              </a:rPr>
              <a:t>(s)</a:t>
            </a:r>
          </a:p>
        </p:txBody>
      </p:sp>
      <p:sp>
        <p:nvSpPr>
          <p:cNvPr id="184" name="ZoneTexte 258">
            <a:extLst>
              <a:ext uri="{FF2B5EF4-FFF2-40B4-BE49-F238E27FC236}">
                <a16:creationId xmlns:a16="http://schemas.microsoft.com/office/drawing/2014/main" id="{6567ED99-ED8E-5242-8E6B-C0E2D9A00FC8}"/>
              </a:ext>
            </a:extLst>
          </p:cNvPr>
          <p:cNvSpPr txBox="1">
            <a:spLocks noChangeArrowheads="1"/>
          </p:cNvSpPr>
          <p:nvPr/>
        </p:nvSpPr>
        <p:spPr bwMode="auto">
          <a:xfrm>
            <a:off x="11464690" y="19297661"/>
            <a:ext cx="1318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a:latin typeface="Arial" panose="020B0604020202020204" pitchFamily="34" charset="0"/>
                <a:cs typeface="Arial" panose="020B0604020202020204" pitchFamily="34" charset="0"/>
              </a:rPr>
              <a:t>-1.±0.5</a:t>
            </a:r>
          </a:p>
        </p:txBody>
      </p:sp>
      <p:sp>
        <p:nvSpPr>
          <p:cNvPr id="185" name="ZoneTexte 258">
            <a:extLst>
              <a:ext uri="{FF2B5EF4-FFF2-40B4-BE49-F238E27FC236}">
                <a16:creationId xmlns:a16="http://schemas.microsoft.com/office/drawing/2014/main" id="{A94C9218-47D3-0C4D-9270-9FCF3133669D}"/>
              </a:ext>
            </a:extLst>
          </p:cNvPr>
          <p:cNvSpPr txBox="1">
            <a:spLocks noChangeArrowheads="1"/>
          </p:cNvSpPr>
          <p:nvPr/>
        </p:nvSpPr>
        <p:spPr bwMode="auto">
          <a:xfrm>
            <a:off x="18556579" y="19297662"/>
            <a:ext cx="540959" cy="43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ctr"/>
            <a:r>
              <a:rPr lang="fr-FR" altLang="fr-FR" sz="2400" dirty="0">
                <a:latin typeface="Arial" panose="020B0604020202020204" pitchFamily="34" charset="0"/>
                <a:cs typeface="Arial" panose="020B0604020202020204" pitchFamily="34" charset="0"/>
              </a:rPr>
              <a:t>1</a:t>
            </a:r>
          </a:p>
        </p:txBody>
      </p:sp>
      <p:grpSp>
        <p:nvGrpSpPr>
          <p:cNvPr id="186" name="Groupe 49">
            <a:extLst>
              <a:ext uri="{FF2B5EF4-FFF2-40B4-BE49-F238E27FC236}">
                <a16:creationId xmlns:a16="http://schemas.microsoft.com/office/drawing/2014/main" id="{73E250F5-6A6E-BC48-A6C3-E189DDC7C48D}"/>
              </a:ext>
            </a:extLst>
          </p:cNvPr>
          <p:cNvGrpSpPr>
            <a:grpSpLocks noChangeAspect="1"/>
          </p:cNvGrpSpPr>
          <p:nvPr/>
        </p:nvGrpSpPr>
        <p:grpSpPr>
          <a:xfrm>
            <a:off x="11289788" y="10896298"/>
            <a:ext cx="9222653" cy="4364416"/>
            <a:chOff x="2881986" y="2128420"/>
            <a:chExt cx="5299846" cy="2508035"/>
          </a:xfrm>
        </p:grpSpPr>
        <p:pic>
          <p:nvPicPr>
            <p:cNvPr id="187" name="Image 51">
              <a:extLst>
                <a:ext uri="{FF2B5EF4-FFF2-40B4-BE49-F238E27FC236}">
                  <a16:creationId xmlns:a16="http://schemas.microsoft.com/office/drawing/2014/main" id="{3DAEDD68-15AE-954A-8A28-0CDB510B98AD}"/>
                </a:ext>
              </a:extLst>
            </p:cNvPr>
            <p:cNvPicPr>
              <a:picLocks noChangeAspect="1"/>
            </p:cNvPicPr>
            <p:nvPr/>
          </p:nvPicPr>
          <p:blipFill rotWithShape="1">
            <a:blip r:embed="rId4"/>
            <a:srcRect l="25004"/>
            <a:stretch/>
          </p:blipFill>
          <p:spPr>
            <a:xfrm>
              <a:off x="5229832" y="2128420"/>
              <a:ext cx="2952000" cy="1739380"/>
            </a:xfrm>
            <a:prstGeom prst="rect">
              <a:avLst/>
            </a:prstGeom>
          </p:spPr>
        </p:pic>
        <p:grpSp>
          <p:nvGrpSpPr>
            <p:cNvPr id="188" name="Groupe 52">
              <a:extLst>
                <a:ext uri="{FF2B5EF4-FFF2-40B4-BE49-F238E27FC236}">
                  <a16:creationId xmlns:a16="http://schemas.microsoft.com/office/drawing/2014/main" id="{A8070B17-184B-9343-9FB6-C5FF7C7B43EE}"/>
                </a:ext>
              </a:extLst>
            </p:cNvPr>
            <p:cNvGrpSpPr/>
            <p:nvPr/>
          </p:nvGrpSpPr>
          <p:grpSpPr>
            <a:xfrm>
              <a:off x="5229832" y="3798167"/>
              <a:ext cx="2952000" cy="648000"/>
              <a:chOff x="1385958" y="5337812"/>
              <a:chExt cx="3019543" cy="623152"/>
            </a:xfrm>
          </p:grpSpPr>
          <p:pic>
            <p:nvPicPr>
              <p:cNvPr id="193" name="Image 57" descr="Capture d’écran">
                <a:extLst>
                  <a:ext uri="{FF2B5EF4-FFF2-40B4-BE49-F238E27FC236}">
                    <a16:creationId xmlns:a16="http://schemas.microsoft.com/office/drawing/2014/main" id="{AFF523FA-A2A7-0942-94BD-EF808895E7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0988" b="15708"/>
              <a:stretch/>
            </p:blipFill>
            <p:spPr>
              <a:xfrm>
                <a:off x="1385958" y="5337812"/>
                <a:ext cx="3019543" cy="623152"/>
              </a:xfrm>
              <a:prstGeom prst="rect">
                <a:avLst/>
              </a:prstGeom>
            </p:spPr>
          </p:pic>
          <p:sp>
            <p:nvSpPr>
              <p:cNvPr id="194" name="Rectangle 193">
                <a:extLst>
                  <a:ext uri="{FF2B5EF4-FFF2-40B4-BE49-F238E27FC236}">
                    <a16:creationId xmlns:a16="http://schemas.microsoft.com/office/drawing/2014/main" id="{4B8C62B8-E494-4149-8C08-8A83A8CA064B}"/>
                  </a:ext>
                </a:extLst>
              </p:cNvPr>
              <p:cNvSpPr/>
              <p:nvPr/>
            </p:nvSpPr>
            <p:spPr>
              <a:xfrm>
                <a:off x="1833876" y="5342134"/>
                <a:ext cx="1998892" cy="5429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9" name="ZoneTexte 53">
              <a:extLst>
                <a:ext uri="{FF2B5EF4-FFF2-40B4-BE49-F238E27FC236}">
                  <a16:creationId xmlns:a16="http://schemas.microsoft.com/office/drawing/2014/main" id="{0FF36D7F-8593-804C-AD10-14BC91668700}"/>
                </a:ext>
              </a:extLst>
            </p:cNvPr>
            <p:cNvSpPr txBox="1"/>
            <p:nvPr/>
          </p:nvSpPr>
          <p:spPr>
            <a:xfrm>
              <a:off x="6376303" y="4424216"/>
              <a:ext cx="763833" cy="212239"/>
            </a:xfrm>
            <a:prstGeom prst="rect">
              <a:avLst/>
            </a:prstGeom>
            <a:noFill/>
          </p:spPr>
          <p:txBody>
            <a:bodyPr wrap="square" lIns="0" tIns="0" rIns="0" bIns="0" rtlCol="0">
              <a:spAutoFit/>
            </a:bodyPr>
            <a:lstStyle/>
            <a:p>
              <a:r>
                <a:rPr lang="fr-FR" sz="2400" b="1" dirty="0">
                  <a:latin typeface="Arial"/>
                  <a:cs typeface="Arial"/>
                </a:rPr>
                <a:t>133 ms</a:t>
              </a:r>
            </a:p>
          </p:txBody>
        </p:sp>
        <p:sp>
          <p:nvSpPr>
            <p:cNvPr id="190" name="ZoneTexte 54">
              <a:extLst>
                <a:ext uri="{FF2B5EF4-FFF2-40B4-BE49-F238E27FC236}">
                  <a16:creationId xmlns:a16="http://schemas.microsoft.com/office/drawing/2014/main" id="{9DA83407-259C-2947-B667-EA784D416BB1}"/>
                </a:ext>
              </a:extLst>
            </p:cNvPr>
            <p:cNvSpPr txBox="1"/>
            <p:nvPr/>
          </p:nvSpPr>
          <p:spPr>
            <a:xfrm>
              <a:off x="2884323" y="3893619"/>
              <a:ext cx="2240984" cy="53059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Single Pulse</a:t>
              </a:r>
            </a:p>
            <a:p>
              <a:pPr algn="ctr"/>
              <a:r>
                <a:rPr lang="en-US" sz="2600" dirty="0">
                  <a:latin typeface="Arial" panose="020B0604020202020204" pitchFamily="34" charset="0"/>
                  <a:cs typeface="Arial" panose="020B0604020202020204" pitchFamily="34" charset="0"/>
                </a:rPr>
                <a:t>(no frequency content)</a:t>
              </a:r>
            </a:p>
          </p:txBody>
        </p:sp>
        <p:sp>
          <p:nvSpPr>
            <p:cNvPr id="191" name="ZoneTexte 55">
              <a:extLst>
                <a:ext uri="{FF2B5EF4-FFF2-40B4-BE49-F238E27FC236}">
                  <a16:creationId xmlns:a16="http://schemas.microsoft.com/office/drawing/2014/main" id="{6FE65450-DB1B-D447-AA77-CE70B6321731}"/>
                </a:ext>
              </a:extLst>
            </p:cNvPr>
            <p:cNvSpPr txBox="1"/>
            <p:nvPr/>
          </p:nvSpPr>
          <p:spPr>
            <a:xfrm>
              <a:off x="2913241" y="2270267"/>
              <a:ext cx="2312714" cy="53059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Rhythmic</a:t>
              </a:r>
            </a:p>
            <a:p>
              <a:pPr algn="ctr"/>
              <a:r>
                <a:rPr lang="en-US" sz="2600" dirty="0">
                  <a:latin typeface="Arial" panose="020B0604020202020204" pitchFamily="34" charset="0"/>
                  <a:cs typeface="Arial" panose="020B0604020202020204" pitchFamily="34" charset="0"/>
                </a:rPr>
                <a:t>(30Hz frequency-specific)</a:t>
              </a:r>
            </a:p>
          </p:txBody>
        </p:sp>
        <p:sp>
          <p:nvSpPr>
            <p:cNvPr id="192" name="ZoneTexte 56">
              <a:extLst>
                <a:ext uri="{FF2B5EF4-FFF2-40B4-BE49-F238E27FC236}">
                  <a16:creationId xmlns:a16="http://schemas.microsoft.com/office/drawing/2014/main" id="{C1955A4C-D61F-DC49-9608-9BD4A6466763}"/>
                </a:ext>
              </a:extLst>
            </p:cNvPr>
            <p:cNvSpPr txBox="1"/>
            <p:nvPr/>
          </p:nvSpPr>
          <p:spPr>
            <a:xfrm>
              <a:off x="2881986" y="3109435"/>
              <a:ext cx="2375224" cy="53059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a:t>
              </a:r>
            </a:p>
            <a:p>
              <a:pPr algn="ctr"/>
              <a:r>
                <a:rPr lang="en-US" sz="2600" dirty="0">
                  <a:latin typeface="Arial" panose="020B0604020202020204" pitchFamily="34" charset="0"/>
                  <a:cs typeface="Arial" panose="020B0604020202020204" pitchFamily="34" charset="0"/>
                </a:rPr>
                <a:t>(non frequency-specific)</a:t>
              </a:r>
            </a:p>
          </p:txBody>
        </p:sp>
      </p:grpSp>
      <p:grpSp>
        <p:nvGrpSpPr>
          <p:cNvPr id="195" name="Group 194">
            <a:extLst>
              <a:ext uri="{FF2B5EF4-FFF2-40B4-BE49-F238E27FC236}">
                <a16:creationId xmlns:a16="http://schemas.microsoft.com/office/drawing/2014/main" id="{1178DAD1-E98E-7C46-B524-93E91923444A}"/>
              </a:ext>
            </a:extLst>
          </p:cNvPr>
          <p:cNvGrpSpPr>
            <a:grpSpLocks noChangeAspect="1"/>
          </p:cNvGrpSpPr>
          <p:nvPr/>
        </p:nvGrpSpPr>
        <p:grpSpPr>
          <a:xfrm>
            <a:off x="11885897" y="7056918"/>
            <a:ext cx="8803564" cy="2630765"/>
            <a:chOff x="4377456" y="795003"/>
            <a:chExt cx="4460275" cy="1332862"/>
          </a:xfrm>
        </p:grpSpPr>
        <p:grpSp>
          <p:nvGrpSpPr>
            <p:cNvPr id="196" name="Groupe 144">
              <a:extLst>
                <a:ext uri="{FF2B5EF4-FFF2-40B4-BE49-F238E27FC236}">
                  <a16:creationId xmlns:a16="http://schemas.microsoft.com/office/drawing/2014/main" id="{F85285E5-47E5-404E-B36C-FAD4EE6C0ABE}"/>
                </a:ext>
              </a:extLst>
            </p:cNvPr>
            <p:cNvGrpSpPr/>
            <p:nvPr/>
          </p:nvGrpSpPr>
          <p:grpSpPr>
            <a:xfrm>
              <a:off x="5528869" y="933503"/>
              <a:ext cx="1171255" cy="1194362"/>
              <a:chOff x="5728019" y="348688"/>
              <a:chExt cx="1171255" cy="1194362"/>
            </a:xfrm>
          </p:grpSpPr>
          <p:grpSp>
            <p:nvGrpSpPr>
              <p:cNvPr id="227" name="Groupe 70">
                <a:extLst>
                  <a:ext uri="{FF2B5EF4-FFF2-40B4-BE49-F238E27FC236}">
                    <a16:creationId xmlns:a16="http://schemas.microsoft.com/office/drawing/2014/main" id="{B82B0836-8A35-834A-AB34-EDA087AA4EFE}"/>
                  </a:ext>
                </a:extLst>
              </p:cNvPr>
              <p:cNvGrpSpPr/>
              <p:nvPr/>
            </p:nvGrpSpPr>
            <p:grpSpPr>
              <a:xfrm>
                <a:off x="6102349" y="723899"/>
                <a:ext cx="796925" cy="819151"/>
                <a:chOff x="7442199" y="723899"/>
                <a:chExt cx="796925" cy="819151"/>
              </a:xfrm>
            </p:grpSpPr>
            <p:sp>
              <p:nvSpPr>
                <p:cNvPr id="235" name="Ellipse 71">
                  <a:extLst>
                    <a:ext uri="{FF2B5EF4-FFF2-40B4-BE49-F238E27FC236}">
                      <a16:creationId xmlns:a16="http://schemas.microsoft.com/office/drawing/2014/main" id="{D40A51EB-ACE6-5641-94D7-4A1C0A8E9BC8}"/>
                    </a:ext>
                  </a:extLst>
                </p:cNvPr>
                <p:cNvSpPr/>
                <p:nvPr/>
              </p:nvSpPr>
              <p:spPr>
                <a:xfrm>
                  <a:off x="7442199" y="723899"/>
                  <a:ext cx="796925" cy="8191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iangle isocèle 72">
                  <a:extLst>
                    <a:ext uri="{FF2B5EF4-FFF2-40B4-BE49-F238E27FC236}">
                      <a16:creationId xmlns:a16="http://schemas.microsoft.com/office/drawing/2014/main" id="{1A836BD6-7307-2749-9F0D-18D8E75DFFA4}"/>
                    </a:ext>
                  </a:extLst>
                </p:cNvPr>
                <p:cNvSpPr/>
                <p:nvPr/>
              </p:nvSpPr>
              <p:spPr>
                <a:xfrm>
                  <a:off x="7809139" y="1092053"/>
                  <a:ext cx="85368" cy="13100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e 143">
                <a:extLst>
                  <a:ext uri="{FF2B5EF4-FFF2-40B4-BE49-F238E27FC236}">
                    <a16:creationId xmlns:a16="http://schemas.microsoft.com/office/drawing/2014/main" id="{06D7F141-DE83-C24A-A50E-E3D22A6FD4FA}"/>
                  </a:ext>
                </a:extLst>
              </p:cNvPr>
              <p:cNvGrpSpPr/>
              <p:nvPr/>
            </p:nvGrpSpPr>
            <p:grpSpPr>
              <a:xfrm>
                <a:off x="5728019" y="348688"/>
                <a:ext cx="582719" cy="501520"/>
                <a:chOff x="5728019" y="348688"/>
                <a:chExt cx="582719" cy="501520"/>
              </a:xfrm>
            </p:grpSpPr>
            <p:sp>
              <p:nvSpPr>
                <p:cNvPr id="230" name="Ellipse 76">
                  <a:extLst>
                    <a:ext uri="{FF2B5EF4-FFF2-40B4-BE49-F238E27FC236}">
                      <a16:creationId xmlns:a16="http://schemas.microsoft.com/office/drawing/2014/main" id="{DD6F2491-5BCA-D44C-BE34-B85E193EB68F}"/>
                    </a:ext>
                  </a:extLst>
                </p:cNvPr>
                <p:cNvSpPr/>
                <p:nvPr/>
              </p:nvSpPr>
              <p:spPr>
                <a:xfrm>
                  <a:off x="5814242" y="348688"/>
                  <a:ext cx="324000" cy="324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Ellipse 77">
                  <a:extLst>
                    <a:ext uri="{FF2B5EF4-FFF2-40B4-BE49-F238E27FC236}">
                      <a16:creationId xmlns:a16="http://schemas.microsoft.com/office/drawing/2014/main" id="{748E8C4F-1694-EC41-81DD-7342DEC48765}"/>
                    </a:ext>
                  </a:extLst>
                </p:cNvPr>
                <p:cNvSpPr/>
                <p:nvPr/>
              </p:nvSpPr>
              <p:spPr>
                <a:xfrm>
                  <a:off x="5895242" y="429688"/>
                  <a:ext cx="162000" cy="16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Ellipse 78">
                  <a:extLst>
                    <a:ext uri="{FF2B5EF4-FFF2-40B4-BE49-F238E27FC236}">
                      <a16:creationId xmlns:a16="http://schemas.microsoft.com/office/drawing/2014/main" id="{48A83300-2F76-6A4A-AE34-93CF0A3D14A3}"/>
                    </a:ext>
                  </a:extLst>
                </p:cNvPr>
                <p:cNvSpPr/>
                <p:nvPr/>
              </p:nvSpPr>
              <p:spPr>
                <a:xfrm>
                  <a:off x="5986738" y="526208"/>
                  <a:ext cx="324000" cy="324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Ellipse 79">
                  <a:extLst>
                    <a:ext uri="{FF2B5EF4-FFF2-40B4-BE49-F238E27FC236}">
                      <a16:creationId xmlns:a16="http://schemas.microsoft.com/office/drawing/2014/main" id="{F4786359-8821-B54D-B58C-3A073B103BE6}"/>
                    </a:ext>
                  </a:extLst>
                </p:cNvPr>
                <p:cNvSpPr/>
                <p:nvPr/>
              </p:nvSpPr>
              <p:spPr>
                <a:xfrm>
                  <a:off x="6067738" y="607208"/>
                  <a:ext cx="162000" cy="1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CD3B1DC7-CA11-C645-BE8B-420783D4AA39}"/>
                    </a:ext>
                  </a:extLst>
                </p:cNvPr>
                <p:cNvSpPr/>
                <p:nvPr/>
              </p:nvSpPr>
              <p:spPr>
                <a:xfrm rot="19320000">
                  <a:off x="5728019" y="708006"/>
                  <a:ext cx="314151" cy="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 name="Connecteur droit 130">
                <a:extLst>
                  <a:ext uri="{FF2B5EF4-FFF2-40B4-BE49-F238E27FC236}">
                    <a16:creationId xmlns:a16="http://schemas.microsoft.com/office/drawing/2014/main" id="{BAF15BB9-1B91-C34C-9B95-24F7C39AFF40}"/>
                  </a:ext>
                </a:extLst>
              </p:cNvPr>
              <p:cNvCxnSpPr/>
              <p:nvPr/>
            </p:nvCxnSpPr>
            <p:spPr>
              <a:xfrm rot="240000" flipV="1">
                <a:off x="5985164" y="577615"/>
                <a:ext cx="517298" cy="50265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7" name="Groupe 167">
              <a:extLst>
                <a:ext uri="{FF2B5EF4-FFF2-40B4-BE49-F238E27FC236}">
                  <a16:creationId xmlns:a16="http://schemas.microsoft.com/office/drawing/2014/main" id="{D32BB8BF-1A35-6C4D-B1F3-BA0434E02B81}"/>
                </a:ext>
              </a:extLst>
            </p:cNvPr>
            <p:cNvGrpSpPr/>
            <p:nvPr/>
          </p:nvGrpSpPr>
          <p:grpSpPr>
            <a:xfrm>
              <a:off x="4377456" y="1022379"/>
              <a:ext cx="1103930" cy="1105073"/>
              <a:chOff x="4377456" y="1022379"/>
              <a:chExt cx="1103930" cy="1105073"/>
            </a:xfrm>
          </p:grpSpPr>
          <p:sp>
            <p:nvSpPr>
              <p:cNvPr id="217" name="Ellipse 74">
                <a:extLst>
                  <a:ext uri="{FF2B5EF4-FFF2-40B4-BE49-F238E27FC236}">
                    <a16:creationId xmlns:a16="http://schemas.microsoft.com/office/drawing/2014/main" id="{7B4EACB8-F579-C84A-946B-F8FD463C56CB}"/>
                  </a:ext>
                </a:extLst>
              </p:cNvPr>
              <p:cNvSpPr/>
              <p:nvPr/>
            </p:nvSpPr>
            <p:spPr>
              <a:xfrm>
                <a:off x="4377456" y="1308301"/>
                <a:ext cx="796925" cy="8191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iangle isocèle 75">
                <a:extLst>
                  <a:ext uri="{FF2B5EF4-FFF2-40B4-BE49-F238E27FC236}">
                    <a16:creationId xmlns:a16="http://schemas.microsoft.com/office/drawing/2014/main" id="{80321ECB-ED8D-C84E-9530-ED885D99E13C}"/>
                  </a:ext>
                </a:extLst>
              </p:cNvPr>
              <p:cNvSpPr/>
              <p:nvPr/>
            </p:nvSpPr>
            <p:spPr>
              <a:xfrm rot="20975047">
                <a:off x="5150027" y="1642379"/>
                <a:ext cx="77847" cy="17908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Connecteur droit 137">
                <a:extLst>
                  <a:ext uri="{FF2B5EF4-FFF2-40B4-BE49-F238E27FC236}">
                    <a16:creationId xmlns:a16="http://schemas.microsoft.com/office/drawing/2014/main" id="{16514C2B-B771-A24C-A23D-D120F47E4CC0}"/>
                  </a:ext>
                </a:extLst>
              </p:cNvPr>
              <p:cNvCxnSpPr/>
              <p:nvPr/>
            </p:nvCxnSpPr>
            <p:spPr>
              <a:xfrm rot="180000">
                <a:off x="4597277" y="1195392"/>
                <a:ext cx="707725" cy="3124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20" name="Groupe 140">
                <a:extLst>
                  <a:ext uri="{FF2B5EF4-FFF2-40B4-BE49-F238E27FC236}">
                    <a16:creationId xmlns:a16="http://schemas.microsoft.com/office/drawing/2014/main" id="{EF0277C0-322C-E84E-9811-73025CEFFCB3}"/>
                  </a:ext>
                </a:extLst>
              </p:cNvPr>
              <p:cNvGrpSpPr/>
              <p:nvPr/>
            </p:nvGrpSpPr>
            <p:grpSpPr>
              <a:xfrm rot="14160000" flipH="1">
                <a:off x="4667426" y="973626"/>
                <a:ext cx="258545" cy="480501"/>
                <a:chOff x="4847814" y="462846"/>
                <a:chExt cx="190411" cy="350222"/>
              </a:xfrm>
            </p:grpSpPr>
            <p:sp>
              <p:nvSpPr>
                <p:cNvPr id="223" name="Rectangle 222">
                  <a:extLst>
                    <a:ext uri="{FF2B5EF4-FFF2-40B4-BE49-F238E27FC236}">
                      <a16:creationId xmlns:a16="http://schemas.microsoft.com/office/drawing/2014/main" id="{1FB5FFA8-9070-DA4E-9943-C26AF23BA554}"/>
                    </a:ext>
                  </a:extLst>
                </p:cNvPr>
                <p:cNvSpPr/>
                <p:nvPr/>
              </p:nvSpPr>
              <p:spPr>
                <a:xfrm rot="6543947" flipH="1" flipV="1">
                  <a:off x="4879927" y="567549"/>
                  <a:ext cx="262432" cy="530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Ellipse 134">
                  <a:extLst>
                    <a:ext uri="{FF2B5EF4-FFF2-40B4-BE49-F238E27FC236}">
                      <a16:creationId xmlns:a16="http://schemas.microsoft.com/office/drawing/2014/main" id="{68157D67-6420-1042-847C-1844C4599B4A}"/>
                    </a:ext>
                  </a:extLst>
                </p:cNvPr>
                <p:cNvSpPr/>
                <p:nvPr/>
              </p:nvSpPr>
              <p:spPr>
                <a:xfrm rot="17460000">
                  <a:off x="4793814" y="613116"/>
                  <a:ext cx="216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Ellipse 132">
                  <a:extLst>
                    <a:ext uri="{FF2B5EF4-FFF2-40B4-BE49-F238E27FC236}">
                      <a16:creationId xmlns:a16="http://schemas.microsoft.com/office/drawing/2014/main" id="{13011591-F9C0-F64B-9D76-B50081144FFC}"/>
                    </a:ext>
                  </a:extLst>
                </p:cNvPr>
                <p:cNvSpPr/>
                <p:nvPr/>
              </p:nvSpPr>
              <p:spPr>
                <a:xfrm rot="1318708">
                  <a:off x="4903853" y="551630"/>
                  <a:ext cx="73152" cy="2614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Ellipse 133">
                  <a:extLst>
                    <a:ext uri="{FF2B5EF4-FFF2-40B4-BE49-F238E27FC236}">
                      <a16:creationId xmlns:a16="http://schemas.microsoft.com/office/drawing/2014/main" id="{2451BEFD-C7B1-1D4F-B230-1D779FD3B3E4}"/>
                    </a:ext>
                  </a:extLst>
                </p:cNvPr>
                <p:cNvSpPr/>
                <p:nvPr/>
              </p:nvSpPr>
              <p:spPr>
                <a:xfrm rot="1618708">
                  <a:off x="4983008" y="550667"/>
                  <a:ext cx="55217" cy="23122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Arc 220">
                <a:extLst>
                  <a:ext uri="{FF2B5EF4-FFF2-40B4-BE49-F238E27FC236}">
                    <a16:creationId xmlns:a16="http://schemas.microsoft.com/office/drawing/2014/main" id="{B3C19154-8815-964E-9C5A-CB0E9895B679}"/>
                  </a:ext>
                </a:extLst>
              </p:cNvPr>
              <p:cNvSpPr/>
              <p:nvPr/>
            </p:nvSpPr>
            <p:spPr>
              <a:xfrm rot="21447497">
                <a:off x="4815335" y="1200001"/>
                <a:ext cx="274858" cy="281036"/>
              </a:xfrm>
              <a:prstGeom prst="arc">
                <a:avLst>
                  <a:gd name="adj1" fmla="val 16200000"/>
                  <a:gd name="adj2" fmla="val 19700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2" name="ZoneTexte 141">
                <a:extLst>
                  <a:ext uri="{FF2B5EF4-FFF2-40B4-BE49-F238E27FC236}">
                    <a16:creationId xmlns:a16="http://schemas.microsoft.com/office/drawing/2014/main" id="{A58D341B-15E2-814D-BE7E-6B0831339BD1}"/>
                  </a:ext>
                </a:extLst>
              </p:cNvPr>
              <p:cNvSpPr txBox="1"/>
              <p:nvPr/>
            </p:nvSpPr>
            <p:spPr>
              <a:xfrm>
                <a:off x="5031386" y="1022379"/>
                <a:ext cx="450000" cy="244086"/>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90°</a:t>
                </a:r>
              </a:p>
            </p:txBody>
          </p:sp>
        </p:grpSp>
        <p:grpSp>
          <p:nvGrpSpPr>
            <p:cNvPr id="198" name="Groupe 166">
              <a:extLst>
                <a:ext uri="{FF2B5EF4-FFF2-40B4-BE49-F238E27FC236}">
                  <a16:creationId xmlns:a16="http://schemas.microsoft.com/office/drawing/2014/main" id="{C07D7949-7C31-0743-B8F4-9CBDFC9CFB1E}"/>
                </a:ext>
              </a:extLst>
            </p:cNvPr>
            <p:cNvGrpSpPr/>
            <p:nvPr/>
          </p:nvGrpSpPr>
          <p:grpSpPr>
            <a:xfrm>
              <a:off x="6919429" y="795003"/>
              <a:ext cx="1918302" cy="1332862"/>
              <a:chOff x="7323483" y="795003"/>
              <a:chExt cx="1918302" cy="1332862"/>
            </a:xfrm>
          </p:grpSpPr>
          <p:grpSp>
            <p:nvGrpSpPr>
              <p:cNvPr id="199" name="Groupe 153">
                <a:extLst>
                  <a:ext uri="{FF2B5EF4-FFF2-40B4-BE49-F238E27FC236}">
                    <a16:creationId xmlns:a16="http://schemas.microsoft.com/office/drawing/2014/main" id="{DAF951DB-4A9A-2F4B-BD0E-AF54A6201EB1}"/>
                  </a:ext>
                </a:extLst>
              </p:cNvPr>
              <p:cNvGrpSpPr/>
              <p:nvPr/>
            </p:nvGrpSpPr>
            <p:grpSpPr>
              <a:xfrm>
                <a:off x="7323483" y="1188426"/>
                <a:ext cx="1003819" cy="939439"/>
                <a:chOff x="7323483" y="1188426"/>
                <a:chExt cx="1003819" cy="939439"/>
              </a:xfrm>
            </p:grpSpPr>
            <p:grpSp>
              <p:nvGrpSpPr>
                <p:cNvPr id="204" name="Groupe 69">
                  <a:extLst>
                    <a:ext uri="{FF2B5EF4-FFF2-40B4-BE49-F238E27FC236}">
                      <a16:creationId xmlns:a16="http://schemas.microsoft.com/office/drawing/2014/main" id="{19D45C7B-08E6-F64F-8332-5B9418D35811}"/>
                    </a:ext>
                  </a:extLst>
                </p:cNvPr>
                <p:cNvGrpSpPr/>
                <p:nvPr/>
              </p:nvGrpSpPr>
              <p:grpSpPr>
                <a:xfrm>
                  <a:off x="7323483" y="1188426"/>
                  <a:ext cx="796925" cy="939439"/>
                  <a:chOff x="7442199" y="575436"/>
                  <a:chExt cx="796925" cy="939439"/>
                </a:xfrm>
              </p:grpSpPr>
              <p:sp>
                <p:nvSpPr>
                  <p:cNvPr id="215" name="Ellipse 67">
                    <a:extLst>
                      <a:ext uri="{FF2B5EF4-FFF2-40B4-BE49-F238E27FC236}">
                        <a16:creationId xmlns:a16="http://schemas.microsoft.com/office/drawing/2014/main" id="{A4255321-FC14-BF4F-8B10-5AD330DA5E9F}"/>
                      </a:ext>
                    </a:extLst>
                  </p:cNvPr>
                  <p:cNvSpPr/>
                  <p:nvPr/>
                </p:nvSpPr>
                <p:spPr>
                  <a:xfrm>
                    <a:off x="7442199" y="650875"/>
                    <a:ext cx="796925" cy="86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iangle isocèle 68">
                    <a:extLst>
                      <a:ext uri="{FF2B5EF4-FFF2-40B4-BE49-F238E27FC236}">
                        <a16:creationId xmlns:a16="http://schemas.microsoft.com/office/drawing/2014/main" id="{BD76F1B5-C6C3-8E46-8873-07FF485798C1}"/>
                      </a:ext>
                    </a:extLst>
                  </p:cNvPr>
                  <p:cNvSpPr/>
                  <p:nvPr/>
                </p:nvSpPr>
                <p:spPr>
                  <a:xfrm>
                    <a:off x="7762875" y="575436"/>
                    <a:ext cx="170736" cy="7754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e 128">
                  <a:extLst>
                    <a:ext uri="{FF2B5EF4-FFF2-40B4-BE49-F238E27FC236}">
                      <a16:creationId xmlns:a16="http://schemas.microsoft.com/office/drawing/2014/main" id="{EBC12FCB-CB4E-B74F-B0CE-D231E4179AB6}"/>
                    </a:ext>
                  </a:extLst>
                </p:cNvPr>
                <p:cNvGrpSpPr/>
                <p:nvPr/>
              </p:nvGrpSpPr>
              <p:grpSpPr>
                <a:xfrm rot="20880000">
                  <a:off x="7630486" y="1281051"/>
                  <a:ext cx="696816" cy="298332"/>
                  <a:chOff x="7839189" y="764222"/>
                  <a:chExt cx="526486" cy="181346"/>
                </a:xfrm>
              </p:grpSpPr>
              <p:grpSp>
                <p:nvGrpSpPr>
                  <p:cNvPr id="206" name="Groupe 126">
                    <a:extLst>
                      <a:ext uri="{FF2B5EF4-FFF2-40B4-BE49-F238E27FC236}">
                        <a16:creationId xmlns:a16="http://schemas.microsoft.com/office/drawing/2014/main" id="{37D7DF54-3575-AE4A-8AEF-2E0CD085A957}"/>
                      </a:ext>
                    </a:extLst>
                  </p:cNvPr>
                  <p:cNvGrpSpPr/>
                  <p:nvPr/>
                </p:nvGrpSpPr>
                <p:grpSpPr>
                  <a:xfrm rot="678861">
                    <a:off x="7839189" y="764222"/>
                    <a:ext cx="526486" cy="181346"/>
                    <a:chOff x="7897887" y="758819"/>
                    <a:chExt cx="526486" cy="181346"/>
                  </a:xfrm>
                </p:grpSpPr>
                <p:sp>
                  <p:nvSpPr>
                    <p:cNvPr id="208" name="Rectangle 207">
                      <a:extLst>
                        <a:ext uri="{FF2B5EF4-FFF2-40B4-BE49-F238E27FC236}">
                          <a16:creationId xmlns:a16="http://schemas.microsoft.com/office/drawing/2014/main" id="{F6B3993D-BCC1-3246-8D50-52B8EED40173}"/>
                        </a:ext>
                      </a:extLst>
                    </p:cNvPr>
                    <p:cNvSpPr/>
                    <p:nvPr/>
                  </p:nvSpPr>
                  <p:spPr>
                    <a:xfrm rot="19380000">
                      <a:off x="7961971" y="758819"/>
                      <a:ext cx="462402" cy="547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Ellipse 120">
                      <a:extLst>
                        <a:ext uri="{FF2B5EF4-FFF2-40B4-BE49-F238E27FC236}">
                          <a16:creationId xmlns:a16="http://schemas.microsoft.com/office/drawing/2014/main" id="{4658A5DA-C245-A249-8AAF-076A89B07E3C}"/>
                        </a:ext>
                      </a:extLst>
                    </p:cNvPr>
                    <p:cNvSpPr/>
                    <p:nvPr/>
                  </p:nvSpPr>
                  <p:spPr>
                    <a:xfrm rot="19200000">
                      <a:off x="7908177" y="797561"/>
                      <a:ext cx="270000" cy="965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Ellipse 121">
                      <a:extLst>
                        <a:ext uri="{FF2B5EF4-FFF2-40B4-BE49-F238E27FC236}">
                          <a16:creationId xmlns:a16="http://schemas.microsoft.com/office/drawing/2014/main" id="{721CEE7D-2B01-E440-9062-F24B859C913F}"/>
                        </a:ext>
                      </a:extLst>
                    </p:cNvPr>
                    <p:cNvSpPr/>
                    <p:nvPr/>
                  </p:nvSpPr>
                  <p:spPr>
                    <a:xfrm rot="19440000">
                      <a:off x="7978863" y="857834"/>
                      <a:ext cx="239353" cy="8233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Ellipse 125">
                      <a:extLst>
                        <a:ext uri="{FF2B5EF4-FFF2-40B4-BE49-F238E27FC236}">
                          <a16:creationId xmlns:a16="http://schemas.microsoft.com/office/drawing/2014/main" id="{A630F00C-EFED-9B4B-8C71-5C0055EDBCB7}"/>
                        </a:ext>
                      </a:extLst>
                    </p:cNvPr>
                    <p:cNvSpPr/>
                    <p:nvPr/>
                  </p:nvSpPr>
                  <p:spPr>
                    <a:xfrm rot="19440000">
                      <a:off x="7960104" y="843001"/>
                      <a:ext cx="239353" cy="8233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Ellipse 122">
                      <a:extLst>
                        <a:ext uri="{FF2B5EF4-FFF2-40B4-BE49-F238E27FC236}">
                          <a16:creationId xmlns:a16="http://schemas.microsoft.com/office/drawing/2014/main" id="{103ED1A7-4F46-0F43-A75F-8929D63AC9DA}"/>
                        </a:ext>
                      </a:extLst>
                    </p:cNvPr>
                    <p:cNvSpPr/>
                    <p:nvPr/>
                  </p:nvSpPr>
                  <p:spPr>
                    <a:xfrm rot="19440000">
                      <a:off x="8054202" y="896026"/>
                      <a:ext cx="72000" cy="1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Ellipse 124">
                      <a:extLst>
                        <a:ext uri="{FF2B5EF4-FFF2-40B4-BE49-F238E27FC236}">
                          <a16:creationId xmlns:a16="http://schemas.microsoft.com/office/drawing/2014/main" id="{E23D2F3F-A245-1147-AC88-00093968179E}"/>
                        </a:ext>
                      </a:extLst>
                    </p:cNvPr>
                    <p:cNvSpPr/>
                    <p:nvPr/>
                  </p:nvSpPr>
                  <p:spPr>
                    <a:xfrm rot="19200000">
                      <a:off x="7897887" y="787271"/>
                      <a:ext cx="270000" cy="965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Ellipse 123">
                      <a:extLst>
                        <a:ext uri="{FF2B5EF4-FFF2-40B4-BE49-F238E27FC236}">
                          <a16:creationId xmlns:a16="http://schemas.microsoft.com/office/drawing/2014/main" id="{8D7E4DE5-53FF-3247-A88A-188EE076D22B}"/>
                        </a:ext>
                      </a:extLst>
                    </p:cNvPr>
                    <p:cNvSpPr>
                      <a:spLocks/>
                    </p:cNvSpPr>
                    <p:nvPr/>
                  </p:nvSpPr>
                  <p:spPr>
                    <a:xfrm rot="19440000">
                      <a:off x="8004291" y="836765"/>
                      <a:ext cx="108000" cy="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Ellipse 127">
                    <a:extLst>
                      <a:ext uri="{FF2B5EF4-FFF2-40B4-BE49-F238E27FC236}">
                        <a16:creationId xmlns:a16="http://schemas.microsoft.com/office/drawing/2014/main" id="{704D4F60-80A8-3F48-8CE1-C2328B96832C}"/>
                      </a:ext>
                    </a:extLst>
                  </p:cNvPr>
                  <p:cNvSpPr/>
                  <p:nvPr/>
                </p:nvSpPr>
                <p:spPr>
                  <a:xfrm rot="20049183">
                    <a:off x="7891552" y="788696"/>
                    <a:ext cx="219422" cy="1005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0" name="ZoneTexte 155">
                <a:extLst>
                  <a:ext uri="{FF2B5EF4-FFF2-40B4-BE49-F238E27FC236}">
                    <a16:creationId xmlns:a16="http://schemas.microsoft.com/office/drawing/2014/main" id="{D54223A8-0417-BA4A-A27E-CB179B7B027B}"/>
                  </a:ext>
                </a:extLst>
              </p:cNvPr>
              <p:cNvSpPr txBox="1"/>
              <p:nvPr/>
            </p:nvSpPr>
            <p:spPr>
              <a:xfrm>
                <a:off x="7644235" y="795003"/>
                <a:ext cx="794166" cy="24949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TMS coil</a:t>
                </a:r>
              </a:p>
            </p:txBody>
          </p:sp>
          <p:sp>
            <p:nvSpPr>
              <p:cNvPr id="201" name="ZoneTexte 156">
                <a:extLst>
                  <a:ext uri="{FF2B5EF4-FFF2-40B4-BE49-F238E27FC236}">
                    <a16:creationId xmlns:a16="http://schemas.microsoft.com/office/drawing/2014/main" id="{D2090B28-618B-164A-B79F-5A939E8EC6C5}"/>
                  </a:ext>
                </a:extLst>
              </p:cNvPr>
              <p:cNvSpPr txBox="1"/>
              <p:nvPr/>
            </p:nvSpPr>
            <p:spPr>
              <a:xfrm>
                <a:off x="8202047" y="1382629"/>
                <a:ext cx="1039738" cy="461665"/>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Audio speaker</a:t>
                </a:r>
              </a:p>
            </p:txBody>
          </p:sp>
          <p:cxnSp>
            <p:nvCxnSpPr>
              <p:cNvPr id="202" name="Connecteur droit 158">
                <a:extLst>
                  <a:ext uri="{FF2B5EF4-FFF2-40B4-BE49-F238E27FC236}">
                    <a16:creationId xmlns:a16="http://schemas.microsoft.com/office/drawing/2014/main" id="{41F45434-B14D-CD45-BE6B-2CEA39F4B504}"/>
                  </a:ext>
                </a:extLst>
              </p:cNvPr>
              <p:cNvCxnSpPr>
                <a:cxnSpLocks/>
                <a:endCxn id="201" idx="1"/>
              </p:cNvCxnSpPr>
              <p:nvPr/>
            </p:nvCxnSpPr>
            <p:spPr>
              <a:xfrm>
                <a:off x="7886119" y="1466377"/>
                <a:ext cx="315928" cy="1470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162">
                <a:extLst>
                  <a:ext uri="{FF2B5EF4-FFF2-40B4-BE49-F238E27FC236}">
                    <a16:creationId xmlns:a16="http://schemas.microsoft.com/office/drawing/2014/main" id="{437B1855-06F6-994A-A783-2BF15FB6491D}"/>
                  </a:ext>
                </a:extLst>
              </p:cNvPr>
              <p:cNvCxnSpPr>
                <a:stCxn id="200" idx="2"/>
              </p:cNvCxnSpPr>
              <p:nvPr/>
            </p:nvCxnSpPr>
            <p:spPr>
              <a:xfrm>
                <a:off x="8041318" y="1044496"/>
                <a:ext cx="0" cy="2435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7" name="Oval 236">
            <a:extLst>
              <a:ext uri="{FF2B5EF4-FFF2-40B4-BE49-F238E27FC236}">
                <a16:creationId xmlns:a16="http://schemas.microsoft.com/office/drawing/2014/main" id="{4680E67E-4484-B34D-A6D5-75C08D5F7362}"/>
              </a:ext>
            </a:extLst>
          </p:cNvPr>
          <p:cNvSpPr>
            <a:spLocks noChangeAspect="1"/>
          </p:cNvSpPr>
          <p:nvPr/>
        </p:nvSpPr>
        <p:spPr>
          <a:xfrm>
            <a:off x="15432878" y="8551678"/>
            <a:ext cx="165505" cy="1655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Oval 237">
            <a:extLst>
              <a:ext uri="{FF2B5EF4-FFF2-40B4-BE49-F238E27FC236}">
                <a16:creationId xmlns:a16="http://schemas.microsoft.com/office/drawing/2014/main" id="{27EB862A-5067-DB46-A88C-F61108F134EA}"/>
              </a:ext>
            </a:extLst>
          </p:cNvPr>
          <p:cNvSpPr>
            <a:spLocks noChangeAspect="1"/>
          </p:cNvSpPr>
          <p:nvPr/>
        </p:nvSpPr>
        <p:spPr>
          <a:xfrm>
            <a:off x="15915445" y="8551678"/>
            <a:ext cx="165505" cy="1655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ZoneTexte 252">
            <a:extLst>
              <a:ext uri="{FF2B5EF4-FFF2-40B4-BE49-F238E27FC236}">
                <a16:creationId xmlns:a16="http://schemas.microsoft.com/office/drawing/2014/main" id="{4F744D15-1A4E-1B41-B133-BDBF3868BBD4}"/>
              </a:ext>
            </a:extLst>
          </p:cNvPr>
          <p:cNvSpPr txBox="1">
            <a:spLocks noChangeArrowheads="1"/>
          </p:cNvSpPr>
          <p:nvPr/>
        </p:nvSpPr>
        <p:spPr bwMode="auto">
          <a:xfrm>
            <a:off x="11192052" y="9839377"/>
            <a:ext cx="9463061" cy="46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2" tIns="45496" rIns="90992" bIns="45496">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400" dirty="0" err="1">
                <a:latin typeface="Arial" panose="020B0604020202020204" pitchFamily="34" charset="0"/>
                <a:cs typeface="Arial" panose="020B0604020202020204" pitchFamily="34" charset="0"/>
              </a:rPr>
              <a:t>Placed</a:t>
            </a:r>
            <a:r>
              <a:rPr lang="fr-FR" altLang="fr-FR" sz="2400" dirty="0">
                <a:latin typeface="Arial" panose="020B0604020202020204" pitchFamily="34" charset="0"/>
                <a:cs typeface="Arial" panose="020B0604020202020204" pitchFamily="34" charset="0"/>
              </a:rPr>
              <a:t> in a frontal right location, </a:t>
            </a:r>
            <a:r>
              <a:rPr lang="fr-FR" altLang="fr-FR" sz="2400" dirty="0" err="1">
                <a:latin typeface="Arial" panose="020B0604020202020204" pitchFamily="34" charset="0"/>
                <a:cs typeface="Arial" panose="020B0604020202020204" pitchFamily="34" charset="0"/>
              </a:rPr>
              <a:t>above</a:t>
            </a:r>
            <a:r>
              <a:rPr lang="fr-FR" altLang="fr-FR" sz="2400" dirty="0">
                <a:latin typeface="Arial" panose="020B0604020202020204" pitchFamily="34" charset="0"/>
                <a:cs typeface="Arial" panose="020B0604020202020204" pitchFamily="34" charset="0"/>
              </a:rPr>
              <a:t> </a:t>
            </a:r>
            <a:r>
              <a:rPr lang="fr-FR" altLang="fr-FR" sz="2400" dirty="0" err="1">
                <a:latin typeface="Arial" panose="020B0604020202020204" pitchFamily="34" charset="0"/>
                <a:cs typeface="Arial" panose="020B0604020202020204" pitchFamily="34" charset="0"/>
              </a:rPr>
              <a:t>electrode</a:t>
            </a:r>
            <a:r>
              <a:rPr lang="fr-FR" altLang="fr-FR" sz="2400" dirty="0">
                <a:latin typeface="Arial" panose="020B0604020202020204" pitchFamily="34" charset="0"/>
                <a:cs typeface="Arial" panose="020B0604020202020204" pitchFamily="34" charset="0"/>
              </a:rPr>
              <a:t> FC2 on EEG </a:t>
            </a:r>
            <a:r>
              <a:rPr lang="fr-FR" altLang="fr-FR" sz="2400" dirty="0" err="1">
                <a:latin typeface="Arial" panose="020B0604020202020204" pitchFamily="34" charset="0"/>
                <a:cs typeface="Arial" panose="020B0604020202020204" pitchFamily="34" charset="0"/>
              </a:rPr>
              <a:t>array</a:t>
            </a:r>
            <a:r>
              <a:rPr lang="fr-FR" altLang="fr-FR" sz="2400" dirty="0">
                <a:latin typeface="Arial" panose="020B0604020202020204" pitchFamily="34" charset="0"/>
                <a:cs typeface="Arial" panose="020B0604020202020204" pitchFamily="34" charset="0"/>
              </a:rPr>
              <a:t>.</a:t>
            </a:r>
            <a:endParaRPr lang="fr-FR" altLang="fr-FR" sz="1000" dirty="0">
              <a:latin typeface="Arial" panose="020B0604020202020204" pitchFamily="34" charset="0"/>
              <a:cs typeface="Arial" panose="020B0604020202020204" pitchFamily="34" charset="0"/>
            </a:endParaRPr>
          </a:p>
        </p:txBody>
      </p:sp>
      <p:sp>
        <p:nvSpPr>
          <p:cNvPr id="240" name="ZoneTexte 8">
            <a:extLst>
              <a:ext uri="{FF2B5EF4-FFF2-40B4-BE49-F238E27FC236}">
                <a16:creationId xmlns:a16="http://schemas.microsoft.com/office/drawing/2014/main" id="{850F5BD3-C35A-B248-99BF-314C061BF941}"/>
              </a:ext>
            </a:extLst>
          </p:cNvPr>
          <p:cNvSpPr txBox="1">
            <a:spLocks noChangeArrowheads="1"/>
          </p:cNvSpPr>
          <p:nvPr/>
        </p:nvSpPr>
        <p:spPr bwMode="auto">
          <a:xfrm>
            <a:off x="10862470" y="10367169"/>
            <a:ext cx="616013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err="1">
                <a:latin typeface="Arial" panose="020B0604020202020204" pitchFamily="34" charset="0"/>
                <a:cs typeface="Arial" panose="020B0604020202020204" pitchFamily="34" charset="0"/>
              </a:rPr>
              <a:t>Sham</a:t>
            </a:r>
            <a:r>
              <a:rPr lang="fr-FR" altLang="fr-FR" sz="2900" b="1" dirty="0">
                <a:latin typeface="Arial" panose="020B0604020202020204" pitchFamily="34" charset="0"/>
                <a:cs typeface="Arial" panose="020B0604020202020204" pitchFamily="34" charset="0"/>
              </a:rPr>
              <a:t> TMS patterns</a:t>
            </a:r>
            <a:endParaRPr lang="fr-FR" altLang="fr-FR" sz="2600" dirty="0">
              <a:latin typeface="Arial" panose="020B0604020202020204" pitchFamily="34" charset="0"/>
              <a:cs typeface="Arial" panose="020B0604020202020204" pitchFamily="34" charset="0"/>
            </a:endParaRPr>
          </a:p>
        </p:txBody>
      </p:sp>
      <p:sp>
        <p:nvSpPr>
          <p:cNvPr id="242" name="Text Box 6">
            <a:extLst>
              <a:ext uri="{FF2B5EF4-FFF2-40B4-BE49-F238E27FC236}">
                <a16:creationId xmlns:a16="http://schemas.microsoft.com/office/drawing/2014/main" id="{43AD8202-6FA5-6D49-B7A0-AE34BCA59E07}"/>
              </a:ext>
            </a:extLst>
          </p:cNvPr>
          <p:cNvSpPr txBox="1">
            <a:spLocks noChangeArrowheads="1"/>
          </p:cNvSpPr>
          <p:nvPr/>
        </p:nvSpPr>
        <p:spPr bwMode="auto">
          <a:xfrm>
            <a:off x="771524" y="25430438"/>
            <a:ext cx="9032618" cy="306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8300">
                <a:solidFill>
                  <a:schemeClr val="tx1"/>
                </a:solidFill>
                <a:latin typeface="Tahoma" panose="020B0604030504040204" pitchFamily="34" charset="0"/>
              </a:defRPr>
            </a:lvl9pPr>
          </a:lstStyle>
          <a:p>
            <a:pPr marL="514350" indent="-514350" algn="just" eaLnBrk="1">
              <a:buFontTx/>
              <a:buAutoNum type="arabicPeriod"/>
              <a:defRPr/>
            </a:pPr>
            <a:r>
              <a:rPr lang="en-US" altLang="fr-FR" sz="2800" dirty="0" err="1">
                <a:latin typeface="Arial"/>
                <a:ea typeface="+mn-ea"/>
                <a:cs typeface="Arial"/>
              </a:rPr>
              <a:t>Duecker</a:t>
            </a:r>
            <a:r>
              <a:rPr lang="en-US" altLang="fr-FR" sz="2800" dirty="0">
                <a:latin typeface="Arial"/>
                <a:ea typeface="+mn-ea"/>
                <a:cs typeface="Arial"/>
              </a:rPr>
              <a:t> and Sack, 2015, </a:t>
            </a:r>
            <a:r>
              <a:rPr lang="en-US" sz="2800" i="1" dirty="0">
                <a:latin typeface="Arial" panose="020B0604020202020204" pitchFamily="34" charset="0"/>
                <a:cs typeface="Arial" panose="020B0604020202020204" pitchFamily="34" charset="0"/>
              </a:rPr>
              <a:t>Frontiers in Psychology</a:t>
            </a:r>
            <a:r>
              <a:rPr lang="en-US" altLang="fr-FR" sz="2800" i="1" dirty="0">
                <a:latin typeface="Arial"/>
                <a:ea typeface="+mn-ea"/>
                <a:cs typeface="Arial"/>
              </a:rPr>
              <a:t>.</a:t>
            </a:r>
          </a:p>
          <a:p>
            <a:pPr marL="514350" indent="-514350" algn="just" eaLnBrk="1">
              <a:buFontTx/>
              <a:buAutoNum type="arabicPeriod"/>
              <a:defRPr/>
            </a:pPr>
            <a:r>
              <a:rPr lang="en-US" altLang="fr-FR" sz="2800" dirty="0">
                <a:latin typeface="Arial"/>
                <a:ea typeface="+mn-ea"/>
                <a:cs typeface="Arial"/>
              </a:rPr>
              <a:t>Shams and Kim, 2010, </a:t>
            </a:r>
            <a:r>
              <a:rPr lang="en-US" altLang="fr-FR" sz="2800" i="1" dirty="0">
                <a:latin typeface="Arial"/>
                <a:ea typeface="+mn-ea"/>
                <a:cs typeface="Arial"/>
              </a:rPr>
              <a:t>Physics of Life Reviews.</a:t>
            </a:r>
          </a:p>
          <a:p>
            <a:pPr marL="514350" indent="-514350" algn="just" eaLnBrk="1">
              <a:buFontTx/>
              <a:buAutoNum type="arabicPeriod"/>
              <a:defRPr/>
            </a:pPr>
            <a:r>
              <a:rPr lang="en-US" altLang="fr-FR" sz="2800" dirty="0">
                <a:latin typeface="Arial"/>
                <a:ea typeface="+mn-ea"/>
                <a:cs typeface="Arial"/>
              </a:rPr>
              <a:t>Lippert et al., 2007, </a:t>
            </a:r>
            <a:r>
              <a:rPr lang="en-US" altLang="fr-FR" sz="2800" i="1" dirty="0">
                <a:latin typeface="Arial"/>
                <a:ea typeface="+mn-ea"/>
                <a:cs typeface="Arial"/>
              </a:rPr>
              <a:t>Brain Research.</a:t>
            </a:r>
            <a:endParaRPr lang="en-US" altLang="fr-FR" sz="2800" dirty="0">
              <a:latin typeface="Arial"/>
              <a:ea typeface="+mn-ea"/>
              <a:cs typeface="Arial"/>
            </a:endParaRPr>
          </a:p>
          <a:p>
            <a:pPr marL="514350" indent="-514350" algn="just" eaLnBrk="1">
              <a:buFontTx/>
              <a:buAutoNum type="arabicPeriod"/>
              <a:defRPr/>
            </a:pPr>
            <a:r>
              <a:rPr lang="en-US" altLang="fr-FR" sz="2800" dirty="0" err="1">
                <a:latin typeface="Arial"/>
                <a:ea typeface="+mn-ea"/>
                <a:cs typeface="Arial"/>
              </a:rPr>
              <a:t>Romei</a:t>
            </a:r>
            <a:r>
              <a:rPr lang="en-US" altLang="fr-FR" sz="2800" dirty="0">
                <a:latin typeface="Arial"/>
                <a:ea typeface="+mn-ea"/>
                <a:cs typeface="Arial"/>
              </a:rPr>
              <a:t> et al., 2012, </a:t>
            </a:r>
            <a:r>
              <a:rPr lang="en-US" altLang="fr-FR" sz="2800" i="1" dirty="0">
                <a:latin typeface="Arial"/>
                <a:ea typeface="+mn-ea"/>
                <a:cs typeface="Arial"/>
              </a:rPr>
              <a:t>Current Biology.</a:t>
            </a:r>
            <a:endParaRPr lang="en-US" altLang="fr-FR" sz="2800" dirty="0">
              <a:latin typeface="Arial"/>
              <a:ea typeface="+mn-ea"/>
              <a:cs typeface="Arial"/>
            </a:endParaRPr>
          </a:p>
          <a:p>
            <a:pPr marL="514350" indent="-514350" algn="just" eaLnBrk="1">
              <a:buFontTx/>
              <a:buAutoNum type="arabicPeriod"/>
              <a:defRPr/>
            </a:pPr>
            <a:r>
              <a:rPr lang="en-US" altLang="fr-FR" sz="2800" dirty="0" err="1">
                <a:latin typeface="Arial"/>
                <a:ea typeface="+mn-ea"/>
                <a:cs typeface="Arial"/>
              </a:rPr>
              <a:t>Picton</a:t>
            </a:r>
            <a:r>
              <a:rPr lang="en-US" altLang="fr-FR" sz="2800" dirty="0">
                <a:latin typeface="Arial"/>
                <a:ea typeface="+mn-ea"/>
                <a:cs typeface="Arial"/>
              </a:rPr>
              <a:t> et al., 2003, </a:t>
            </a:r>
            <a:r>
              <a:rPr lang="en-US" altLang="fr-FR" sz="2800" i="1" dirty="0">
                <a:latin typeface="Arial"/>
                <a:ea typeface="+mn-ea"/>
                <a:cs typeface="Arial"/>
              </a:rPr>
              <a:t>International Journal of Audiology</a:t>
            </a:r>
            <a:r>
              <a:rPr lang="en-US" altLang="fr-FR" sz="2800" dirty="0">
                <a:latin typeface="Arial"/>
                <a:ea typeface="+mn-ea"/>
                <a:cs typeface="Arial"/>
              </a:rPr>
              <a:t>.</a:t>
            </a:r>
          </a:p>
          <a:p>
            <a:pPr marL="514350" indent="-514350" algn="just" eaLnBrk="1">
              <a:buFontTx/>
              <a:buAutoNum type="arabicPeriod"/>
              <a:defRPr/>
            </a:pPr>
            <a:r>
              <a:rPr lang="en-US" altLang="fr-FR" sz="2800" dirty="0">
                <a:latin typeface="Arial"/>
                <a:ea typeface="+mn-ea"/>
                <a:cs typeface="Arial"/>
              </a:rPr>
              <a:t>Vernet et al., 2019, </a:t>
            </a:r>
            <a:r>
              <a:rPr lang="en-US" altLang="fr-FR" sz="2800" i="1" dirty="0">
                <a:latin typeface="Arial"/>
                <a:ea typeface="+mn-ea"/>
                <a:cs typeface="Arial"/>
              </a:rPr>
              <a:t>Scientific Reports</a:t>
            </a:r>
            <a:r>
              <a:rPr lang="en-US" altLang="fr-FR" sz="2800" dirty="0">
                <a:latin typeface="Arial"/>
                <a:ea typeface="+mn-ea"/>
                <a:cs typeface="Arial"/>
              </a:rPr>
              <a:t>.</a:t>
            </a:r>
          </a:p>
          <a:p>
            <a:pPr marL="514350" indent="-514350" algn="just" eaLnBrk="1">
              <a:buFontTx/>
              <a:buAutoNum type="arabicPeriod"/>
              <a:defRPr/>
            </a:pPr>
            <a:r>
              <a:rPr lang="en-US" altLang="fr-FR" sz="2800" dirty="0">
                <a:latin typeface="Arial"/>
                <a:ea typeface="+mn-ea"/>
                <a:cs typeface="Arial"/>
              </a:rPr>
              <a:t>Stengel et al., 2019, </a:t>
            </a:r>
            <a:r>
              <a:rPr lang="en-US" altLang="fr-FR" sz="2800" i="1" dirty="0" err="1">
                <a:latin typeface="Arial"/>
                <a:ea typeface="+mn-ea"/>
                <a:cs typeface="Arial"/>
              </a:rPr>
              <a:t>Bioarxiv</a:t>
            </a:r>
            <a:r>
              <a:rPr lang="en-US" altLang="fr-FR" sz="2800" dirty="0">
                <a:latin typeface="Arial"/>
                <a:ea typeface="+mn-ea"/>
                <a:cs typeface="Arial"/>
              </a:rPr>
              <a:t>.</a:t>
            </a:r>
            <a:endParaRPr lang="en-US" altLang="fr-FR" sz="2600" dirty="0">
              <a:latin typeface="Arial"/>
              <a:ea typeface="MS PGothic" charset="0"/>
              <a:cs typeface="Arial"/>
            </a:endParaRPr>
          </a:p>
        </p:txBody>
      </p:sp>
      <p:grpSp>
        <p:nvGrpSpPr>
          <p:cNvPr id="289" name="Group 288">
            <a:extLst>
              <a:ext uri="{FF2B5EF4-FFF2-40B4-BE49-F238E27FC236}">
                <a16:creationId xmlns:a16="http://schemas.microsoft.com/office/drawing/2014/main" id="{AAAD1B62-99BF-704F-92E5-2BBA0D5061C5}"/>
              </a:ext>
            </a:extLst>
          </p:cNvPr>
          <p:cNvGrpSpPr/>
          <p:nvPr/>
        </p:nvGrpSpPr>
        <p:grpSpPr>
          <a:xfrm>
            <a:off x="13331955" y="22802124"/>
            <a:ext cx="5184630" cy="517459"/>
            <a:chOff x="18554897" y="12396353"/>
            <a:chExt cx="5184630" cy="517459"/>
          </a:xfrm>
        </p:grpSpPr>
        <p:grpSp>
          <p:nvGrpSpPr>
            <p:cNvPr id="290" name="Group 289">
              <a:extLst>
                <a:ext uri="{FF2B5EF4-FFF2-40B4-BE49-F238E27FC236}">
                  <a16:creationId xmlns:a16="http://schemas.microsoft.com/office/drawing/2014/main" id="{AC627E6B-BD6A-3447-B3FA-4CBA99AB76EA}"/>
                </a:ext>
              </a:extLst>
            </p:cNvPr>
            <p:cNvGrpSpPr/>
            <p:nvPr/>
          </p:nvGrpSpPr>
          <p:grpSpPr>
            <a:xfrm>
              <a:off x="18554897" y="12396353"/>
              <a:ext cx="5184630" cy="517459"/>
              <a:chOff x="3200275" y="665724"/>
              <a:chExt cx="2530157" cy="244124"/>
            </a:xfrm>
          </p:grpSpPr>
          <p:grpSp>
            <p:nvGrpSpPr>
              <p:cNvPr id="293" name="Group 292">
                <a:extLst>
                  <a:ext uri="{FF2B5EF4-FFF2-40B4-BE49-F238E27FC236}">
                    <a16:creationId xmlns:a16="http://schemas.microsoft.com/office/drawing/2014/main" id="{8339BA71-14B2-0A4A-A277-2068C97D0612}"/>
                  </a:ext>
                </a:extLst>
              </p:cNvPr>
              <p:cNvGrpSpPr/>
              <p:nvPr/>
            </p:nvGrpSpPr>
            <p:grpSpPr>
              <a:xfrm>
                <a:off x="3482659" y="701689"/>
                <a:ext cx="2231200" cy="188762"/>
                <a:chOff x="3482659" y="701689"/>
                <a:chExt cx="2231200" cy="188762"/>
              </a:xfrm>
            </p:grpSpPr>
            <p:sp>
              <p:nvSpPr>
                <p:cNvPr id="295" name="TextBox 294">
                  <a:extLst>
                    <a:ext uri="{FF2B5EF4-FFF2-40B4-BE49-F238E27FC236}">
                      <a16:creationId xmlns:a16="http://schemas.microsoft.com/office/drawing/2014/main" id="{02765C03-AE65-B642-994E-EB02D512D305}"/>
                    </a:ext>
                  </a:extLst>
                </p:cNvPr>
                <p:cNvSpPr txBox="1"/>
                <p:nvPr/>
              </p:nvSpPr>
              <p:spPr>
                <a:xfrm>
                  <a:off x="3482659" y="701689"/>
                  <a:ext cx="808237" cy="188762"/>
                </a:xfrm>
                <a:prstGeom prst="rect">
                  <a:avLst/>
                </a:prstGeom>
                <a:noFill/>
              </p:spPr>
              <p:txBody>
                <a:bodyPr wrap="square" rtlCol="0">
                  <a:spAutoFit/>
                </a:bodyPr>
                <a:lstStyle/>
                <a:p>
                  <a:r>
                    <a:rPr lang="fr-FR" sz="2000" b="1" dirty="0" err="1">
                      <a:latin typeface="Arial" panose="020B0604020202020204" pitchFamily="34" charset="0"/>
                      <a:ea typeface="Helvetica Neue" panose="02000503000000020004" pitchFamily="2" charset="0"/>
                      <a:cs typeface="Arial" panose="020B0604020202020204" pitchFamily="34" charset="0"/>
                    </a:rPr>
                    <a:t>Sham</a:t>
                  </a:r>
                  <a:r>
                    <a:rPr lang="fr-FR" sz="20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296" name="TextBox 295">
                  <a:extLst>
                    <a:ext uri="{FF2B5EF4-FFF2-40B4-BE49-F238E27FC236}">
                      <a16:creationId xmlns:a16="http://schemas.microsoft.com/office/drawing/2014/main" id="{03B6F1D6-206C-984F-B25D-2EB2CED34EEF}"/>
                    </a:ext>
                  </a:extLst>
                </p:cNvPr>
                <p:cNvSpPr txBox="1"/>
                <p:nvPr/>
              </p:nvSpPr>
              <p:spPr>
                <a:xfrm>
                  <a:off x="4712584" y="701689"/>
                  <a:ext cx="1001275" cy="188762"/>
                </a:xfrm>
                <a:prstGeom prst="rect">
                  <a:avLst/>
                </a:prstGeom>
                <a:noFill/>
              </p:spPr>
              <p:txBody>
                <a:bodyPr wrap="square" rtlCol="0">
                  <a:spAutoFit/>
                </a:bodyPr>
                <a:lstStyle/>
                <a:p>
                  <a:r>
                    <a:rPr lang="fr-FR" sz="2000" b="1" dirty="0">
                      <a:latin typeface="Arial" panose="020B0604020202020204" pitchFamily="34" charset="0"/>
                      <a:ea typeface="Helvetica Neue" panose="02000503000000020004" pitchFamily="2" charset="0"/>
                      <a:cs typeface="Arial" panose="020B0604020202020204" pitchFamily="34" charset="0"/>
                    </a:rPr>
                    <a:t>No stimulation</a:t>
                  </a:r>
                </a:p>
              </p:txBody>
            </p:sp>
          </p:grpSp>
          <p:sp>
            <p:nvSpPr>
              <p:cNvPr id="294" name="Rectangle 293">
                <a:extLst>
                  <a:ext uri="{FF2B5EF4-FFF2-40B4-BE49-F238E27FC236}">
                    <a16:creationId xmlns:a16="http://schemas.microsoft.com/office/drawing/2014/main" id="{EC5E5AF0-73C7-8C40-A06B-85CCF5C4AC8B}"/>
                  </a:ext>
                </a:extLst>
              </p:cNvPr>
              <p:cNvSpPr/>
              <p:nvPr/>
            </p:nvSpPr>
            <p:spPr>
              <a:xfrm>
                <a:off x="3200275" y="665724"/>
                <a:ext cx="2530157" cy="2441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TeXGyreHeros" pitchFamily="50" charset="0"/>
                </a:endParaRPr>
              </a:p>
            </p:txBody>
          </p:sp>
        </p:grpSp>
        <p:sp>
          <p:nvSpPr>
            <p:cNvPr id="291" name="Rectangle 290">
              <a:extLst>
                <a:ext uri="{FF2B5EF4-FFF2-40B4-BE49-F238E27FC236}">
                  <a16:creationId xmlns:a16="http://schemas.microsoft.com/office/drawing/2014/main" id="{F257A8B6-8314-FE4F-A80E-4FF7A752C93D}"/>
                </a:ext>
              </a:extLst>
            </p:cNvPr>
            <p:cNvSpPr/>
            <p:nvPr/>
          </p:nvSpPr>
          <p:spPr>
            <a:xfrm>
              <a:off x="18803469" y="12530687"/>
              <a:ext cx="270374" cy="283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Rectangle 291">
              <a:extLst>
                <a:ext uri="{FF2B5EF4-FFF2-40B4-BE49-F238E27FC236}">
                  <a16:creationId xmlns:a16="http://schemas.microsoft.com/office/drawing/2014/main" id="{10EBDA4D-37C6-5241-850D-615D2BF48E80}"/>
                </a:ext>
              </a:extLst>
            </p:cNvPr>
            <p:cNvSpPr/>
            <p:nvPr/>
          </p:nvSpPr>
          <p:spPr>
            <a:xfrm>
              <a:off x="21293782" y="12530687"/>
              <a:ext cx="270374" cy="283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7" name="Rectangle 1">
            <a:extLst>
              <a:ext uri="{FF2B5EF4-FFF2-40B4-BE49-F238E27FC236}">
                <a16:creationId xmlns:a16="http://schemas.microsoft.com/office/drawing/2014/main" id="{1CD2828D-2F52-8A43-AA01-FC1C27577CD1}"/>
              </a:ext>
            </a:extLst>
          </p:cNvPr>
          <p:cNvSpPr>
            <a:spLocks noChangeArrowheads="1"/>
          </p:cNvSpPr>
          <p:nvPr/>
        </p:nvSpPr>
        <p:spPr bwMode="auto">
          <a:xfrm>
            <a:off x="21989332" y="5830665"/>
            <a:ext cx="15298736" cy="8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6456" tIns="198228" rIns="396456" bIns="198228">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a:latin typeface="Arial" panose="020B0604020202020204" pitchFamily="34" charset="0"/>
                <a:cs typeface="Arial" panose="020B0604020202020204" pitchFamily="34" charset="0"/>
              </a:rPr>
              <a:t>1. </a:t>
            </a:r>
            <a:r>
              <a:rPr lang="fr-FR" altLang="fr-FR" sz="2900" b="1" dirty="0" err="1">
                <a:latin typeface="Arial" panose="020B0604020202020204" pitchFamily="34" charset="0"/>
                <a:cs typeface="Arial" panose="020B0604020202020204" pitchFamily="34" charset="0"/>
              </a:rPr>
              <a:t>Auditory</a:t>
            </a:r>
            <a:r>
              <a:rPr lang="fr-FR" altLang="fr-FR" sz="2900" b="1" dirty="0">
                <a:latin typeface="Arial" panose="020B0604020202020204" pitchFamily="34" charset="0"/>
                <a:cs typeface="Arial" panose="020B0604020202020204" pitchFamily="34" charset="0"/>
              </a:rPr>
              <a:t> </a:t>
            </a:r>
            <a:r>
              <a:rPr lang="en-US" altLang="fr-FR" sz="2900" b="1" dirty="0">
                <a:latin typeface="Arial" panose="020B0604020202020204" pitchFamily="34" charset="0"/>
                <a:cs typeface="Arial" panose="020B0604020202020204" pitchFamily="34" charset="0"/>
              </a:rPr>
              <a:t>Event-Related Potentials </a:t>
            </a:r>
            <a:endParaRPr lang="fr-FR" altLang="fr-FR" sz="2900" b="1" dirty="0">
              <a:latin typeface="Arial" panose="020B0604020202020204" pitchFamily="34" charset="0"/>
              <a:cs typeface="Arial" panose="020B0604020202020204" pitchFamily="34" charset="0"/>
            </a:endParaRPr>
          </a:p>
        </p:txBody>
      </p:sp>
      <p:pic>
        <p:nvPicPr>
          <p:cNvPr id="298" name="Picture 297">
            <a:extLst>
              <a:ext uri="{FF2B5EF4-FFF2-40B4-BE49-F238E27FC236}">
                <a16:creationId xmlns:a16="http://schemas.microsoft.com/office/drawing/2014/main" id="{89ED092A-E6D3-D64A-A669-6341200A3332}"/>
              </a:ext>
            </a:extLst>
          </p:cNvPr>
          <p:cNvPicPr>
            <a:picLocks noChangeAspect="1"/>
          </p:cNvPicPr>
          <p:nvPr/>
        </p:nvPicPr>
        <p:blipFill rotWithShape="1">
          <a:blip r:embed="rId6"/>
          <a:srcRect l="7987" t="4401" b="51350"/>
          <a:stretch/>
        </p:blipFill>
        <p:spPr>
          <a:xfrm>
            <a:off x="22281340" y="7127536"/>
            <a:ext cx="17068952" cy="3746344"/>
          </a:xfrm>
          <a:prstGeom prst="rect">
            <a:avLst/>
          </a:prstGeom>
        </p:spPr>
      </p:pic>
      <p:grpSp>
        <p:nvGrpSpPr>
          <p:cNvPr id="299" name="Group 298">
            <a:extLst>
              <a:ext uri="{FF2B5EF4-FFF2-40B4-BE49-F238E27FC236}">
                <a16:creationId xmlns:a16="http://schemas.microsoft.com/office/drawing/2014/main" id="{ADF8C851-1429-9847-9397-BA7330E63555}"/>
              </a:ext>
            </a:extLst>
          </p:cNvPr>
          <p:cNvGrpSpPr/>
          <p:nvPr/>
        </p:nvGrpSpPr>
        <p:grpSpPr>
          <a:xfrm>
            <a:off x="28504430" y="10982695"/>
            <a:ext cx="5092622" cy="407906"/>
            <a:chOff x="3166392" y="694132"/>
            <a:chExt cx="3303227" cy="395411"/>
          </a:xfrm>
        </p:grpSpPr>
        <p:grpSp>
          <p:nvGrpSpPr>
            <p:cNvPr id="300" name="Group 299">
              <a:extLst>
                <a:ext uri="{FF2B5EF4-FFF2-40B4-BE49-F238E27FC236}">
                  <a16:creationId xmlns:a16="http://schemas.microsoft.com/office/drawing/2014/main" id="{52756B08-29C8-D44A-90C6-B5D917B01235}"/>
                </a:ext>
              </a:extLst>
            </p:cNvPr>
            <p:cNvGrpSpPr/>
            <p:nvPr/>
          </p:nvGrpSpPr>
          <p:grpSpPr>
            <a:xfrm>
              <a:off x="3417240" y="701689"/>
              <a:ext cx="3052379" cy="387854"/>
              <a:chOff x="3417240" y="701689"/>
              <a:chExt cx="3052379" cy="387854"/>
            </a:xfrm>
          </p:grpSpPr>
          <p:cxnSp>
            <p:nvCxnSpPr>
              <p:cNvPr id="302" name="Straight Connector 301">
                <a:extLst>
                  <a:ext uri="{FF2B5EF4-FFF2-40B4-BE49-F238E27FC236}">
                    <a16:creationId xmlns:a16="http://schemas.microsoft.com/office/drawing/2014/main" id="{2CF44185-613A-404E-B4A8-B28D52E9FA5F}"/>
                  </a:ext>
                </a:extLst>
              </p:cNvPr>
              <p:cNvCxnSpPr>
                <a:cxnSpLocks/>
              </p:cNvCxnSpPr>
              <p:nvPr/>
            </p:nvCxnSpPr>
            <p:spPr>
              <a:xfrm>
                <a:off x="4845693" y="935088"/>
                <a:ext cx="216000" cy="0"/>
              </a:xfrm>
              <a:prstGeom prst="line">
                <a:avLst/>
              </a:prstGeom>
              <a:ln w="28575">
                <a:solidFill>
                  <a:srgbClr val="0065EB"/>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26676827-2B9F-B04A-8508-B292BA6DFC67}"/>
                  </a:ext>
                </a:extLst>
              </p:cNvPr>
              <p:cNvCxnSpPr>
                <a:cxnSpLocks/>
              </p:cNvCxnSpPr>
              <p:nvPr/>
            </p:nvCxnSpPr>
            <p:spPr>
              <a:xfrm>
                <a:off x="3417240" y="935088"/>
                <a:ext cx="216000"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4" name="TextBox 303">
                <a:extLst>
                  <a:ext uri="{FF2B5EF4-FFF2-40B4-BE49-F238E27FC236}">
                    <a16:creationId xmlns:a16="http://schemas.microsoft.com/office/drawing/2014/main" id="{FE954E8C-5303-C84D-B610-BFFE7F97630E}"/>
                  </a:ext>
                </a:extLst>
              </p:cNvPr>
              <p:cNvSpPr txBox="1"/>
              <p:nvPr/>
            </p:nvSpPr>
            <p:spPr>
              <a:xfrm>
                <a:off x="3625333" y="701689"/>
                <a:ext cx="996085" cy="387854"/>
              </a:xfrm>
              <a:prstGeom prst="rect">
                <a:avLst/>
              </a:prstGeom>
              <a:noFill/>
            </p:spPr>
            <p:txBody>
              <a:bodyPr wrap="square" rtlCol="0">
                <a:spAutoFit/>
              </a:bodyPr>
              <a:lstStyle/>
              <a:p>
                <a:r>
                  <a:rPr lang="fr-FR" sz="2000" b="1" dirty="0" err="1">
                    <a:latin typeface="Arial" panose="020B0604020202020204" pitchFamily="34" charset="0"/>
                    <a:ea typeface="Helvetica Neue" panose="02000503000000020004" pitchFamily="2" charset="0"/>
                    <a:cs typeface="Arial" panose="020B0604020202020204" pitchFamily="34" charset="0"/>
                  </a:rPr>
                  <a:t>Sham</a:t>
                </a:r>
                <a:r>
                  <a:rPr lang="fr-FR" sz="20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305" name="TextBox 304">
                <a:extLst>
                  <a:ext uri="{FF2B5EF4-FFF2-40B4-BE49-F238E27FC236}">
                    <a16:creationId xmlns:a16="http://schemas.microsoft.com/office/drawing/2014/main" id="{112A5B8F-6CB5-A046-8BB6-FAEC312DBED0}"/>
                  </a:ext>
                </a:extLst>
              </p:cNvPr>
              <p:cNvSpPr txBox="1"/>
              <p:nvPr/>
            </p:nvSpPr>
            <p:spPr>
              <a:xfrm>
                <a:off x="5046656" y="701689"/>
                <a:ext cx="1422963" cy="387854"/>
              </a:xfrm>
              <a:prstGeom prst="rect">
                <a:avLst/>
              </a:prstGeom>
              <a:noFill/>
            </p:spPr>
            <p:txBody>
              <a:bodyPr wrap="square" rtlCol="0">
                <a:spAutoFit/>
              </a:bodyPr>
              <a:lstStyle/>
              <a:p>
                <a:r>
                  <a:rPr lang="fr-FR" sz="2000" b="1" dirty="0">
                    <a:latin typeface="Arial" panose="020B0604020202020204" pitchFamily="34" charset="0"/>
                    <a:ea typeface="Helvetica Neue" panose="02000503000000020004" pitchFamily="2" charset="0"/>
                    <a:cs typeface="Arial" panose="020B0604020202020204" pitchFamily="34" charset="0"/>
                  </a:rPr>
                  <a:t>No stimulation</a:t>
                </a:r>
              </a:p>
            </p:txBody>
          </p:sp>
        </p:grpSp>
        <p:sp>
          <p:nvSpPr>
            <p:cNvPr id="301" name="Rectangle 300">
              <a:extLst>
                <a:ext uri="{FF2B5EF4-FFF2-40B4-BE49-F238E27FC236}">
                  <a16:creationId xmlns:a16="http://schemas.microsoft.com/office/drawing/2014/main" id="{493DD96E-BB43-C74B-BF6E-CFD0ADAD569E}"/>
                </a:ext>
              </a:extLst>
            </p:cNvPr>
            <p:cNvSpPr/>
            <p:nvPr/>
          </p:nvSpPr>
          <p:spPr>
            <a:xfrm>
              <a:off x="3166392" y="694132"/>
              <a:ext cx="3276580" cy="3954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latin typeface="TeXGyreHeros" pitchFamily="50" charset="0"/>
              </a:endParaRPr>
            </a:p>
          </p:txBody>
        </p:sp>
      </p:grpSp>
      <p:cxnSp>
        <p:nvCxnSpPr>
          <p:cNvPr id="306" name="Straight Connector 47">
            <a:extLst>
              <a:ext uri="{FF2B5EF4-FFF2-40B4-BE49-F238E27FC236}">
                <a16:creationId xmlns:a16="http://schemas.microsoft.com/office/drawing/2014/main" id="{1622305B-E419-8F4A-A6EB-97A7E1D6D477}"/>
              </a:ext>
            </a:extLst>
          </p:cNvPr>
          <p:cNvCxnSpPr>
            <a:cxnSpLocks/>
          </p:cNvCxnSpPr>
          <p:nvPr/>
        </p:nvCxnSpPr>
        <p:spPr>
          <a:xfrm>
            <a:off x="23471420" y="7134515"/>
            <a:ext cx="756000" cy="0"/>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47">
            <a:extLst>
              <a:ext uri="{FF2B5EF4-FFF2-40B4-BE49-F238E27FC236}">
                <a16:creationId xmlns:a16="http://schemas.microsoft.com/office/drawing/2014/main" id="{4D26BF45-D711-FA48-AAAB-CEB002744B50}"/>
              </a:ext>
            </a:extLst>
          </p:cNvPr>
          <p:cNvCxnSpPr>
            <a:cxnSpLocks/>
          </p:cNvCxnSpPr>
          <p:nvPr/>
        </p:nvCxnSpPr>
        <p:spPr>
          <a:xfrm>
            <a:off x="34882611" y="7126809"/>
            <a:ext cx="360000" cy="0"/>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8" name="ZoneTexte 3">
            <a:extLst>
              <a:ext uri="{FF2B5EF4-FFF2-40B4-BE49-F238E27FC236}">
                <a16:creationId xmlns:a16="http://schemas.microsoft.com/office/drawing/2014/main" id="{6387E0D4-0EFE-664A-A839-77A08185E06E}"/>
              </a:ext>
            </a:extLst>
          </p:cNvPr>
          <p:cNvSpPr txBox="1"/>
          <p:nvPr/>
        </p:nvSpPr>
        <p:spPr>
          <a:xfrm>
            <a:off x="23342722" y="6805485"/>
            <a:ext cx="1149820" cy="307777"/>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Sham TMS</a:t>
            </a:r>
          </a:p>
        </p:txBody>
      </p:sp>
      <p:sp>
        <p:nvSpPr>
          <p:cNvPr id="309" name="TextBox 308">
            <a:extLst>
              <a:ext uri="{FF2B5EF4-FFF2-40B4-BE49-F238E27FC236}">
                <a16:creationId xmlns:a16="http://schemas.microsoft.com/office/drawing/2014/main" id="{8BF12D64-B9A3-8D48-8F89-6EDE0D972BBC}"/>
              </a:ext>
            </a:extLst>
          </p:cNvPr>
          <p:cNvSpPr txBox="1"/>
          <p:nvPr/>
        </p:nvSpPr>
        <p:spPr>
          <a:xfrm>
            <a:off x="24572993" y="6477130"/>
            <a:ext cx="1626315"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Rhythmic</a:t>
            </a:r>
            <a:endParaRPr lang="fr-FR"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310" name="TextBox 309">
            <a:extLst>
              <a:ext uri="{FF2B5EF4-FFF2-40B4-BE49-F238E27FC236}">
                <a16:creationId xmlns:a16="http://schemas.microsoft.com/office/drawing/2014/main" id="{524C3960-7111-1F43-84FD-CA23997CA405}"/>
              </a:ext>
            </a:extLst>
          </p:cNvPr>
          <p:cNvSpPr txBox="1"/>
          <p:nvPr/>
        </p:nvSpPr>
        <p:spPr>
          <a:xfrm>
            <a:off x="30312346" y="6510211"/>
            <a:ext cx="1626315"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Random</a:t>
            </a:r>
            <a:endParaRPr lang="fr-FR"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311" name="TextBox 310">
            <a:extLst>
              <a:ext uri="{FF2B5EF4-FFF2-40B4-BE49-F238E27FC236}">
                <a16:creationId xmlns:a16="http://schemas.microsoft.com/office/drawing/2014/main" id="{5E848E9F-5C2A-C948-95B1-1D21C949725B}"/>
              </a:ext>
            </a:extLst>
          </p:cNvPr>
          <p:cNvSpPr txBox="1"/>
          <p:nvPr/>
        </p:nvSpPr>
        <p:spPr>
          <a:xfrm>
            <a:off x="35799652" y="6545949"/>
            <a:ext cx="2137826"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Single Pulse</a:t>
            </a:r>
          </a:p>
        </p:txBody>
      </p:sp>
      <p:cxnSp>
        <p:nvCxnSpPr>
          <p:cNvPr id="329" name="Straight Connector 47">
            <a:extLst>
              <a:ext uri="{FF2B5EF4-FFF2-40B4-BE49-F238E27FC236}">
                <a16:creationId xmlns:a16="http://schemas.microsoft.com/office/drawing/2014/main" id="{D406B19C-1690-3A41-85D0-4D1216BFF949}"/>
              </a:ext>
            </a:extLst>
          </p:cNvPr>
          <p:cNvCxnSpPr>
            <a:cxnSpLocks/>
          </p:cNvCxnSpPr>
          <p:nvPr/>
        </p:nvCxnSpPr>
        <p:spPr>
          <a:xfrm>
            <a:off x="29185417" y="7134515"/>
            <a:ext cx="756000" cy="0"/>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246" name="Group 245">
            <a:extLst>
              <a:ext uri="{FF2B5EF4-FFF2-40B4-BE49-F238E27FC236}">
                <a16:creationId xmlns:a16="http://schemas.microsoft.com/office/drawing/2014/main" id="{81424FC9-BEA9-A346-9BED-339EEAF4D0A1}"/>
              </a:ext>
            </a:extLst>
          </p:cNvPr>
          <p:cNvGrpSpPr>
            <a:grpSpLocks noChangeAspect="1"/>
          </p:cNvGrpSpPr>
          <p:nvPr/>
        </p:nvGrpSpPr>
        <p:grpSpPr>
          <a:xfrm>
            <a:off x="10813769" y="23242544"/>
            <a:ext cx="10155925" cy="9516377"/>
            <a:chOff x="355253" y="1141463"/>
            <a:chExt cx="5095626" cy="6633188"/>
          </a:xfrm>
        </p:grpSpPr>
        <p:graphicFrame>
          <p:nvGraphicFramePr>
            <p:cNvPr id="247" name="Graphique 3">
              <a:extLst>
                <a:ext uri="{FF2B5EF4-FFF2-40B4-BE49-F238E27FC236}">
                  <a16:creationId xmlns:a16="http://schemas.microsoft.com/office/drawing/2014/main" id="{696FCE6E-B1AD-744F-8DD9-D92A61E069E2}"/>
                </a:ext>
              </a:extLst>
            </p:cNvPr>
            <p:cNvGraphicFramePr>
              <a:graphicFrameLocks/>
            </p:cNvGraphicFramePr>
            <p:nvPr>
              <p:extLst>
                <p:ext uri="{D42A27DB-BD31-4B8C-83A1-F6EECF244321}">
                  <p14:modId xmlns:p14="http://schemas.microsoft.com/office/powerpoint/2010/main" val="3743413418"/>
                </p:ext>
              </p:extLst>
            </p:nvPr>
          </p:nvGraphicFramePr>
          <p:xfrm>
            <a:off x="382210" y="5164648"/>
            <a:ext cx="5036356" cy="25726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8" name="Graphique 9">
              <a:extLst>
                <a:ext uri="{FF2B5EF4-FFF2-40B4-BE49-F238E27FC236}">
                  <a16:creationId xmlns:a16="http://schemas.microsoft.com/office/drawing/2014/main" id="{222D85A3-417E-CC4F-BB74-9CC96DAB6791}"/>
                </a:ext>
              </a:extLst>
            </p:cNvPr>
            <p:cNvGraphicFramePr>
              <a:graphicFrameLocks/>
            </p:cNvGraphicFramePr>
            <p:nvPr>
              <p:extLst>
                <p:ext uri="{D42A27DB-BD31-4B8C-83A1-F6EECF244321}">
                  <p14:modId xmlns:p14="http://schemas.microsoft.com/office/powerpoint/2010/main" val="3705389390"/>
                </p:ext>
              </p:extLst>
            </p:nvPr>
          </p:nvGraphicFramePr>
          <p:xfrm>
            <a:off x="355253" y="1141463"/>
            <a:ext cx="5095626" cy="2718405"/>
          </p:xfrm>
          <a:graphic>
            <a:graphicData uri="http://schemas.openxmlformats.org/drawingml/2006/chart">
              <c:chart xmlns:c="http://schemas.openxmlformats.org/drawingml/2006/chart" xmlns:r="http://schemas.openxmlformats.org/officeDocument/2006/relationships" r:id="rId8"/>
            </a:graphicData>
          </a:graphic>
        </p:graphicFrame>
        <p:sp>
          <p:nvSpPr>
            <p:cNvPr id="249" name="TextBox 248">
              <a:extLst>
                <a:ext uri="{FF2B5EF4-FFF2-40B4-BE49-F238E27FC236}">
                  <a16:creationId xmlns:a16="http://schemas.microsoft.com/office/drawing/2014/main" id="{CB21CCE9-8239-C04F-A1A2-5A4518FF409C}"/>
                </a:ext>
              </a:extLst>
            </p:cNvPr>
            <p:cNvSpPr txBox="1"/>
            <p:nvPr/>
          </p:nvSpPr>
          <p:spPr>
            <a:xfrm>
              <a:off x="1202444" y="3550662"/>
              <a:ext cx="1012280" cy="321794"/>
            </a:xfrm>
            <a:prstGeom prst="rect">
              <a:avLst/>
            </a:prstGeom>
            <a:solidFill>
              <a:schemeClr val="bg1"/>
            </a:solidFill>
          </p:spPr>
          <p:txBody>
            <a:bodyPr wrap="square" rtlCol="0">
              <a:spAutoFit/>
            </a:bodyPr>
            <a:lstStyle/>
            <a:p>
              <a:pPr algn="ctr"/>
              <a:r>
                <a:rPr lang="fr-FR" sz="2400" dirty="0" err="1">
                  <a:latin typeface="Arial" panose="020B0604020202020204" pitchFamily="34" charset="0"/>
                  <a:ea typeface="Helvetica Neue" panose="02000503000000020004" pitchFamily="2" charset="0"/>
                  <a:cs typeface="Arial" panose="020B0604020202020204" pitchFamily="34" charset="0"/>
                </a:rPr>
                <a:t>Rhythmic</a:t>
              </a:r>
              <a:endParaRPr lang="fr-FR" sz="2400" dirty="0">
                <a:latin typeface="Arial" panose="020B0604020202020204" pitchFamily="34" charset="0"/>
                <a:ea typeface="Helvetica Neue" panose="02000503000000020004" pitchFamily="2" charset="0"/>
                <a:cs typeface="Arial" panose="020B0604020202020204" pitchFamily="34" charset="0"/>
              </a:endParaRPr>
            </a:p>
          </p:txBody>
        </p:sp>
        <p:sp>
          <p:nvSpPr>
            <p:cNvPr id="250" name="TextBox 249">
              <a:extLst>
                <a:ext uri="{FF2B5EF4-FFF2-40B4-BE49-F238E27FC236}">
                  <a16:creationId xmlns:a16="http://schemas.microsoft.com/office/drawing/2014/main" id="{7414B7B5-1BF3-DD46-A1F3-C64B758FEB33}"/>
                </a:ext>
              </a:extLst>
            </p:cNvPr>
            <p:cNvSpPr txBox="1"/>
            <p:nvPr/>
          </p:nvSpPr>
          <p:spPr>
            <a:xfrm>
              <a:off x="2687625" y="3550765"/>
              <a:ext cx="952909" cy="321794"/>
            </a:xfrm>
            <a:prstGeom prst="rect">
              <a:avLst/>
            </a:prstGeom>
            <a:solidFill>
              <a:schemeClr val="bg1"/>
            </a:solidFill>
          </p:spPr>
          <p:txBody>
            <a:bodyPr wrap="square" rtlCol="0">
              <a:spAutoFit/>
            </a:bodyPr>
            <a:lstStyle/>
            <a:p>
              <a:pPr algn="ctr"/>
              <a:r>
                <a:rPr lang="fr-FR" sz="2400" dirty="0" err="1">
                  <a:latin typeface="Arial" panose="020B0604020202020204" pitchFamily="34" charset="0"/>
                  <a:ea typeface="Helvetica Neue" panose="02000503000000020004" pitchFamily="2" charset="0"/>
                  <a:cs typeface="Arial" panose="020B0604020202020204" pitchFamily="34" charset="0"/>
                </a:rPr>
                <a:t>Random</a:t>
              </a:r>
              <a:endParaRPr lang="fr-FR" sz="2400" dirty="0">
                <a:latin typeface="Arial" panose="020B0604020202020204" pitchFamily="34" charset="0"/>
                <a:ea typeface="Helvetica Neue" panose="02000503000000020004" pitchFamily="2" charset="0"/>
                <a:cs typeface="Arial" panose="020B0604020202020204" pitchFamily="34" charset="0"/>
              </a:endParaRPr>
            </a:p>
          </p:txBody>
        </p:sp>
        <p:sp>
          <p:nvSpPr>
            <p:cNvPr id="251" name="TextBox 250">
              <a:extLst>
                <a:ext uri="{FF2B5EF4-FFF2-40B4-BE49-F238E27FC236}">
                  <a16:creationId xmlns:a16="http://schemas.microsoft.com/office/drawing/2014/main" id="{222333A8-D0BB-CA4D-BDAA-9F1E7303E7D2}"/>
                </a:ext>
              </a:extLst>
            </p:cNvPr>
            <p:cNvSpPr txBox="1"/>
            <p:nvPr/>
          </p:nvSpPr>
          <p:spPr>
            <a:xfrm>
              <a:off x="4039378" y="3554076"/>
              <a:ext cx="1198382" cy="321794"/>
            </a:xfrm>
            <a:prstGeom prst="rect">
              <a:avLst/>
            </a:prstGeom>
            <a:solidFill>
              <a:schemeClr val="bg1"/>
            </a:solidFill>
          </p:spPr>
          <p:txBody>
            <a:bodyPr wrap="square" rtlCol="0">
              <a:spAutoFit/>
            </a:bodyPr>
            <a:lstStyle/>
            <a:p>
              <a:pPr algn="ctr"/>
              <a:r>
                <a:rPr lang="fr-FR" sz="2400" dirty="0">
                  <a:latin typeface="Arial" panose="020B0604020202020204" pitchFamily="34" charset="0"/>
                  <a:ea typeface="Helvetica Neue" panose="02000503000000020004" pitchFamily="2" charset="0"/>
                  <a:cs typeface="Arial" panose="020B0604020202020204" pitchFamily="34" charset="0"/>
                </a:rPr>
                <a:t>Single pulse</a:t>
              </a:r>
            </a:p>
          </p:txBody>
        </p:sp>
        <p:sp>
          <p:nvSpPr>
            <p:cNvPr id="252" name="TextBox 251">
              <a:extLst>
                <a:ext uri="{FF2B5EF4-FFF2-40B4-BE49-F238E27FC236}">
                  <a16:creationId xmlns:a16="http://schemas.microsoft.com/office/drawing/2014/main" id="{ED6543FC-17FD-9E43-B116-3CA63511FA74}"/>
                </a:ext>
              </a:extLst>
            </p:cNvPr>
            <p:cNvSpPr txBox="1"/>
            <p:nvPr/>
          </p:nvSpPr>
          <p:spPr>
            <a:xfrm>
              <a:off x="1258538" y="7449829"/>
              <a:ext cx="884172" cy="321794"/>
            </a:xfrm>
            <a:prstGeom prst="rect">
              <a:avLst/>
            </a:prstGeom>
            <a:solidFill>
              <a:schemeClr val="bg1"/>
            </a:solidFill>
          </p:spPr>
          <p:txBody>
            <a:bodyPr wrap="square" rtlCol="0">
              <a:spAutoFit/>
            </a:bodyPr>
            <a:lstStyle/>
            <a:p>
              <a:pPr algn="ctr"/>
              <a:r>
                <a:rPr lang="fr-FR" sz="2400" dirty="0" err="1">
                  <a:latin typeface="Arial" panose="020B0604020202020204" pitchFamily="34" charset="0"/>
                  <a:ea typeface="Helvetica Neue" panose="02000503000000020004" pitchFamily="2" charset="0"/>
                  <a:cs typeface="Arial" panose="020B0604020202020204" pitchFamily="34" charset="0"/>
                </a:rPr>
                <a:t>Rhythmic</a:t>
              </a:r>
              <a:endParaRPr lang="fr-FR" sz="2400" dirty="0">
                <a:latin typeface="Arial" panose="020B0604020202020204" pitchFamily="34" charset="0"/>
                <a:ea typeface="Helvetica Neue" panose="02000503000000020004" pitchFamily="2" charset="0"/>
                <a:cs typeface="Arial" panose="020B0604020202020204" pitchFamily="34" charset="0"/>
              </a:endParaRPr>
            </a:p>
          </p:txBody>
        </p:sp>
        <p:sp>
          <p:nvSpPr>
            <p:cNvPr id="253" name="TextBox 252">
              <a:extLst>
                <a:ext uri="{FF2B5EF4-FFF2-40B4-BE49-F238E27FC236}">
                  <a16:creationId xmlns:a16="http://schemas.microsoft.com/office/drawing/2014/main" id="{ED9C8221-5417-0549-A8E0-0CD4F4C27D42}"/>
                </a:ext>
              </a:extLst>
            </p:cNvPr>
            <p:cNvSpPr txBox="1"/>
            <p:nvPr/>
          </p:nvSpPr>
          <p:spPr>
            <a:xfrm>
              <a:off x="2731308" y="7449828"/>
              <a:ext cx="816158" cy="321794"/>
            </a:xfrm>
            <a:prstGeom prst="rect">
              <a:avLst/>
            </a:prstGeom>
            <a:solidFill>
              <a:schemeClr val="bg1"/>
            </a:solidFill>
          </p:spPr>
          <p:txBody>
            <a:bodyPr wrap="square" rtlCol="0">
              <a:spAutoFit/>
            </a:bodyPr>
            <a:lstStyle/>
            <a:p>
              <a:pPr algn="ctr"/>
              <a:r>
                <a:rPr lang="fr-FR" sz="2400" dirty="0" err="1">
                  <a:latin typeface="Arial" panose="020B0604020202020204" pitchFamily="34" charset="0"/>
                  <a:ea typeface="Helvetica Neue" panose="02000503000000020004" pitchFamily="2" charset="0"/>
                  <a:cs typeface="Arial" panose="020B0604020202020204" pitchFamily="34" charset="0"/>
                </a:rPr>
                <a:t>Random</a:t>
              </a:r>
              <a:endParaRPr lang="fr-FR" sz="2400" dirty="0">
                <a:latin typeface="Arial" panose="020B0604020202020204" pitchFamily="34" charset="0"/>
                <a:ea typeface="Helvetica Neue" panose="02000503000000020004" pitchFamily="2" charset="0"/>
                <a:cs typeface="Arial" panose="020B0604020202020204" pitchFamily="34" charset="0"/>
              </a:endParaRPr>
            </a:p>
          </p:txBody>
        </p:sp>
        <p:sp>
          <p:nvSpPr>
            <p:cNvPr id="254" name="TextBox 253">
              <a:extLst>
                <a:ext uri="{FF2B5EF4-FFF2-40B4-BE49-F238E27FC236}">
                  <a16:creationId xmlns:a16="http://schemas.microsoft.com/office/drawing/2014/main" id="{E2DAB62C-3826-4741-877B-0F65925BEEE3}"/>
                </a:ext>
              </a:extLst>
            </p:cNvPr>
            <p:cNvSpPr txBox="1"/>
            <p:nvPr/>
          </p:nvSpPr>
          <p:spPr>
            <a:xfrm>
              <a:off x="4058304" y="7452857"/>
              <a:ext cx="1125995" cy="321794"/>
            </a:xfrm>
            <a:prstGeom prst="rect">
              <a:avLst/>
            </a:prstGeom>
            <a:solidFill>
              <a:schemeClr val="bg1"/>
            </a:solidFill>
          </p:spPr>
          <p:txBody>
            <a:bodyPr wrap="square" rtlCol="0">
              <a:spAutoFit/>
            </a:bodyPr>
            <a:lstStyle/>
            <a:p>
              <a:pPr algn="ctr"/>
              <a:r>
                <a:rPr lang="fr-FR" sz="2400" dirty="0">
                  <a:latin typeface="Arial" panose="020B0604020202020204" pitchFamily="34" charset="0"/>
                  <a:ea typeface="Helvetica Neue" panose="02000503000000020004" pitchFamily="2" charset="0"/>
                  <a:cs typeface="Arial" panose="020B0604020202020204" pitchFamily="34" charset="0"/>
                </a:rPr>
                <a:t>Single pulse</a:t>
              </a:r>
            </a:p>
          </p:txBody>
        </p:sp>
      </p:grpSp>
      <p:grpSp>
        <p:nvGrpSpPr>
          <p:cNvPr id="255" name="Group 254">
            <a:extLst>
              <a:ext uri="{FF2B5EF4-FFF2-40B4-BE49-F238E27FC236}">
                <a16:creationId xmlns:a16="http://schemas.microsoft.com/office/drawing/2014/main" id="{42E48CDC-0162-5942-BCC4-15B2D04BE3FC}"/>
              </a:ext>
            </a:extLst>
          </p:cNvPr>
          <p:cNvGrpSpPr/>
          <p:nvPr/>
        </p:nvGrpSpPr>
        <p:grpSpPr>
          <a:xfrm>
            <a:off x="12446646" y="28949090"/>
            <a:ext cx="7796646" cy="209806"/>
            <a:chOff x="21929238" y="6599679"/>
            <a:chExt cx="7207273" cy="209806"/>
          </a:xfrm>
        </p:grpSpPr>
        <p:grpSp>
          <p:nvGrpSpPr>
            <p:cNvPr id="256" name="Groupe 37">
              <a:extLst>
                <a:ext uri="{FF2B5EF4-FFF2-40B4-BE49-F238E27FC236}">
                  <a16:creationId xmlns:a16="http://schemas.microsoft.com/office/drawing/2014/main" id="{673ED827-B9C6-EA4C-B25F-A9663E2840E7}"/>
                </a:ext>
              </a:extLst>
            </p:cNvPr>
            <p:cNvGrpSpPr/>
            <p:nvPr/>
          </p:nvGrpSpPr>
          <p:grpSpPr>
            <a:xfrm>
              <a:off x="21929238" y="6695928"/>
              <a:ext cx="413999" cy="99287"/>
              <a:chOff x="5435763" y="2402004"/>
              <a:chExt cx="140323" cy="74272"/>
            </a:xfrm>
          </p:grpSpPr>
          <p:cxnSp>
            <p:nvCxnSpPr>
              <p:cNvPr id="284" name="Connecteur droit 76">
                <a:extLst>
                  <a:ext uri="{FF2B5EF4-FFF2-40B4-BE49-F238E27FC236}">
                    <a16:creationId xmlns:a16="http://schemas.microsoft.com/office/drawing/2014/main" id="{A8F7A01C-FA0C-A549-A8A0-CFB69713E092}"/>
                  </a:ext>
                </a:extLst>
              </p:cNvPr>
              <p:cNvCxnSpPr/>
              <p:nvPr/>
            </p:nvCxnSpPr>
            <p:spPr>
              <a:xfrm flipV="1">
                <a:off x="5435763"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Connecteur droit 77">
                <a:extLst>
                  <a:ext uri="{FF2B5EF4-FFF2-40B4-BE49-F238E27FC236}">
                    <a16:creationId xmlns:a16="http://schemas.microsoft.com/office/drawing/2014/main" id="{5C72A5F3-2B88-8746-A346-A47C97B76805}"/>
                  </a:ext>
                </a:extLst>
              </p:cNvPr>
              <p:cNvCxnSpPr/>
              <p:nvPr/>
            </p:nvCxnSpPr>
            <p:spPr>
              <a:xfrm flipV="1">
                <a:off x="5574959" y="2404276"/>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Connecteur droit 78">
                <a:extLst>
                  <a:ext uri="{FF2B5EF4-FFF2-40B4-BE49-F238E27FC236}">
                    <a16:creationId xmlns:a16="http://schemas.microsoft.com/office/drawing/2014/main" id="{FDD3B4B9-C279-C549-9517-04C4404701C3}"/>
                  </a:ext>
                </a:extLst>
              </p:cNvPr>
              <p:cNvCxnSpPr/>
              <p:nvPr/>
            </p:nvCxnSpPr>
            <p:spPr>
              <a:xfrm flipV="1">
                <a:off x="5435763" y="2407685"/>
                <a:ext cx="1403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e 38">
              <a:extLst>
                <a:ext uri="{FF2B5EF4-FFF2-40B4-BE49-F238E27FC236}">
                  <a16:creationId xmlns:a16="http://schemas.microsoft.com/office/drawing/2014/main" id="{DB76B02C-A78D-7443-A848-ED15E8289F68}"/>
                </a:ext>
              </a:extLst>
            </p:cNvPr>
            <p:cNvGrpSpPr/>
            <p:nvPr/>
          </p:nvGrpSpPr>
          <p:grpSpPr>
            <a:xfrm>
              <a:off x="23320908" y="6702017"/>
              <a:ext cx="421201" cy="99287"/>
              <a:chOff x="5434636" y="2402004"/>
              <a:chExt cx="142764" cy="74272"/>
            </a:xfrm>
          </p:grpSpPr>
          <p:cxnSp>
            <p:nvCxnSpPr>
              <p:cNvPr id="281" name="Connecteur droit 73">
                <a:extLst>
                  <a:ext uri="{FF2B5EF4-FFF2-40B4-BE49-F238E27FC236}">
                    <a16:creationId xmlns:a16="http://schemas.microsoft.com/office/drawing/2014/main" id="{F00677E8-A28C-7442-9AE8-923BDE15A8EE}"/>
                  </a:ext>
                </a:extLst>
              </p:cNvPr>
              <p:cNvCxnSpPr/>
              <p:nvPr/>
            </p:nvCxnSpPr>
            <p:spPr>
              <a:xfrm flipV="1">
                <a:off x="5439138"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Connecteur droit 74">
                <a:extLst>
                  <a:ext uri="{FF2B5EF4-FFF2-40B4-BE49-F238E27FC236}">
                    <a16:creationId xmlns:a16="http://schemas.microsoft.com/office/drawing/2014/main" id="{62EAA17A-0E32-694B-BB11-336CFCDD4DBE}"/>
                  </a:ext>
                </a:extLst>
              </p:cNvPr>
              <p:cNvCxnSpPr/>
              <p:nvPr/>
            </p:nvCxnSpPr>
            <p:spPr>
              <a:xfrm flipV="1">
                <a:off x="5574959" y="2404276"/>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Connecteur droit 75">
                <a:extLst>
                  <a:ext uri="{FF2B5EF4-FFF2-40B4-BE49-F238E27FC236}">
                    <a16:creationId xmlns:a16="http://schemas.microsoft.com/office/drawing/2014/main" id="{81EDF60D-110E-224B-9C1C-1D2DCB693265}"/>
                  </a:ext>
                </a:extLst>
              </p:cNvPr>
              <p:cNvCxnSpPr/>
              <p:nvPr/>
            </p:nvCxnSpPr>
            <p:spPr>
              <a:xfrm flipV="1">
                <a:off x="5434636" y="2403133"/>
                <a:ext cx="1427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Groupe 39">
              <a:extLst>
                <a:ext uri="{FF2B5EF4-FFF2-40B4-BE49-F238E27FC236}">
                  <a16:creationId xmlns:a16="http://schemas.microsoft.com/office/drawing/2014/main" id="{C88F6B17-DCC6-BE4F-98EA-D4A1A3D6503F}"/>
                </a:ext>
              </a:extLst>
            </p:cNvPr>
            <p:cNvGrpSpPr/>
            <p:nvPr/>
          </p:nvGrpSpPr>
          <p:grpSpPr>
            <a:xfrm>
              <a:off x="24647790" y="6710198"/>
              <a:ext cx="417601" cy="99287"/>
              <a:chOff x="5432388" y="2402004"/>
              <a:chExt cx="141544" cy="74272"/>
            </a:xfrm>
          </p:grpSpPr>
          <p:cxnSp>
            <p:nvCxnSpPr>
              <p:cNvPr id="278" name="Connecteur droit 70">
                <a:extLst>
                  <a:ext uri="{FF2B5EF4-FFF2-40B4-BE49-F238E27FC236}">
                    <a16:creationId xmlns:a16="http://schemas.microsoft.com/office/drawing/2014/main" id="{76036644-D70B-6B43-BF52-DF7D2A6206AA}"/>
                  </a:ext>
                </a:extLst>
              </p:cNvPr>
              <p:cNvCxnSpPr/>
              <p:nvPr/>
            </p:nvCxnSpPr>
            <p:spPr>
              <a:xfrm flipV="1">
                <a:off x="5432388"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Connecteur droit 71">
                <a:extLst>
                  <a:ext uri="{FF2B5EF4-FFF2-40B4-BE49-F238E27FC236}">
                    <a16:creationId xmlns:a16="http://schemas.microsoft.com/office/drawing/2014/main" id="{E286C549-02F2-F043-ADCC-42F796FF1C68}"/>
                  </a:ext>
                </a:extLst>
              </p:cNvPr>
              <p:cNvCxnSpPr/>
              <p:nvPr/>
            </p:nvCxnSpPr>
            <p:spPr>
              <a:xfrm flipV="1">
                <a:off x="5571584" y="2404276"/>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Connecteur droit 72">
                <a:extLst>
                  <a:ext uri="{FF2B5EF4-FFF2-40B4-BE49-F238E27FC236}">
                    <a16:creationId xmlns:a16="http://schemas.microsoft.com/office/drawing/2014/main" id="{E5FBA2B0-A2B8-B84E-B7D4-F642D4B938A4}"/>
                  </a:ext>
                </a:extLst>
              </p:cNvPr>
              <p:cNvCxnSpPr/>
              <p:nvPr/>
            </p:nvCxnSpPr>
            <p:spPr>
              <a:xfrm flipV="1">
                <a:off x="5432388" y="2402004"/>
                <a:ext cx="1415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Groupe 40">
              <a:extLst>
                <a:ext uri="{FF2B5EF4-FFF2-40B4-BE49-F238E27FC236}">
                  <a16:creationId xmlns:a16="http://schemas.microsoft.com/office/drawing/2014/main" id="{BBB68E38-6EA0-6E4A-BB8C-1C255AF6AFAB}"/>
                </a:ext>
              </a:extLst>
            </p:cNvPr>
            <p:cNvGrpSpPr/>
            <p:nvPr/>
          </p:nvGrpSpPr>
          <p:grpSpPr>
            <a:xfrm>
              <a:off x="25960709" y="6695928"/>
              <a:ext cx="421201" cy="101882"/>
              <a:chOff x="5435763" y="2400063"/>
              <a:chExt cx="142764" cy="76213"/>
            </a:xfrm>
          </p:grpSpPr>
          <p:cxnSp>
            <p:nvCxnSpPr>
              <p:cNvPr id="275" name="Connecteur droit 67">
                <a:extLst>
                  <a:ext uri="{FF2B5EF4-FFF2-40B4-BE49-F238E27FC236}">
                    <a16:creationId xmlns:a16="http://schemas.microsoft.com/office/drawing/2014/main" id="{C8D4A9CC-7F6F-8147-9C91-42254F4E0F5C}"/>
                  </a:ext>
                </a:extLst>
              </p:cNvPr>
              <p:cNvCxnSpPr/>
              <p:nvPr/>
            </p:nvCxnSpPr>
            <p:spPr>
              <a:xfrm flipV="1">
                <a:off x="5435763"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Connecteur droit 68">
                <a:extLst>
                  <a:ext uri="{FF2B5EF4-FFF2-40B4-BE49-F238E27FC236}">
                    <a16:creationId xmlns:a16="http://schemas.microsoft.com/office/drawing/2014/main" id="{0BE00D77-5399-AF4E-9D38-BEBA75FF9697}"/>
                  </a:ext>
                </a:extLst>
              </p:cNvPr>
              <p:cNvCxnSpPr/>
              <p:nvPr/>
            </p:nvCxnSpPr>
            <p:spPr>
              <a:xfrm flipV="1">
                <a:off x="5574959" y="2404276"/>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Connecteur droit 69">
                <a:extLst>
                  <a:ext uri="{FF2B5EF4-FFF2-40B4-BE49-F238E27FC236}">
                    <a16:creationId xmlns:a16="http://schemas.microsoft.com/office/drawing/2014/main" id="{9A059918-420C-3B48-85F5-66ECDDCB2731}"/>
                  </a:ext>
                </a:extLst>
              </p:cNvPr>
              <p:cNvCxnSpPr/>
              <p:nvPr/>
            </p:nvCxnSpPr>
            <p:spPr>
              <a:xfrm flipV="1">
                <a:off x="5435763" y="2400063"/>
                <a:ext cx="1427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Groupe 41">
              <a:extLst>
                <a:ext uri="{FF2B5EF4-FFF2-40B4-BE49-F238E27FC236}">
                  <a16:creationId xmlns:a16="http://schemas.microsoft.com/office/drawing/2014/main" id="{52D2F565-89D8-B842-9129-F03B7D011CF2}"/>
                </a:ext>
              </a:extLst>
            </p:cNvPr>
            <p:cNvGrpSpPr/>
            <p:nvPr/>
          </p:nvGrpSpPr>
          <p:grpSpPr>
            <a:xfrm>
              <a:off x="27344671" y="6695928"/>
              <a:ext cx="421201" cy="99131"/>
              <a:chOff x="5408395" y="2399849"/>
              <a:chExt cx="142764" cy="74155"/>
            </a:xfrm>
          </p:grpSpPr>
          <p:cxnSp>
            <p:nvCxnSpPr>
              <p:cNvPr id="272" name="Connecteur droit 64">
                <a:extLst>
                  <a:ext uri="{FF2B5EF4-FFF2-40B4-BE49-F238E27FC236}">
                    <a16:creationId xmlns:a16="http://schemas.microsoft.com/office/drawing/2014/main" id="{6D765D6D-AAED-0C4F-9E5C-635FBEB826F8}"/>
                  </a:ext>
                </a:extLst>
              </p:cNvPr>
              <p:cNvCxnSpPr/>
              <p:nvPr/>
            </p:nvCxnSpPr>
            <p:spPr>
              <a:xfrm flipV="1">
                <a:off x="5412138"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Connecteur droit 65">
                <a:extLst>
                  <a:ext uri="{FF2B5EF4-FFF2-40B4-BE49-F238E27FC236}">
                    <a16:creationId xmlns:a16="http://schemas.microsoft.com/office/drawing/2014/main" id="{7D1F5B09-790B-A842-A407-4A4C67A843A9}"/>
                  </a:ext>
                </a:extLst>
              </p:cNvPr>
              <p:cNvCxnSpPr/>
              <p:nvPr/>
            </p:nvCxnSpPr>
            <p:spPr>
              <a:xfrm flipV="1">
                <a:off x="5551159" y="2399849"/>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Connecteur droit 66">
                <a:extLst>
                  <a:ext uri="{FF2B5EF4-FFF2-40B4-BE49-F238E27FC236}">
                    <a16:creationId xmlns:a16="http://schemas.microsoft.com/office/drawing/2014/main" id="{4D7F9EC8-4D0D-D443-8255-42B0700F34A0}"/>
                  </a:ext>
                </a:extLst>
              </p:cNvPr>
              <p:cNvCxnSpPr/>
              <p:nvPr/>
            </p:nvCxnSpPr>
            <p:spPr>
              <a:xfrm flipV="1">
                <a:off x="5408395" y="2403478"/>
                <a:ext cx="1427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e 42">
              <a:extLst>
                <a:ext uri="{FF2B5EF4-FFF2-40B4-BE49-F238E27FC236}">
                  <a16:creationId xmlns:a16="http://schemas.microsoft.com/office/drawing/2014/main" id="{6EC1D09F-3063-1948-92A8-7275E46F2AC8}"/>
                </a:ext>
              </a:extLst>
            </p:cNvPr>
            <p:cNvGrpSpPr/>
            <p:nvPr/>
          </p:nvGrpSpPr>
          <p:grpSpPr>
            <a:xfrm>
              <a:off x="28715310" y="6695928"/>
              <a:ext cx="421201" cy="102335"/>
              <a:chOff x="5432861" y="2397452"/>
              <a:chExt cx="142764" cy="76552"/>
            </a:xfrm>
          </p:grpSpPr>
          <p:cxnSp>
            <p:nvCxnSpPr>
              <p:cNvPr id="269" name="Connecteur droit 61">
                <a:extLst>
                  <a:ext uri="{FF2B5EF4-FFF2-40B4-BE49-F238E27FC236}">
                    <a16:creationId xmlns:a16="http://schemas.microsoft.com/office/drawing/2014/main" id="{8C9055FD-0443-664D-8A52-FCE53A6000B1}"/>
                  </a:ext>
                </a:extLst>
              </p:cNvPr>
              <p:cNvCxnSpPr/>
              <p:nvPr/>
            </p:nvCxnSpPr>
            <p:spPr>
              <a:xfrm flipV="1">
                <a:off x="5435763" y="2402004"/>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Connecteur droit 62">
                <a:extLst>
                  <a:ext uri="{FF2B5EF4-FFF2-40B4-BE49-F238E27FC236}">
                    <a16:creationId xmlns:a16="http://schemas.microsoft.com/office/drawing/2014/main" id="{82185C07-02D9-1443-AE1A-047FB68963F7}"/>
                  </a:ext>
                </a:extLst>
              </p:cNvPr>
              <p:cNvCxnSpPr/>
              <p:nvPr/>
            </p:nvCxnSpPr>
            <p:spPr>
              <a:xfrm flipV="1">
                <a:off x="5574959" y="2399412"/>
                <a:ext cx="0" cy="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Connecteur droit 63">
                <a:extLst>
                  <a:ext uri="{FF2B5EF4-FFF2-40B4-BE49-F238E27FC236}">
                    <a16:creationId xmlns:a16="http://schemas.microsoft.com/office/drawing/2014/main" id="{1FAD86A4-C30C-E143-B3F5-64B05BE3A160}"/>
                  </a:ext>
                </a:extLst>
              </p:cNvPr>
              <p:cNvCxnSpPr/>
              <p:nvPr/>
            </p:nvCxnSpPr>
            <p:spPr>
              <a:xfrm flipV="1">
                <a:off x="5432861" y="2397452"/>
                <a:ext cx="1427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2" name="Connecteur droit 45">
              <a:extLst>
                <a:ext uri="{FF2B5EF4-FFF2-40B4-BE49-F238E27FC236}">
                  <a16:creationId xmlns:a16="http://schemas.microsoft.com/office/drawing/2014/main" id="{90C6B2C6-E517-EA4C-80B4-A6E3591A53FA}"/>
                </a:ext>
              </a:extLst>
            </p:cNvPr>
            <p:cNvCxnSpPr/>
            <p:nvPr/>
          </p:nvCxnSpPr>
          <p:spPr>
            <a:xfrm flipV="1">
              <a:off x="22118004" y="6615771"/>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Connecteur droit 46">
              <a:extLst>
                <a:ext uri="{FF2B5EF4-FFF2-40B4-BE49-F238E27FC236}">
                  <a16:creationId xmlns:a16="http://schemas.microsoft.com/office/drawing/2014/main" id="{1E3CA02B-A955-6F46-A135-65FF6A662134}"/>
                </a:ext>
              </a:extLst>
            </p:cNvPr>
            <p:cNvCxnSpPr/>
            <p:nvPr/>
          </p:nvCxnSpPr>
          <p:spPr>
            <a:xfrm flipV="1">
              <a:off x="23526030" y="6609686"/>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Connecteur droit 47">
              <a:extLst>
                <a:ext uri="{FF2B5EF4-FFF2-40B4-BE49-F238E27FC236}">
                  <a16:creationId xmlns:a16="http://schemas.microsoft.com/office/drawing/2014/main" id="{6619CCA8-A150-284D-8224-707A5DF4F7C1}"/>
                </a:ext>
              </a:extLst>
            </p:cNvPr>
            <p:cNvCxnSpPr/>
            <p:nvPr/>
          </p:nvCxnSpPr>
          <p:spPr>
            <a:xfrm flipV="1">
              <a:off x="24854802" y="6613782"/>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Connecteur droit 48">
              <a:extLst>
                <a:ext uri="{FF2B5EF4-FFF2-40B4-BE49-F238E27FC236}">
                  <a16:creationId xmlns:a16="http://schemas.microsoft.com/office/drawing/2014/main" id="{171B902B-5FCD-994B-931C-F3EB7DA5CF78}"/>
                </a:ext>
              </a:extLst>
            </p:cNvPr>
            <p:cNvCxnSpPr/>
            <p:nvPr/>
          </p:nvCxnSpPr>
          <p:spPr>
            <a:xfrm flipV="1">
              <a:off x="26171309" y="6607273"/>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Connecteur droit 49">
              <a:extLst>
                <a:ext uri="{FF2B5EF4-FFF2-40B4-BE49-F238E27FC236}">
                  <a16:creationId xmlns:a16="http://schemas.microsoft.com/office/drawing/2014/main" id="{C53B657B-DB04-5F4A-A01D-8F4A526DF333}"/>
                </a:ext>
              </a:extLst>
            </p:cNvPr>
            <p:cNvCxnSpPr/>
            <p:nvPr/>
          </p:nvCxnSpPr>
          <p:spPr>
            <a:xfrm flipV="1">
              <a:off x="27558478" y="6599679"/>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Connecteur droit 50">
              <a:extLst>
                <a:ext uri="{FF2B5EF4-FFF2-40B4-BE49-F238E27FC236}">
                  <a16:creationId xmlns:a16="http://schemas.microsoft.com/office/drawing/2014/main" id="{1B7D0656-9481-264F-B751-C6A9C78A9DF2}"/>
                </a:ext>
              </a:extLst>
            </p:cNvPr>
            <p:cNvCxnSpPr/>
            <p:nvPr/>
          </p:nvCxnSpPr>
          <p:spPr>
            <a:xfrm flipV="1">
              <a:off x="28936371" y="6607273"/>
              <a:ext cx="0" cy="96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Connecteur droit 53">
              <a:extLst>
                <a:ext uri="{FF2B5EF4-FFF2-40B4-BE49-F238E27FC236}">
                  <a16:creationId xmlns:a16="http://schemas.microsoft.com/office/drawing/2014/main" id="{99045C94-8CEE-174A-8933-CC206F14CFF0}"/>
                </a:ext>
              </a:extLst>
            </p:cNvPr>
            <p:cNvCxnSpPr>
              <a:cxnSpLocks/>
            </p:cNvCxnSpPr>
            <p:nvPr/>
          </p:nvCxnSpPr>
          <p:spPr>
            <a:xfrm flipV="1">
              <a:off x="22114996" y="6609478"/>
              <a:ext cx="6828541" cy="6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7" name="ZoneTexte 54">
            <a:extLst>
              <a:ext uri="{FF2B5EF4-FFF2-40B4-BE49-F238E27FC236}">
                <a16:creationId xmlns:a16="http://schemas.microsoft.com/office/drawing/2014/main" id="{CF3B5186-B6DE-8D4A-ABE2-44ED5E6CA1DE}"/>
              </a:ext>
            </a:extLst>
          </p:cNvPr>
          <p:cNvSpPr txBox="1"/>
          <p:nvPr/>
        </p:nvSpPr>
        <p:spPr>
          <a:xfrm>
            <a:off x="14796608" y="28591477"/>
            <a:ext cx="320975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t>
            </a:r>
          </a:p>
        </p:txBody>
      </p:sp>
      <p:sp>
        <p:nvSpPr>
          <p:cNvPr id="288" name="TextBox 287">
            <a:extLst>
              <a:ext uri="{FF2B5EF4-FFF2-40B4-BE49-F238E27FC236}">
                <a16:creationId xmlns:a16="http://schemas.microsoft.com/office/drawing/2014/main" id="{294E099F-5993-6649-A5F4-1F375BE012E8}"/>
              </a:ext>
            </a:extLst>
          </p:cNvPr>
          <p:cNvSpPr txBox="1"/>
          <p:nvPr/>
        </p:nvSpPr>
        <p:spPr>
          <a:xfrm>
            <a:off x="17626751" y="28261719"/>
            <a:ext cx="3723111" cy="646331"/>
          </a:xfrm>
          <a:prstGeom prst="rect">
            <a:avLst/>
          </a:prstGeom>
          <a:noFill/>
        </p:spPr>
        <p:txBody>
          <a:bodyPr wrap="square" rtlCol="0">
            <a:spAutoFit/>
          </a:bodyPr>
          <a:lstStyle/>
          <a:p>
            <a:r>
              <a:rPr lang="fr-FR" sz="5400" baseline="-25000" dirty="0">
                <a:latin typeface="Arial" panose="020B0604020202020204"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 : Main </a:t>
            </a:r>
            <a:r>
              <a:rPr lang="fr-FR" sz="2400" dirty="0" err="1">
                <a:latin typeface="Arial" panose="020B0604020202020204" pitchFamily="34" charset="0"/>
                <a:cs typeface="Arial" panose="020B0604020202020204" pitchFamily="34" charset="0"/>
              </a:rPr>
              <a:t>effect</a:t>
            </a:r>
            <a:r>
              <a:rPr lang="fr-FR" sz="2400" dirty="0">
                <a:latin typeface="Arial" panose="020B0604020202020204" pitchFamily="34" charset="0"/>
                <a:cs typeface="Arial" panose="020B0604020202020204" pitchFamily="34" charset="0"/>
              </a:rPr>
              <a:t> (p&lt;0.05)</a:t>
            </a:r>
          </a:p>
        </p:txBody>
      </p:sp>
      <p:sp>
        <p:nvSpPr>
          <p:cNvPr id="352" name="Rectangle 18">
            <a:extLst>
              <a:ext uri="{FF2B5EF4-FFF2-40B4-BE49-F238E27FC236}">
                <a16:creationId xmlns:a16="http://schemas.microsoft.com/office/drawing/2014/main" id="{51911D76-CBDB-9F45-A7B2-B327AB2B8FF0}"/>
              </a:ext>
            </a:extLst>
          </p:cNvPr>
          <p:cNvSpPr>
            <a:spLocks noChangeArrowheads="1"/>
          </p:cNvSpPr>
          <p:nvPr/>
        </p:nvSpPr>
        <p:spPr bwMode="auto">
          <a:xfrm>
            <a:off x="11022763" y="27254496"/>
            <a:ext cx="828028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Pre-target auditory stimulation did not modulate the perception of the visual target.</a:t>
            </a:r>
          </a:p>
        </p:txBody>
      </p:sp>
      <p:sp>
        <p:nvSpPr>
          <p:cNvPr id="353" name="Rectangle 18">
            <a:extLst>
              <a:ext uri="{FF2B5EF4-FFF2-40B4-BE49-F238E27FC236}">
                <a16:creationId xmlns:a16="http://schemas.microsoft.com/office/drawing/2014/main" id="{68461290-E6A6-8046-93B4-2EA42A25BC34}"/>
              </a:ext>
            </a:extLst>
          </p:cNvPr>
          <p:cNvSpPr>
            <a:spLocks noChangeArrowheads="1"/>
          </p:cNvSpPr>
          <p:nvPr/>
        </p:nvSpPr>
        <p:spPr bwMode="auto">
          <a:xfrm>
            <a:off x="10967441" y="33021233"/>
            <a:ext cx="1000225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However, pre-target auditory stimulation modulated subjective perceptual decision-making processes</a:t>
            </a:r>
          </a:p>
        </p:txBody>
      </p:sp>
      <p:sp>
        <p:nvSpPr>
          <p:cNvPr id="354" name="Rectangle 18">
            <a:extLst>
              <a:ext uri="{FF2B5EF4-FFF2-40B4-BE49-F238E27FC236}">
                <a16:creationId xmlns:a16="http://schemas.microsoft.com/office/drawing/2014/main" id="{E79C98F3-F848-4244-A9C9-6BD80DA9A720}"/>
              </a:ext>
            </a:extLst>
          </p:cNvPr>
          <p:cNvSpPr>
            <a:spLocks noChangeArrowheads="1"/>
          </p:cNvSpPr>
          <p:nvPr/>
        </p:nvSpPr>
        <p:spPr bwMode="auto">
          <a:xfrm>
            <a:off x="45311674" y="7130630"/>
            <a:ext cx="344277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Sham TMS elicited clear auditory ERPs (at </a:t>
            </a:r>
            <a:r>
              <a:rPr lang="en-US" altLang="fr-FR" sz="2600" dirty="0" err="1">
                <a:latin typeface="Arial" panose="020B0604020202020204" pitchFamily="34" charset="0"/>
                <a:cs typeface="Arial" panose="020B0604020202020204" pitchFamily="34" charset="0"/>
              </a:rPr>
              <a:t>Cz</a:t>
            </a:r>
            <a:r>
              <a:rPr lang="en-US" altLang="fr-FR" sz="2600" dirty="0">
                <a:latin typeface="Arial" panose="020B0604020202020204" pitchFamily="34" charset="0"/>
                <a:cs typeface="Arial" panose="020B0604020202020204" pitchFamily="34" charset="0"/>
              </a:rPr>
              <a:t>).</a:t>
            </a:r>
          </a:p>
          <a:p>
            <a:pPr algn="just">
              <a:buSzPct val="130000"/>
              <a:buFont typeface="Courier" pitchFamily="2" charset="0"/>
              <a:buChar char="‣"/>
            </a:pPr>
            <a:endParaRPr lang="en-US" altLang="fr-FR" sz="2600" dirty="0">
              <a:latin typeface="Arial" panose="020B0604020202020204" pitchFamily="34" charset="0"/>
              <a:cs typeface="Arial" panose="020B0604020202020204" pitchFamily="34" charset="0"/>
            </a:endParaRPr>
          </a:p>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The shape of the ERPs did not differ between sham TMS patterns</a:t>
            </a:r>
          </a:p>
        </p:txBody>
      </p:sp>
      <p:sp>
        <p:nvSpPr>
          <p:cNvPr id="312" name="Rectangle 1">
            <a:extLst>
              <a:ext uri="{FF2B5EF4-FFF2-40B4-BE49-F238E27FC236}">
                <a16:creationId xmlns:a16="http://schemas.microsoft.com/office/drawing/2014/main" id="{2BC4DD94-8989-A141-A645-E7C2FBCB2A5C}"/>
              </a:ext>
            </a:extLst>
          </p:cNvPr>
          <p:cNvSpPr>
            <a:spLocks noChangeArrowheads="1"/>
          </p:cNvSpPr>
          <p:nvPr/>
        </p:nvSpPr>
        <p:spPr bwMode="auto">
          <a:xfrm>
            <a:off x="21964251" y="11591305"/>
            <a:ext cx="15298736" cy="8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6456" tIns="198228" rIns="396456" bIns="198228">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a:latin typeface="Arial" panose="020B0604020202020204" pitchFamily="34" charset="0"/>
                <a:cs typeface="Arial" panose="020B0604020202020204" pitchFamily="34" charset="0"/>
              </a:rPr>
              <a:t>2. </a:t>
            </a:r>
            <a:r>
              <a:rPr lang="en-US" altLang="fr-FR" sz="2900" b="1" dirty="0" err="1">
                <a:latin typeface="Arial" panose="020B0604020202020204" pitchFamily="34" charset="0"/>
                <a:cs typeface="Arial" panose="020B0604020202020204" pitchFamily="34" charset="0"/>
              </a:rPr>
              <a:t>Entrainement</a:t>
            </a:r>
            <a:r>
              <a:rPr lang="en-US" altLang="fr-FR" sz="2900" b="1" dirty="0">
                <a:latin typeface="Arial" panose="020B0604020202020204" pitchFamily="34" charset="0"/>
                <a:cs typeface="Arial" panose="020B0604020202020204" pitchFamily="34" charset="0"/>
              </a:rPr>
              <a:t> of high-beta oscillations during 30Hz rhythmic sham TMS</a:t>
            </a:r>
            <a:endParaRPr lang="fr-FR" altLang="fr-FR" sz="2900" b="1" dirty="0">
              <a:latin typeface="Arial" panose="020B0604020202020204" pitchFamily="34" charset="0"/>
              <a:cs typeface="Arial" panose="020B0604020202020204" pitchFamily="34" charset="0"/>
            </a:endParaRPr>
          </a:p>
        </p:txBody>
      </p:sp>
      <p:pic>
        <p:nvPicPr>
          <p:cNvPr id="314" name="Picture 313">
            <a:extLst>
              <a:ext uri="{FF2B5EF4-FFF2-40B4-BE49-F238E27FC236}">
                <a16:creationId xmlns:a16="http://schemas.microsoft.com/office/drawing/2014/main" id="{72E79E17-0016-5342-9297-AEC44786AE34}"/>
              </a:ext>
            </a:extLst>
          </p:cNvPr>
          <p:cNvPicPr>
            <a:picLocks noChangeAspect="1"/>
          </p:cNvPicPr>
          <p:nvPr/>
        </p:nvPicPr>
        <p:blipFill rotWithShape="1">
          <a:blip r:embed="rId9"/>
          <a:srcRect l="14760" t="4143"/>
          <a:stretch/>
        </p:blipFill>
        <p:spPr>
          <a:xfrm>
            <a:off x="23442680" y="13505566"/>
            <a:ext cx="8002807" cy="7020000"/>
          </a:xfrm>
          <a:prstGeom prst="rect">
            <a:avLst/>
          </a:prstGeom>
        </p:spPr>
      </p:pic>
      <p:grpSp>
        <p:nvGrpSpPr>
          <p:cNvPr id="318" name="Groupe 5">
            <a:extLst>
              <a:ext uri="{FF2B5EF4-FFF2-40B4-BE49-F238E27FC236}">
                <a16:creationId xmlns:a16="http://schemas.microsoft.com/office/drawing/2014/main" id="{42C2E35A-808D-6C4C-95A0-F5DB7EAF8596}"/>
              </a:ext>
            </a:extLst>
          </p:cNvPr>
          <p:cNvGrpSpPr/>
          <p:nvPr/>
        </p:nvGrpSpPr>
        <p:grpSpPr>
          <a:xfrm>
            <a:off x="23577802" y="12526336"/>
            <a:ext cx="2133581" cy="936725"/>
            <a:chOff x="2146043" y="964032"/>
            <a:chExt cx="1288256" cy="556618"/>
          </a:xfrm>
        </p:grpSpPr>
        <p:sp>
          <p:nvSpPr>
            <p:cNvPr id="319" name="ZoneTexte 2">
              <a:extLst>
                <a:ext uri="{FF2B5EF4-FFF2-40B4-BE49-F238E27FC236}">
                  <a16:creationId xmlns:a16="http://schemas.microsoft.com/office/drawing/2014/main" id="{38B6C732-EE69-784C-AF95-3C2F867A54DC}"/>
                </a:ext>
              </a:extLst>
            </p:cNvPr>
            <p:cNvSpPr txBox="1"/>
            <p:nvPr/>
          </p:nvSpPr>
          <p:spPr>
            <a:xfrm>
              <a:off x="2146043" y="964032"/>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Rhythmic</a:t>
              </a:r>
              <a:endParaRPr lang="fr-FR" sz="2400" b="1" dirty="0">
                <a:latin typeface="Arial" panose="020B0604020202020204" pitchFamily="34" charset="0"/>
                <a:cs typeface="Arial" panose="020B0604020202020204" pitchFamily="34" charset="0"/>
              </a:endParaRPr>
            </a:p>
          </p:txBody>
        </p:sp>
        <p:pic>
          <p:nvPicPr>
            <p:cNvPr id="320" name="Image 113" descr="Capture d’écran">
              <a:extLst>
                <a:ext uri="{FF2B5EF4-FFF2-40B4-BE49-F238E27FC236}">
                  <a16:creationId xmlns:a16="http://schemas.microsoft.com/office/drawing/2014/main" id="{A867F4B7-B132-B345-9252-B5F7535C3365}"/>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304423"/>
              <a:ext cx="726945" cy="216227"/>
            </a:xfrm>
            <a:prstGeom prst="rect">
              <a:avLst/>
            </a:prstGeom>
          </p:spPr>
        </p:pic>
      </p:grpSp>
      <p:grpSp>
        <p:nvGrpSpPr>
          <p:cNvPr id="321" name="Groupe 56">
            <a:extLst>
              <a:ext uri="{FF2B5EF4-FFF2-40B4-BE49-F238E27FC236}">
                <a16:creationId xmlns:a16="http://schemas.microsoft.com/office/drawing/2014/main" id="{0FA4A783-7D07-4148-95FE-AF020237F196}"/>
              </a:ext>
            </a:extLst>
          </p:cNvPr>
          <p:cNvGrpSpPr/>
          <p:nvPr/>
        </p:nvGrpSpPr>
        <p:grpSpPr>
          <a:xfrm>
            <a:off x="25935292" y="12530554"/>
            <a:ext cx="2133581" cy="911309"/>
            <a:chOff x="4458820" y="937585"/>
            <a:chExt cx="1288256" cy="541515"/>
          </a:xfrm>
        </p:grpSpPr>
        <p:sp>
          <p:nvSpPr>
            <p:cNvPr id="322" name="ZoneTexte 8">
              <a:extLst>
                <a:ext uri="{FF2B5EF4-FFF2-40B4-BE49-F238E27FC236}">
                  <a16:creationId xmlns:a16="http://schemas.microsoft.com/office/drawing/2014/main" id="{CE395BDB-A5D1-9947-89E6-CAEB03668DBA}"/>
                </a:ext>
              </a:extLst>
            </p:cNvPr>
            <p:cNvSpPr txBox="1"/>
            <p:nvPr/>
          </p:nvSpPr>
          <p:spPr>
            <a:xfrm>
              <a:off x="4458820" y="937585"/>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Random</a:t>
              </a:r>
              <a:endParaRPr lang="fr-FR" sz="2400" b="1" dirty="0">
                <a:latin typeface="Arial" panose="020B0604020202020204" pitchFamily="34" charset="0"/>
                <a:cs typeface="Arial" panose="020B0604020202020204" pitchFamily="34" charset="0"/>
              </a:endParaRPr>
            </a:p>
          </p:txBody>
        </p:sp>
        <p:pic>
          <p:nvPicPr>
            <p:cNvPr id="323" name="Image 129" descr="RandStim.png">
              <a:extLst>
                <a:ext uri="{FF2B5EF4-FFF2-40B4-BE49-F238E27FC236}">
                  <a16:creationId xmlns:a16="http://schemas.microsoft.com/office/drawing/2014/main" id="{7208584C-1C45-2443-A27E-6358FEF54CAC}"/>
                </a:ext>
              </a:extLst>
            </p:cNvPr>
            <p:cNvPicPr>
              <a:picLocks noChangeAspect="1"/>
            </p:cNvPicPr>
            <p:nvPr/>
          </p:nvPicPr>
          <p:blipFill rotWithShape="1">
            <a:blip r:embed="rId10">
              <a:extLst>
                <a:ext uri="{28A0092B-C50C-407E-A947-70E740481C1C}">
                  <a14:useLocalDpi xmlns:a14="http://schemas.microsoft.com/office/drawing/2010/main" val="0"/>
                </a:ext>
              </a:extLst>
            </a:blip>
            <a:srcRect r="24368" b="23299"/>
            <a:stretch/>
          </p:blipFill>
          <p:spPr>
            <a:xfrm>
              <a:off x="4673601" y="1263100"/>
              <a:ext cx="794091" cy="216000"/>
            </a:xfrm>
            <a:prstGeom prst="rect">
              <a:avLst/>
            </a:prstGeom>
          </p:spPr>
        </p:pic>
      </p:grpSp>
      <p:grpSp>
        <p:nvGrpSpPr>
          <p:cNvPr id="324" name="Group 323">
            <a:extLst>
              <a:ext uri="{FF2B5EF4-FFF2-40B4-BE49-F238E27FC236}">
                <a16:creationId xmlns:a16="http://schemas.microsoft.com/office/drawing/2014/main" id="{8103EE8E-29F3-A64B-A49B-E604C77B75F1}"/>
              </a:ext>
            </a:extLst>
          </p:cNvPr>
          <p:cNvGrpSpPr/>
          <p:nvPr/>
        </p:nvGrpSpPr>
        <p:grpSpPr>
          <a:xfrm>
            <a:off x="28218521" y="12516130"/>
            <a:ext cx="2337128" cy="930468"/>
            <a:chOff x="5382674" y="1137745"/>
            <a:chExt cx="1411158" cy="552899"/>
          </a:xfrm>
        </p:grpSpPr>
        <p:grpSp>
          <p:nvGrpSpPr>
            <p:cNvPr id="325" name="Groupe 5">
              <a:extLst>
                <a:ext uri="{FF2B5EF4-FFF2-40B4-BE49-F238E27FC236}">
                  <a16:creationId xmlns:a16="http://schemas.microsoft.com/office/drawing/2014/main" id="{B935E8A4-FA35-804C-AED1-76F903E50BD2}"/>
                </a:ext>
              </a:extLst>
            </p:cNvPr>
            <p:cNvGrpSpPr/>
            <p:nvPr/>
          </p:nvGrpSpPr>
          <p:grpSpPr>
            <a:xfrm>
              <a:off x="5382674" y="1137745"/>
              <a:ext cx="1411158" cy="552899"/>
              <a:chOff x="2103881" y="941890"/>
              <a:chExt cx="1411158" cy="552899"/>
            </a:xfrm>
          </p:grpSpPr>
          <p:sp>
            <p:nvSpPr>
              <p:cNvPr id="327" name="ZoneTexte 2">
                <a:extLst>
                  <a:ext uri="{FF2B5EF4-FFF2-40B4-BE49-F238E27FC236}">
                    <a16:creationId xmlns:a16="http://schemas.microsoft.com/office/drawing/2014/main" id="{1FAB8F75-2BCE-1E40-B3A4-66515CB566D6}"/>
                  </a:ext>
                </a:extLst>
              </p:cNvPr>
              <p:cNvSpPr txBox="1"/>
              <p:nvPr/>
            </p:nvSpPr>
            <p:spPr>
              <a:xfrm>
                <a:off x="2103881" y="941890"/>
                <a:ext cx="1411158" cy="267947"/>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Single Pulse</a:t>
                </a:r>
              </a:p>
            </p:txBody>
          </p:sp>
          <p:pic>
            <p:nvPicPr>
              <p:cNvPr id="328" name="Image 113" descr="Capture d’écran">
                <a:extLst>
                  <a:ext uri="{FF2B5EF4-FFF2-40B4-BE49-F238E27FC236}">
                    <a16:creationId xmlns:a16="http://schemas.microsoft.com/office/drawing/2014/main" id="{BBCF229B-1EA2-FE47-B43D-905780936AA3}"/>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278562"/>
                <a:ext cx="726945" cy="216227"/>
              </a:xfrm>
              <a:prstGeom prst="rect">
                <a:avLst/>
              </a:prstGeom>
            </p:spPr>
          </p:pic>
        </p:grpSp>
        <p:sp>
          <p:nvSpPr>
            <p:cNvPr id="326" name="Rectangle 325">
              <a:extLst>
                <a:ext uri="{FF2B5EF4-FFF2-40B4-BE49-F238E27FC236}">
                  <a16:creationId xmlns:a16="http://schemas.microsoft.com/office/drawing/2014/main" id="{5315A01E-815C-C547-99DE-253F2A464C75}"/>
                </a:ext>
              </a:extLst>
            </p:cNvPr>
            <p:cNvSpPr/>
            <p:nvPr/>
          </p:nvSpPr>
          <p:spPr>
            <a:xfrm>
              <a:off x="5833116" y="1482610"/>
              <a:ext cx="600075" cy="18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49" name="Picture 348">
            <a:extLst>
              <a:ext uri="{FF2B5EF4-FFF2-40B4-BE49-F238E27FC236}">
                <a16:creationId xmlns:a16="http://schemas.microsoft.com/office/drawing/2014/main" id="{35B5B59F-069C-5147-9DC7-53B029ADF9FF}"/>
              </a:ext>
            </a:extLst>
          </p:cNvPr>
          <p:cNvPicPr>
            <a:picLocks noChangeAspect="1"/>
          </p:cNvPicPr>
          <p:nvPr/>
        </p:nvPicPr>
        <p:blipFill rotWithShape="1">
          <a:blip r:embed="rId11"/>
          <a:srcRect l="14394" t="3840"/>
          <a:stretch/>
        </p:blipFill>
        <p:spPr>
          <a:xfrm>
            <a:off x="34126851" y="13497753"/>
            <a:ext cx="8003497" cy="7020000"/>
          </a:xfrm>
          <a:prstGeom prst="rect">
            <a:avLst/>
          </a:prstGeom>
        </p:spPr>
      </p:pic>
      <p:pic>
        <p:nvPicPr>
          <p:cNvPr id="350" name="Picture 349">
            <a:extLst>
              <a:ext uri="{FF2B5EF4-FFF2-40B4-BE49-F238E27FC236}">
                <a16:creationId xmlns:a16="http://schemas.microsoft.com/office/drawing/2014/main" id="{9017C469-DFC9-4C41-B20D-EEEE85B5C55A}"/>
              </a:ext>
            </a:extLst>
          </p:cNvPr>
          <p:cNvPicPr>
            <a:picLocks noChangeAspect="1"/>
          </p:cNvPicPr>
          <p:nvPr/>
        </p:nvPicPr>
        <p:blipFill rotWithShape="1">
          <a:blip r:embed="rId12"/>
          <a:srcRect l="16903" t="3193"/>
          <a:stretch/>
        </p:blipFill>
        <p:spPr>
          <a:xfrm>
            <a:off x="43402939" y="13093067"/>
            <a:ext cx="4764509" cy="7020000"/>
          </a:xfrm>
          <a:prstGeom prst="rect">
            <a:avLst/>
          </a:prstGeom>
        </p:spPr>
      </p:pic>
      <p:grpSp>
        <p:nvGrpSpPr>
          <p:cNvPr id="332" name="Groupe 5">
            <a:extLst>
              <a:ext uri="{FF2B5EF4-FFF2-40B4-BE49-F238E27FC236}">
                <a16:creationId xmlns:a16="http://schemas.microsoft.com/office/drawing/2014/main" id="{3F3472AF-77E1-4841-A8F7-47F53687BBF0}"/>
              </a:ext>
            </a:extLst>
          </p:cNvPr>
          <p:cNvGrpSpPr/>
          <p:nvPr/>
        </p:nvGrpSpPr>
        <p:grpSpPr>
          <a:xfrm>
            <a:off x="34162176" y="12494156"/>
            <a:ext cx="2133581" cy="946752"/>
            <a:chOff x="2103881" y="958074"/>
            <a:chExt cx="1288256" cy="562576"/>
          </a:xfrm>
        </p:grpSpPr>
        <p:sp>
          <p:nvSpPr>
            <p:cNvPr id="347" name="ZoneTexte 2">
              <a:extLst>
                <a:ext uri="{FF2B5EF4-FFF2-40B4-BE49-F238E27FC236}">
                  <a16:creationId xmlns:a16="http://schemas.microsoft.com/office/drawing/2014/main" id="{2500E88E-66BA-5241-9E24-8DCCB68F7A64}"/>
                </a:ext>
              </a:extLst>
            </p:cNvPr>
            <p:cNvSpPr txBox="1"/>
            <p:nvPr/>
          </p:nvSpPr>
          <p:spPr>
            <a:xfrm>
              <a:off x="2103881" y="958074"/>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Rhythmic</a:t>
              </a:r>
              <a:endParaRPr lang="fr-FR" sz="2400" b="1" dirty="0">
                <a:latin typeface="Arial" panose="020B0604020202020204" pitchFamily="34" charset="0"/>
                <a:cs typeface="Arial" panose="020B0604020202020204" pitchFamily="34" charset="0"/>
              </a:endParaRPr>
            </a:p>
          </p:txBody>
        </p:sp>
        <p:pic>
          <p:nvPicPr>
            <p:cNvPr id="348" name="Image 113" descr="Capture d’écran">
              <a:extLst>
                <a:ext uri="{FF2B5EF4-FFF2-40B4-BE49-F238E27FC236}">
                  <a16:creationId xmlns:a16="http://schemas.microsoft.com/office/drawing/2014/main" id="{D0F62F21-346A-4145-AFCE-D914B86F208E}"/>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304423"/>
              <a:ext cx="726945" cy="216227"/>
            </a:xfrm>
            <a:prstGeom prst="rect">
              <a:avLst/>
            </a:prstGeom>
          </p:spPr>
        </p:pic>
      </p:grpSp>
      <p:grpSp>
        <p:nvGrpSpPr>
          <p:cNvPr id="333" name="Groupe 56">
            <a:extLst>
              <a:ext uri="{FF2B5EF4-FFF2-40B4-BE49-F238E27FC236}">
                <a16:creationId xmlns:a16="http://schemas.microsoft.com/office/drawing/2014/main" id="{3494DF37-7FBB-A741-B410-FDA77E353A12}"/>
              </a:ext>
            </a:extLst>
          </p:cNvPr>
          <p:cNvGrpSpPr/>
          <p:nvPr/>
        </p:nvGrpSpPr>
        <p:grpSpPr>
          <a:xfrm>
            <a:off x="36575297" y="12558021"/>
            <a:ext cx="2133581" cy="911309"/>
            <a:chOff x="4458820" y="937585"/>
            <a:chExt cx="1288256" cy="541515"/>
          </a:xfrm>
        </p:grpSpPr>
        <p:sp>
          <p:nvSpPr>
            <p:cNvPr id="345" name="ZoneTexte 8">
              <a:extLst>
                <a:ext uri="{FF2B5EF4-FFF2-40B4-BE49-F238E27FC236}">
                  <a16:creationId xmlns:a16="http://schemas.microsoft.com/office/drawing/2014/main" id="{769130E8-A700-CF4B-84A8-C6E167491F4D}"/>
                </a:ext>
              </a:extLst>
            </p:cNvPr>
            <p:cNvSpPr txBox="1"/>
            <p:nvPr/>
          </p:nvSpPr>
          <p:spPr>
            <a:xfrm>
              <a:off x="4458820" y="937585"/>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Random</a:t>
              </a:r>
              <a:endParaRPr lang="fr-FR" sz="2400" b="1" dirty="0">
                <a:latin typeface="Arial" panose="020B0604020202020204" pitchFamily="34" charset="0"/>
                <a:cs typeface="Arial" panose="020B0604020202020204" pitchFamily="34" charset="0"/>
              </a:endParaRPr>
            </a:p>
          </p:txBody>
        </p:sp>
        <p:pic>
          <p:nvPicPr>
            <p:cNvPr id="346" name="Image 129" descr="RandStim.png">
              <a:extLst>
                <a:ext uri="{FF2B5EF4-FFF2-40B4-BE49-F238E27FC236}">
                  <a16:creationId xmlns:a16="http://schemas.microsoft.com/office/drawing/2014/main" id="{12EEBEC4-03B5-F84B-BDED-A25F6ECD5B80}"/>
                </a:ext>
              </a:extLst>
            </p:cNvPr>
            <p:cNvPicPr>
              <a:picLocks noChangeAspect="1"/>
            </p:cNvPicPr>
            <p:nvPr/>
          </p:nvPicPr>
          <p:blipFill rotWithShape="1">
            <a:blip r:embed="rId10">
              <a:extLst>
                <a:ext uri="{28A0092B-C50C-407E-A947-70E740481C1C}">
                  <a14:useLocalDpi xmlns:a14="http://schemas.microsoft.com/office/drawing/2010/main" val="0"/>
                </a:ext>
              </a:extLst>
            </a:blip>
            <a:srcRect r="24368" b="23299"/>
            <a:stretch/>
          </p:blipFill>
          <p:spPr>
            <a:xfrm>
              <a:off x="4673601" y="1263100"/>
              <a:ext cx="794091" cy="216000"/>
            </a:xfrm>
            <a:prstGeom prst="rect">
              <a:avLst/>
            </a:prstGeom>
          </p:spPr>
        </p:pic>
      </p:grpSp>
      <p:grpSp>
        <p:nvGrpSpPr>
          <p:cNvPr id="334" name="Group 333">
            <a:extLst>
              <a:ext uri="{FF2B5EF4-FFF2-40B4-BE49-F238E27FC236}">
                <a16:creationId xmlns:a16="http://schemas.microsoft.com/office/drawing/2014/main" id="{F6910D84-1D3B-3A49-A261-921CB430FEFE}"/>
              </a:ext>
            </a:extLst>
          </p:cNvPr>
          <p:cNvGrpSpPr/>
          <p:nvPr/>
        </p:nvGrpSpPr>
        <p:grpSpPr>
          <a:xfrm>
            <a:off x="38786247" y="12541609"/>
            <a:ext cx="2337128" cy="930468"/>
            <a:chOff x="5382674" y="1137745"/>
            <a:chExt cx="1411158" cy="552899"/>
          </a:xfrm>
        </p:grpSpPr>
        <p:grpSp>
          <p:nvGrpSpPr>
            <p:cNvPr id="341" name="Groupe 5">
              <a:extLst>
                <a:ext uri="{FF2B5EF4-FFF2-40B4-BE49-F238E27FC236}">
                  <a16:creationId xmlns:a16="http://schemas.microsoft.com/office/drawing/2014/main" id="{7DF3AA5B-1F15-3648-AB86-08553802790A}"/>
                </a:ext>
              </a:extLst>
            </p:cNvPr>
            <p:cNvGrpSpPr/>
            <p:nvPr/>
          </p:nvGrpSpPr>
          <p:grpSpPr>
            <a:xfrm>
              <a:off x="5382674" y="1137745"/>
              <a:ext cx="1411158" cy="552899"/>
              <a:chOff x="2103881" y="941890"/>
              <a:chExt cx="1411158" cy="552899"/>
            </a:xfrm>
          </p:grpSpPr>
          <p:sp>
            <p:nvSpPr>
              <p:cNvPr id="343" name="ZoneTexte 2">
                <a:extLst>
                  <a:ext uri="{FF2B5EF4-FFF2-40B4-BE49-F238E27FC236}">
                    <a16:creationId xmlns:a16="http://schemas.microsoft.com/office/drawing/2014/main" id="{BA51E2B2-297F-F044-ADD5-6B7C309FC11A}"/>
                  </a:ext>
                </a:extLst>
              </p:cNvPr>
              <p:cNvSpPr txBox="1"/>
              <p:nvPr/>
            </p:nvSpPr>
            <p:spPr>
              <a:xfrm>
                <a:off x="2103881" y="941890"/>
                <a:ext cx="1411158" cy="267947"/>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Single Pulse</a:t>
                </a:r>
              </a:p>
            </p:txBody>
          </p:sp>
          <p:pic>
            <p:nvPicPr>
              <p:cNvPr id="344" name="Image 113" descr="Capture d’écran">
                <a:extLst>
                  <a:ext uri="{FF2B5EF4-FFF2-40B4-BE49-F238E27FC236}">
                    <a16:creationId xmlns:a16="http://schemas.microsoft.com/office/drawing/2014/main" id="{6E359F7A-DFF9-6243-8FB7-59CDC7E9F5FA}"/>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278562"/>
                <a:ext cx="726945" cy="216227"/>
              </a:xfrm>
              <a:prstGeom prst="rect">
                <a:avLst/>
              </a:prstGeom>
            </p:spPr>
          </p:pic>
        </p:grpSp>
        <p:sp>
          <p:nvSpPr>
            <p:cNvPr id="342" name="Rectangle 341">
              <a:extLst>
                <a:ext uri="{FF2B5EF4-FFF2-40B4-BE49-F238E27FC236}">
                  <a16:creationId xmlns:a16="http://schemas.microsoft.com/office/drawing/2014/main" id="{9053F0AB-6407-4E44-8E0E-6F4C74FDFE64}"/>
                </a:ext>
              </a:extLst>
            </p:cNvPr>
            <p:cNvSpPr/>
            <p:nvPr/>
          </p:nvSpPr>
          <p:spPr>
            <a:xfrm>
              <a:off x="5833116" y="1482610"/>
              <a:ext cx="600075" cy="18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8" name="TextBox 337">
            <a:extLst>
              <a:ext uri="{FF2B5EF4-FFF2-40B4-BE49-F238E27FC236}">
                <a16:creationId xmlns:a16="http://schemas.microsoft.com/office/drawing/2014/main" id="{1DA07D72-80FF-0441-9FFA-86DBFDBB7FEC}"/>
              </a:ext>
            </a:extLst>
          </p:cNvPr>
          <p:cNvSpPr txBox="1"/>
          <p:nvPr/>
        </p:nvSpPr>
        <p:spPr>
          <a:xfrm rot="16200000">
            <a:off x="42111160" y="16390992"/>
            <a:ext cx="1835676"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Random</a:t>
            </a:r>
            <a:endParaRPr lang="fr-FR"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339" name="TextBox 338">
            <a:extLst>
              <a:ext uri="{FF2B5EF4-FFF2-40B4-BE49-F238E27FC236}">
                <a16:creationId xmlns:a16="http://schemas.microsoft.com/office/drawing/2014/main" id="{0C82F77E-0E56-E841-B7ED-A0F59BC16206}"/>
              </a:ext>
            </a:extLst>
          </p:cNvPr>
          <p:cNvSpPr txBox="1"/>
          <p:nvPr/>
        </p:nvSpPr>
        <p:spPr>
          <a:xfrm rot="16200000">
            <a:off x="41946460" y="18816413"/>
            <a:ext cx="2151996"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Single Pulse</a:t>
            </a:r>
          </a:p>
        </p:txBody>
      </p:sp>
      <p:sp>
        <p:nvSpPr>
          <p:cNvPr id="340" name="TextBox 339">
            <a:extLst>
              <a:ext uri="{FF2B5EF4-FFF2-40B4-BE49-F238E27FC236}">
                <a16:creationId xmlns:a16="http://schemas.microsoft.com/office/drawing/2014/main" id="{DE383F75-D5B6-374F-95D7-8EAE0F5A3C46}"/>
              </a:ext>
            </a:extLst>
          </p:cNvPr>
          <p:cNvSpPr txBox="1"/>
          <p:nvPr/>
        </p:nvSpPr>
        <p:spPr>
          <a:xfrm>
            <a:off x="46115224" y="12649761"/>
            <a:ext cx="1835676"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Rhythmic</a:t>
            </a:r>
            <a:endParaRPr lang="fr-FR"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351" name="ZoneTexte 19">
            <a:extLst>
              <a:ext uri="{FF2B5EF4-FFF2-40B4-BE49-F238E27FC236}">
                <a16:creationId xmlns:a16="http://schemas.microsoft.com/office/drawing/2014/main" id="{B8D50473-D0C4-984A-9C58-613D2EE50B46}"/>
              </a:ext>
            </a:extLst>
          </p:cNvPr>
          <p:cNvSpPr txBox="1">
            <a:spLocks noChangeArrowheads="1"/>
          </p:cNvSpPr>
          <p:nvPr/>
        </p:nvSpPr>
        <p:spPr bwMode="auto">
          <a:xfrm>
            <a:off x="28289610" y="20558184"/>
            <a:ext cx="14732848" cy="7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ctr"/>
            <a:r>
              <a:rPr lang="fr-FR" altLang="fr-FR" sz="1800" dirty="0">
                <a:latin typeface="Arial" panose="020B0604020202020204" pitchFamily="34" charset="0"/>
                <a:cs typeface="Arial" panose="020B0604020202020204" pitchFamily="34" charset="0"/>
              </a:rPr>
              <a:t>Topographies </a:t>
            </a:r>
            <a:r>
              <a:rPr lang="fr-FR" altLang="fr-FR" sz="1800" dirty="0" err="1">
                <a:latin typeface="Arial" panose="020B0604020202020204" pitchFamily="34" charset="0"/>
                <a:cs typeface="Arial" panose="020B0604020202020204" pitchFamily="34" charset="0"/>
              </a:rPr>
              <a:t>shown</a:t>
            </a:r>
            <a:r>
              <a:rPr lang="fr-FR" altLang="fr-FR" sz="1800" dirty="0">
                <a:latin typeface="Arial" panose="020B0604020202020204" pitchFamily="34" charset="0"/>
                <a:cs typeface="Arial" panose="020B0604020202020204" pitchFamily="34" charset="0"/>
              </a:rPr>
              <a:t> for the signal </a:t>
            </a:r>
            <a:r>
              <a:rPr lang="fr-FR" altLang="fr-FR" sz="1800" dirty="0" err="1">
                <a:latin typeface="Arial" panose="020B0604020202020204" pitchFamily="34" charset="0"/>
                <a:cs typeface="Arial" panose="020B0604020202020204" pitchFamily="34" charset="0"/>
              </a:rPr>
              <a:t>during</a:t>
            </a:r>
            <a:r>
              <a:rPr lang="fr-FR" altLang="fr-FR" sz="1800" dirty="0">
                <a:latin typeface="Arial" panose="020B0604020202020204" pitchFamily="34" charset="0"/>
                <a:cs typeface="Arial" panose="020B0604020202020204" pitchFamily="34" charset="0"/>
              </a:rPr>
              <a:t> </a:t>
            </a:r>
            <a:r>
              <a:rPr lang="fr-FR" altLang="fr-FR" sz="1800" dirty="0" err="1">
                <a:latin typeface="Arial" panose="020B0604020202020204" pitchFamily="34" charset="0"/>
                <a:cs typeface="Arial" panose="020B0604020202020204" pitchFamily="34" charset="0"/>
              </a:rPr>
              <a:t>sham</a:t>
            </a:r>
            <a:r>
              <a:rPr lang="fr-FR" altLang="fr-FR" sz="1800" dirty="0">
                <a:latin typeface="Arial" panose="020B0604020202020204" pitchFamily="34" charset="0"/>
                <a:cs typeface="Arial" panose="020B0604020202020204" pitchFamily="34" charset="0"/>
              </a:rPr>
              <a:t> TMS </a:t>
            </a:r>
            <a:r>
              <a:rPr lang="fr-FR" altLang="fr-FR" sz="1800" dirty="0" err="1">
                <a:latin typeface="Arial" panose="020B0604020202020204" pitchFamily="34" charset="0"/>
                <a:cs typeface="Arial" panose="020B0604020202020204" pitchFamily="34" charset="0"/>
              </a:rPr>
              <a:t>delivery</a:t>
            </a:r>
            <a:r>
              <a:rPr lang="fr-FR" altLang="fr-FR" sz="1800" dirty="0">
                <a:latin typeface="Arial" panose="020B0604020202020204" pitchFamily="34" charset="0"/>
                <a:cs typeface="Arial" panose="020B0604020202020204" pitchFamily="34" charset="0"/>
              </a:rPr>
              <a:t> </a:t>
            </a:r>
            <a:r>
              <a:rPr lang="fr-FR" altLang="fr-FR" sz="1800" dirty="0" err="1">
                <a:latin typeface="Arial" panose="020B0604020202020204" pitchFamily="34" charset="0"/>
                <a:cs typeface="Arial" panose="020B0604020202020204" pitchFamily="34" charset="0"/>
              </a:rPr>
              <a:t>window</a:t>
            </a:r>
            <a:r>
              <a:rPr lang="fr-FR" altLang="fr-FR" sz="1800" dirty="0">
                <a:latin typeface="Arial" panose="020B0604020202020204" pitchFamily="34" charset="0"/>
                <a:cs typeface="Arial" panose="020B0604020202020204" pitchFamily="34" charset="0"/>
              </a:rPr>
              <a:t> [-133 0]ms, for </a:t>
            </a:r>
            <a:r>
              <a:rPr lang="fr-FR" altLang="fr-FR" sz="1800" dirty="0" err="1">
                <a:latin typeface="Arial" panose="020B0604020202020204" pitchFamily="34" charset="0"/>
                <a:cs typeface="Arial" panose="020B0604020202020204" pitchFamily="34" charset="0"/>
              </a:rPr>
              <a:t>frequencies</a:t>
            </a:r>
            <a:r>
              <a:rPr lang="fr-FR" altLang="fr-FR" sz="1800" dirty="0">
                <a:latin typeface="Arial" panose="020B0604020202020204" pitchFamily="34" charset="0"/>
                <a:cs typeface="Arial" panose="020B0604020202020204" pitchFamily="34" charset="0"/>
              </a:rPr>
              <a:t> [25-35]Hz.</a:t>
            </a:r>
          </a:p>
          <a:p>
            <a:pPr algn="ctr"/>
            <a:r>
              <a:rPr lang="fr-FR" sz="1800" dirty="0" err="1">
                <a:latin typeface="Arial"/>
                <a:cs typeface="Arial"/>
              </a:rPr>
              <a:t>Blank</a:t>
            </a:r>
            <a:r>
              <a:rPr lang="fr-FR" sz="1800" dirty="0">
                <a:latin typeface="Arial"/>
                <a:cs typeface="Arial"/>
              </a:rPr>
              <a:t> topographies show </a:t>
            </a:r>
            <a:r>
              <a:rPr lang="fr-FR" sz="1800" dirty="0" err="1">
                <a:latin typeface="Arial"/>
                <a:cs typeface="Arial"/>
              </a:rPr>
              <a:t>statistical</a:t>
            </a:r>
            <a:r>
              <a:rPr lang="fr-FR" sz="1800" dirty="0">
                <a:latin typeface="Arial"/>
                <a:cs typeface="Arial"/>
              </a:rPr>
              <a:t> </a:t>
            </a:r>
            <a:r>
              <a:rPr lang="fr-FR" sz="1800" dirty="0" err="1">
                <a:latin typeface="Arial"/>
                <a:cs typeface="Arial"/>
              </a:rPr>
              <a:t>results</a:t>
            </a:r>
            <a:r>
              <a:rPr lang="fr-FR" sz="1800" dirty="0">
                <a:latin typeface="Arial"/>
                <a:cs typeface="Arial"/>
              </a:rPr>
              <a:t>, </a:t>
            </a:r>
            <a:r>
              <a:rPr lang="fr-FR" sz="1800" dirty="0" err="1">
                <a:latin typeface="Arial"/>
                <a:cs typeface="Arial"/>
              </a:rPr>
              <a:t>bolded</a:t>
            </a:r>
            <a:r>
              <a:rPr lang="fr-FR" sz="1800" dirty="0">
                <a:latin typeface="Arial"/>
                <a:cs typeface="Arial"/>
              </a:rPr>
              <a:t> </a:t>
            </a:r>
            <a:r>
              <a:rPr lang="fr-FR" sz="1800" dirty="0" err="1">
                <a:latin typeface="Arial"/>
                <a:cs typeface="Arial"/>
              </a:rPr>
              <a:t>electrodes</a:t>
            </a:r>
            <a:r>
              <a:rPr lang="fr-FR" sz="1800" dirty="0">
                <a:latin typeface="Arial"/>
                <a:cs typeface="Arial"/>
              </a:rPr>
              <a:t> </a:t>
            </a:r>
            <a:r>
              <a:rPr lang="fr-FR" sz="1800" dirty="0" err="1">
                <a:latin typeface="Arial"/>
                <a:cs typeface="Arial"/>
              </a:rPr>
              <a:t>reached</a:t>
            </a:r>
            <a:r>
              <a:rPr lang="fr-FR" sz="1800" dirty="0">
                <a:latin typeface="Arial"/>
                <a:cs typeface="Arial"/>
              </a:rPr>
              <a:t> </a:t>
            </a:r>
            <a:r>
              <a:rPr lang="fr-FR" sz="1800" dirty="0" err="1">
                <a:latin typeface="Arial"/>
                <a:cs typeface="Arial"/>
              </a:rPr>
              <a:t>significance</a:t>
            </a:r>
            <a:r>
              <a:rPr lang="fr-FR" sz="1800" dirty="0">
                <a:latin typeface="Arial"/>
                <a:cs typeface="Arial"/>
              </a:rPr>
              <a:t>  (p&lt;0.025). </a:t>
            </a:r>
            <a:endParaRPr lang="fr-FR" altLang="fr-FR" sz="1800" dirty="0"/>
          </a:p>
        </p:txBody>
      </p:sp>
      <p:sp>
        <p:nvSpPr>
          <p:cNvPr id="355" name="Rectangle 18">
            <a:extLst>
              <a:ext uri="{FF2B5EF4-FFF2-40B4-BE49-F238E27FC236}">
                <a16:creationId xmlns:a16="http://schemas.microsoft.com/office/drawing/2014/main" id="{98FFF6D7-358C-AF4C-8031-CBDE006B3F2E}"/>
              </a:ext>
            </a:extLst>
          </p:cNvPr>
          <p:cNvSpPr>
            <a:spLocks noChangeArrowheads="1"/>
          </p:cNvSpPr>
          <p:nvPr/>
        </p:nvSpPr>
        <p:spPr bwMode="auto">
          <a:xfrm>
            <a:off x="22315230" y="21472617"/>
            <a:ext cx="879225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Rhythmic sham TMS did not increase oscillation power at the frequency contained in the burst. </a:t>
            </a:r>
          </a:p>
        </p:txBody>
      </p:sp>
      <p:sp>
        <p:nvSpPr>
          <p:cNvPr id="356" name="Rectangle 18">
            <a:extLst>
              <a:ext uri="{FF2B5EF4-FFF2-40B4-BE49-F238E27FC236}">
                <a16:creationId xmlns:a16="http://schemas.microsoft.com/office/drawing/2014/main" id="{1A7B600B-2FD7-AE49-A368-A0A53A609868}"/>
              </a:ext>
            </a:extLst>
          </p:cNvPr>
          <p:cNvSpPr>
            <a:spLocks noChangeArrowheads="1"/>
          </p:cNvSpPr>
          <p:nvPr/>
        </p:nvSpPr>
        <p:spPr bwMode="auto">
          <a:xfrm>
            <a:off x="32228501" y="21412127"/>
            <a:ext cx="1298178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Sham TMS phase-locked oscillations in the high-beta band but this effect was not specific to rhythmic sham TMS, instead it was stronger for single sham pulses.</a:t>
            </a:r>
          </a:p>
        </p:txBody>
      </p:sp>
      <p:pic>
        <p:nvPicPr>
          <p:cNvPr id="358" name="Picture 357">
            <a:extLst>
              <a:ext uri="{FF2B5EF4-FFF2-40B4-BE49-F238E27FC236}">
                <a16:creationId xmlns:a16="http://schemas.microsoft.com/office/drawing/2014/main" id="{5E9A78F8-417C-C444-8051-BAD37CB33A07}"/>
              </a:ext>
            </a:extLst>
          </p:cNvPr>
          <p:cNvPicPr>
            <a:picLocks noChangeAspect="1"/>
          </p:cNvPicPr>
          <p:nvPr/>
        </p:nvPicPr>
        <p:blipFill rotWithShape="1">
          <a:blip r:embed="rId13"/>
          <a:srcRect l="8806" t="3290"/>
          <a:stretch/>
        </p:blipFill>
        <p:spPr>
          <a:xfrm>
            <a:off x="23453767" y="24416131"/>
            <a:ext cx="10030909" cy="7523453"/>
          </a:xfrm>
          <a:prstGeom prst="rect">
            <a:avLst/>
          </a:prstGeom>
        </p:spPr>
      </p:pic>
      <p:sp>
        <p:nvSpPr>
          <p:cNvPr id="359" name="Rectangle 1">
            <a:extLst>
              <a:ext uri="{FF2B5EF4-FFF2-40B4-BE49-F238E27FC236}">
                <a16:creationId xmlns:a16="http://schemas.microsoft.com/office/drawing/2014/main" id="{978ED4F2-144F-6C46-8FE2-B8095169C4B3}"/>
              </a:ext>
            </a:extLst>
          </p:cNvPr>
          <p:cNvSpPr>
            <a:spLocks noChangeArrowheads="1"/>
          </p:cNvSpPr>
          <p:nvPr/>
        </p:nvSpPr>
        <p:spPr bwMode="auto">
          <a:xfrm>
            <a:off x="22065536" y="22600603"/>
            <a:ext cx="12080474" cy="8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6456" tIns="198228" rIns="396456" bIns="198228">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2900" b="1" dirty="0">
                <a:latin typeface="Arial" panose="020B0604020202020204" pitchFamily="34" charset="0"/>
                <a:cs typeface="Arial" panose="020B0604020202020204" pitchFamily="34" charset="0"/>
              </a:rPr>
              <a:t>4. </a:t>
            </a:r>
            <a:r>
              <a:rPr lang="en-US" altLang="fr-FR" sz="2900" b="1" dirty="0">
                <a:latin typeface="Arial" panose="020B0604020202020204" pitchFamily="34" charset="0"/>
                <a:cs typeface="Arial" panose="020B0604020202020204" pitchFamily="34" charset="0"/>
              </a:rPr>
              <a:t>Oscillatory phase-locking in response to auditory stimulation</a:t>
            </a:r>
            <a:endParaRPr lang="fr-FR" altLang="fr-FR" sz="2900" b="1" dirty="0">
              <a:latin typeface="Arial" panose="020B0604020202020204" pitchFamily="34" charset="0"/>
              <a:cs typeface="Arial" panose="020B0604020202020204" pitchFamily="34" charset="0"/>
            </a:endParaRPr>
          </a:p>
        </p:txBody>
      </p:sp>
      <p:grpSp>
        <p:nvGrpSpPr>
          <p:cNvPr id="363" name="Groupe 5">
            <a:extLst>
              <a:ext uri="{FF2B5EF4-FFF2-40B4-BE49-F238E27FC236}">
                <a16:creationId xmlns:a16="http://schemas.microsoft.com/office/drawing/2014/main" id="{FFFA4CCA-8B27-F94E-BBD9-D74E19814D0E}"/>
              </a:ext>
            </a:extLst>
          </p:cNvPr>
          <p:cNvGrpSpPr/>
          <p:nvPr/>
        </p:nvGrpSpPr>
        <p:grpSpPr>
          <a:xfrm>
            <a:off x="24305522" y="23518291"/>
            <a:ext cx="1927567" cy="855336"/>
            <a:chOff x="2103881" y="958074"/>
            <a:chExt cx="1288256" cy="562576"/>
          </a:xfrm>
        </p:grpSpPr>
        <p:sp>
          <p:nvSpPr>
            <p:cNvPr id="364" name="ZoneTexte 2">
              <a:extLst>
                <a:ext uri="{FF2B5EF4-FFF2-40B4-BE49-F238E27FC236}">
                  <a16:creationId xmlns:a16="http://schemas.microsoft.com/office/drawing/2014/main" id="{9A01063C-A610-D549-9C6D-EF99050A2E72}"/>
                </a:ext>
              </a:extLst>
            </p:cNvPr>
            <p:cNvSpPr txBox="1"/>
            <p:nvPr/>
          </p:nvSpPr>
          <p:spPr>
            <a:xfrm>
              <a:off x="2103881" y="958074"/>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Rhythmic</a:t>
              </a:r>
              <a:endParaRPr lang="fr-FR" sz="2400" b="1" dirty="0">
                <a:latin typeface="Arial" panose="020B0604020202020204" pitchFamily="34" charset="0"/>
                <a:cs typeface="Arial" panose="020B0604020202020204" pitchFamily="34" charset="0"/>
              </a:endParaRPr>
            </a:p>
          </p:txBody>
        </p:sp>
        <p:pic>
          <p:nvPicPr>
            <p:cNvPr id="365" name="Image 113" descr="Capture d’écran">
              <a:extLst>
                <a:ext uri="{FF2B5EF4-FFF2-40B4-BE49-F238E27FC236}">
                  <a16:creationId xmlns:a16="http://schemas.microsoft.com/office/drawing/2014/main" id="{0531DBC6-91F6-6B4F-B021-F60D10BFB4AC}"/>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304423"/>
              <a:ext cx="726945" cy="216227"/>
            </a:xfrm>
            <a:prstGeom prst="rect">
              <a:avLst/>
            </a:prstGeom>
          </p:spPr>
        </p:pic>
      </p:grpSp>
      <p:grpSp>
        <p:nvGrpSpPr>
          <p:cNvPr id="366" name="Groupe 56">
            <a:extLst>
              <a:ext uri="{FF2B5EF4-FFF2-40B4-BE49-F238E27FC236}">
                <a16:creationId xmlns:a16="http://schemas.microsoft.com/office/drawing/2014/main" id="{29545A53-C04C-0D4A-9100-E9ADAA4924D7}"/>
              </a:ext>
            </a:extLst>
          </p:cNvPr>
          <p:cNvGrpSpPr/>
          <p:nvPr/>
        </p:nvGrpSpPr>
        <p:grpSpPr>
          <a:xfrm>
            <a:off x="27257850" y="23505988"/>
            <a:ext cx="1927567" cy="823315"/>
            <a:chOff x="4458820" y="937585"/>
            <a:chExt cx="1288256" cy="541515"/>
          </a:xfrm>
        </p:grpSpPr>
        <p:sp>
          <p:nvSpPr>
            <p:cNvPr id="367" name="ZoneTexte 8">
              <a:extLst>
                <a:ext uri="{FF2B5EF4-FFF2-40B4-BE49-F238E27FC236}">
                  <a16:creationId xmlns:a16="http://schemas.microsoft.com/office/drawing/2014/main" id="{AC94107D-443A-544C-A403-52F4EA7FDBAF}"/>
                </a:ext>
              </a:extLst>
            </p:cNvPr>
            <p:cNvSpPr txBox="1"/>
            <p:nvPr/>
          </p:nvSpPr>
          <p:spPr>
            <a:xfrm>
              <a:off x="4458820" y="937585"/>
              <a:ext cx="1288256" cy="267947"/>
            </a:xfrm>
            <a:prstGeom prst="rect">
              <a:avLst/>
            </a:prstGeom>
            <a:noFill/>
          </p:spPr>
          <p:txBody>
            <a:bodyPr wrap="square" rtlCol="0">
              <a:spAutoFit/>
            </a:bodyPr>
            <a:lstStyle/>
            <a:p>
              <a:pPr algn="ctr"/>
              <a:r>
                <a:rPr lang="fr-FR" sz="2400" b="1" dirty="0" err="1">
                  <a:latin typeface="Arial" panose="020B0604020202020204" pitchFamily="34" charset="0"/>
                  <a:cs typeface="Arial" panose="020B0604020202020204" pitchFamily="34" charset="0"/>
                </a:rPr>
                <a:t>Random</a:t>
              </a:r>
              <a:endParaRPr lang="fr-FR" sz="2400" b="1" dirty="0">
                <a:latin typeface="Arial" panose="020B0604020202020204" pitchFamily="34" charset="0"/>
                <a:cs typeface="Arial" panose="020B0604020202020204" pitchFamily="34" charset="0"/>
              </a:endParaRPr>
            </a:p>
          </p:txBody>
        </p:sp>
        <p:pic>
          <p:nvPicPr>
            <p:cNvPr id="368" name="Image 129" descr="RandStim.png">
              <a:extLst>
                <a:ext uri="{FF2B5EF4-FFF2-40B4-BE49-F238E27FC236}">
                  <a16:creationId xmlns:a16="http://schemas.microsoft.com/office/drawing/2014/main" id="{C653726B-4169-5042-98D4-009934669CB5}"/>
                </a:ext>
              </a:extLst>
            </p:cNvPr>
            <p:cNvPicPr>
              <a:picLocks noChangeAspect="1"/>
            </p:cNvPicPr>
            <p:nvPr/>
          </p:nvPicPr>
          <p:blipFill rotWithShape="1">
            <a:blip r:embed="rId10">
              <a:extLst>
                <a:ext uri="{28A0092B-C50C-407E-A947-70E740481C1C}">
                  <a14:useLocalDpi xmlns:a14="http://schemas.microsoft.com/office/drawing/2010/main" val="0"/>
                </a:ext>
              </a:extLst>
            </a:blip>
            <a:srcRect r="24368" b="23299"/>
            <a:stretch/>
          </p:blipFill>
          <p:spPr>
            <a:xfrm>
              <a:off x="4673601" y="1263100"/>
              <a:ext cx="794091" cy="216000"/>
            </a:xfrm>
            <a:prstGeom prst="rect">
              <a:avLst/>
            </a:prstGeom>
          </p:spPr>
        </p:pic>
      </p:grpSp>
      <p:grpSp>
        <p:nvGrpSpPr>
          <p:cNvPr id="369" name="Group 368">
            <a:extLst>
              <a:ext uri="{FF2B5EF4-FFF2-40B4-BE49-F238E27FC236}">
                <a16:creationId xmlns:a16="http://schemas.microsoft.com/office/drawing/2014/main" id="{3ED88C1E-5994-C14A-A05F-DC4C45BC700A}"/>
              </a:ext>
            </a:extLst>
          </p:cNvPr>
          <p:cNvGrpSpPr/>
          <p:nvPr/>
        </p:nvGrpSpPr>
        <p:grpSpPr>
          <a:xfrm>
            <a:off x="30170301" y="23493685"/>
            <a:ext cx="2111460" cy="840624"/>
            <a:chOff x="5382674" y="1137745"/>
            <a:chExt cx="1411158" cy="552899"/>
          </a:xfrm>
        </p:grpSpPr>
        <p:grpSp>
          <p:nvGrpSpPr>
            <p:cNvPr id="370" name="Groupe 5">
              <a:extLst>
                <a:ext uri="{FF2B5EF4-FFF2-40B4-BE49-F238E27FC236}">
                  <a16:creationId xmlns:a16="http://schemas.microsoft.com/office/drawing/2014/main" id="{57300350-E007-3446-B7D4-A2C55394C84E}"/>
                </a:ext>
              </a:extLst>
            </p:cNvPr>
            <p:cNvGrpSpPr/>
            <p:nvPr/>
          </p:nvGrpSpPr>
          <p:grpSpPr>
            <a:xfrm>
              <a:off x="5382674" y="1137745"/>
              <a:ext cx="1411158" cy="552899"/>
              <a:chOff x="2103881" y="941890"/>
              <a:chExt cx="1411158" cy="552899"/>
            </a:xfrm>
          </p:grpSpPr>
          <p:sp>
            <p:nvSpPr>
              <p:cNvPr id="372" name="ZoneTexte 2">
                <a:extLst>
                  <a:ext uri="{FF2B5EF4-FFF2-40B4-BE49-F238E27FC236}">
                    <a16:creationId xmlns:a16="http://schemas.microsoft.com/office/drawing/2014/main" id="{B93438CC-1872-354D-BAF3-39AA7B1B78D0}"/>
                  </a:ext>
                </a:extLst>
              </p:cNvPr>
              <p:cNvSpPr txBox="1"/>
              <p:nvPr/>
            </p:nvSpPr>
            <p:spPr>
              <a:xfrm>
                <a:off x="2103881" y="941890"/>
                <a:ext cx="1411158" cy="267947"/>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Single Pulse</a:t>
                </a:r>
              </a:p>
            </p:txBody>
          </p:sp>
          <p:pic>
            <p:nvPicPr>
              <p:cNvPr id="373" name="Image 113" descr="Capture d’écran">
                <a:extLst>
                  <a:ext uri="{FF2B5EF4-FFF2-40B4-BE49-F238E27FC236}">
                    <a16:creationId xmlns:a16="http://schemas.microsoft.com/office/drawing/2014/main" id="{BE4004FB-A75F-E446-8757-2AC8B78C256B}"/>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t="30988" r="25202" b="16955"/>
              <a:stretch/>
            </p:blipFill>
            <p:spPr>
              <a:xfrm>
                <a:off x="2392775" y="1278562"/>
                <a:ext cx="726945" cy="216227"/>
              </a:xfrm>
              <a:prstGeom prst="rect">
                <a:avLst/>
              </a:prstGeom>
            </p:spPr>
          </p:pic>
        </p:grpSp>
        <p:sp>
          <p:nvSpPr>
            <p:cNvPr id="371" name="Rectangle 370">
              <a:extLst>
                <a:ext uri="{FF2B5EF4-FFF2-40B4-BE49-F238E27FC236}">
                  <a16:creationId xmlns:a16="http://schemas.microsoft.com/office/drawing/2014/main" id="{29228467-D7E8-BE49-8DE4-C43839E6F5C9}"/>
                </a:ext>
              </a:extLst>
            </p:cNvPr>
            <p:cNvSpPr/>
            <p:nvPr/>
          </p:nvSpPr>
          <p:spPr>
            <a:xfrm>
              <a:off x="5833116" y="1482610"/>
              <a:ext cx="600075" cy="18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4" name="Rectangle 18">
            <a:extLst>
              <a:ext uri="{FF2B5EF4-FFF2-40B4-BE49-F238E27FC236}">
                <a16:creationId xmlns:a16="http://schemas.microsoft.com/office/drawing/2014/main" id="{A694F533-081B-0941-99A6-50C30614DDCA}"/>
              </a:ext>
            </a:extLst>
          </p:cNvPr>
          <p:cNvSpPr>
            <a:spLocks noChangeArrowheads="1"/>
          </p:cNvSpPr>
          <p:nvPr/>
        </p:nvSpPr>
        <p:spPr bwMode="auto">
          <a:xfrm>
            <a:off x="22682782" y="32989294"/>
            <a:ext cx="12057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pPr algn="just">
              <a:buSzPct val="130000"/>
              <a:buFont typeface="Courier" pitchFamily="2" charset="0"/>
              <a:buChar char="‣"/>
            </a:pPr>
            <a:r>
              <a:rPr lang="en-US" altLang="fr-FR" sz="2600" dirty="0">
                <a:latin typeface="Arial" panose="020B0604020202020204" pitchFamily="34" charset="0"/>
                <a:cs typeface="Arial" panose="020B0604020202020204" pitchFamily="34" charset="0"/>
              </a:rPr>
              <a:t>Single Sham TMS pulses phase-locked oscillations in a broad frequency band.</a:t>
            </a:r>
          </a:p>
        </p:txBody>
      </p:sp>
      <p:sp>
        <p:nvSpPr>
          <p:cNvPr id="375" name="ZoneTexte 137">
            <a:extLst>
              <a:ext uri="{FF2B5EF4-FFF2-40B4-BE49-F238E27FC236}">
                <a16:creationId xmlns:a16="http://schemas.microsoft.com/office/drawing/2014/main" id="{3E2805D5-7449-8946-ADFB-0274220D9B8D}"/>
              </a:ext>
            </a:extLst>
          </p:cNvPr>
          <p:cNvSpPr txBox="1">
            <a:spLocks noChangeArrowheads="1"/>
          </p:cNvSpPr>
          <p:nvPr/>
        </p:nvSpPr>
        <p:spPr bwMode="auto">
          <a:xfrm>
            <a:off x="23107160" y="32075037"/>
            <a:ext cx="9621020" cy="6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0">
                <a:solidFill>
                  <a:schemeClr val="tx1"/>
                </a:solidFill>
                <a:latin typeface="Tahoma" panose="020B0604030504040204" pitchFamily="34" charset="0"/>
                <a:ea typeface="MS PGothic" panose="020B0600070205080204" pitchFamily="34" charset="-128"/>
              </a:defRPr>
            </a:lvl1pPr>
            <a:lvl2pPr marL="742950" indent="-285750">
              <a:defRPr sz="10000">
                <a:solidFill>
                  <a:schemeClr val="tx1"/>
                </a:solidFill>
                <a:latin typeface="Tahoma" panose="020B0604030504040204" pitchFamily="34" charset="0"/>
                <a:ea typeface="MS PGothic" panose="020B0600070205080204" pitchFamily="34" charset="-128"/>
              </a:defRPr>
            </a:lvl2pPr>
            <a:lvl3pPr marL="1143000" indent="-228600">
              <a:defRPr sz="10000">
                <a:solidFill>
                  <a:schemeClr val="tx1"/>
                </a:solidFill>
                <a:latin typeface="Tahoma" panose="020B0604030504040204" pitchFamily="34" charset="0"/>
                <a:ea typeface="MS PGothic" panose="020B0600070205080204" pitchFamily="34" charset="-128"/>
              </a:defRPr>
            </a:lvl3pPr>
            <a:lvl4pPr marL="1600200" indent="-228600">
              <a:defRPr sz="10000">
                <a:solidFill>
                  <a:schemeClr val="tx1"/>
                </a:solidFill>
                <a:latin typeface="Tahoma" panose="020B0604030504040204" pitchFamily="34" charset="0"/>
                <a:ea typeface="MS PGothic" panose="020B0600070205080204" pitchFamily="34" charset="-128"/>
              </a:defRPr>
            </a:lvl4pPr>
            <a:lvl5pPr marL="2057400" indent="-228600">
              <a:defRPr sz="10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0">
                <a:solidFill>
                  <a:schemeClr val="tx1"/>
                </a:solidFill>
                <a:latin typeface="Tahoma" panose="020B0604030504040204" pitchFamily="34" charset="0"/>
                <a:ea typeface="MS PGothic" panose="020B0600070205080204" pitchFamily="34" charset="-128"/>
              </a:defRPr>
            </a:lvl9pPr>
          </a:lstStyle>
          <a:p>
            <a:r>
              <a:rPr lang="fr-FR" altLang="fr-FR" sz="1800" dirty="0">
                <a:latin typeface="Arial" panose="020B0604020202020204" pitchFamily="34" charset="0"/>
              </a:rPr>
              <a:t>Time-</a:t>
            </a:r>
            <a:r>
              <a:rPr lang="fr-FR" altLang="fr-FR" sz="1800" dirty="0" err="1">
                <a:latin typeface="Arial" panose="020B0604020202020204" pitchFamily="34" charset="0"/>
              </a:rPr>
              <a:t>frequency</a:t>
            </a:r>
            <a:r>
              <a:rPr lang="fr-FR" altLang="fr-FR" sz="1800" dirty="0">
                <a:latin typeface="Arial" panose="020B0604020202020204" pitchFamily="34" charset="0"/>
              </a:rPr>
              <a:t> analyses for </a:t>
            </a:r>
            <a:r>
              <a:rPr lang="fr-FR" altLang="fr-FR" sz="1800" dirty="0" err="1">
                <a:latin typeface="Arial" panose="020B0604020202020204" pitchFamily="34" charset="0"/>
              </a:rPr>
              <a:t>electrode</a:t>
            </a:r>
            <a:r>
              <a:rPr lang="fr-FR" altLang="fr-FR" sz="1800" dirty="0">
                <a:latin typeface="Arial" panose="020B0604020202020204" pitchFamily="34" charset="0"/>
              </a:rPr>
              <a:t> </a:t>
            </a:r>
            <a:r>
              <a:rPr lang="fr-FR" altLang="fr-FR" sz="1800" dirty="0" err="1">
                <a:latin typeface="Arial" panose="020B0604020202020204" pitchFamily="34" charset="0"/>
              </a:rPr>
              <a:t>FCz</a:t>
            </a:r>
            <a:r>
              <a:rPr lang="fr-FR" altLang="fr-FR" sz="1800" dirty="0">
                <a:latin typeface="Arial" panose="020B0604020202020204" pitchFamily="34" charset="0"/>
              </a:rPr>
              <a:t> (in </a:t>
            </a:r>
            <a:r>
              <a:rPr lang="fr-FR" altLang="fr-FR" sz="1800" dirty="0" err="1">
                <a:latin typeface="Arial" panose="020B0604020202020204" pitchFamily="34" charset="0"/>
              </a:rPr>
              <a:t>which</a:t>
            </a:r>
            <a:r>
              <a:rPr lang="fr-FR" altLang="fr-FR" sz="1800" dirty="0">
                <a:latin typeface="Arial" panose="020B0604020202020204" pitchFamily="34" charset="0"/>
              </a:rPr>
              <a:t> high-beta ITC </a:t>
            </a:r>
            <a:r>
              <a:rPr lang="fr-FR" altLang="fr-FR" sz="1800" dirty="0" err="1">
                <a:latin typeface="Arial" panose="020B0604020202020204" pitchFamily="34" charset="0"/>
              </a:rPr>
              <a:t>was</a:t>
            </a:r>
            <a:r>
              <a:rPr lang="fr-FR" altLang="fr-FR" sz="1800" dirty="0">
                <a:latin typeface="Arial" panose="020B0604020202020204" pitchFamily="34" charset="0"/>
              </a:rPr>
              <a:t> the </a:t>
            </a:r>
            <a:r>
              <a:rPr lang="fr-FR" altLang="fr-FR" sz="1800" dirty="0" err="1">
                <a:latin typeface="Arial" panose="020B0604020202020204" pitchFamily="34" charset="0"/>
              </a:rPr>
              <a:t>strongest</a:t>
            </a:r>
            <a:r>
              <a:rPr lang="fr-FR" altLang="fr-FR" sz="1800" dirty="0">
                <a:latin typeface="Arial" panose="020B0604020202020204" pitchFamily="34" charset="0"/>
              </a:rPr>
              <a:t>). Visual </a:t>
            </a:r>
            <a:r>
              <a:rPr lang="fr-FR" altLang="fr-FR" sz="1800" dirty="0" err="1">
                <a:latin typeface="Arial" panose="020B0604020202020204" pitchFamily="34" charset="0"/>
              </a:rPr>
              <a:t>target</a:t>
            </a:r>
            <a:r>
              <a:rPr lang="fr-FR" altLang="fr-FR" sz="1800" dirty="0">
                <a:latin typeface="Arial" panose="020B0604020202020204" pitchFamily="34" charset="0"/>
              </a:rPr>
              <a:t> </a:t>
            </a:r>
            <a:r>
              <a:rPr lang="fr-FR" altLang="fr-FR" sz="1800" dirty="0" err="1">
                <a:latin typeface="Arial" panose="020B0604020202020204" pitchFamily="34" charset="0"/>
              </a:rPr>
              <a:t>onset</a:t>
            </a:r>
            <a:r>
              <a:rPr lang="fr-FR" altLang="fr-FR" sz="1800" dirty="0">
                <a:latin typeface="Arial" panose="020B0604020202020204" pitchFamily="34" charset="0"/>
              </a:rPr>
              <a:t> </a:t>
            </a:r>
            <a:r>
              <a:rPr lang="fr-FR" altLang="fr-FR" sz="1800" dirty="0" err="1">
                <a:latin typeface="Arial" panose="020B0604020202020204" pitchFamily="34" charset="0"/>
              </a:rPr>
              <a:t>marked</a:t>
            </a:r>
            <a:r>
              <a:rPr lang="fr-FR" altLang="fr-FR" sz="1800" dirty="0">
                <a:latin typeface="Arial" panose="020B0604020202020204" pitchFamily="34" charset="0"/>
              </a:rPr>
              <a:t> as time 0. Last </a:t>
            </a:r>
            <a:r>
              <a:rPr lang="fr-FR" altLang="fr-FR" sz="1800" dirty="0" err="1">
                <a:latin typeface="Arial" panose="020B0604020202020204" pitchFamily="34" charset="0"/>
              </a:rPr>
              <a:t>row</a:t>
            </a:r>
            <a:r>
              <a:rPr lang="fr-FR" altLang="fr-FR" sz="1800" dirty="0">
                <a:latin typeface="Arial" panose="020B0604020202020204" pitchFamily="34" charset="0"/>
              </a:rPr>
              <a:t> shows </a:t>
            </a:r>
            <a:r>
              <a:rPr lang="fr-FR" altLang="fr-FR" sz="1800" dirty="0" err="1">
                <a:latin typeface="Arial" panose="020B0604020202020204" pitchFamily="34" charset="0"/>
              </a:rPr>
              <a:t>statistical</a:t>
            </a:r>
            <a:r>
              <a:rPr lang="fr-FR" altLang="fr-FR" sz="1800" dirty="0">
                <a:latin typeface="Arial" panose="020B0604020202020204" pitchFamily="34" charset="0"/>
              </a:rPr>
              <a:t> </a:t>
            </a:r>
            <a:r>
              <a:rPr lang="fr-FR" altLang="fr-FR" sz="1800" dirty="0" err="1">
                <a:latin typeface="Arial" panose="020B0604020202020204" pitchFamily="34" charset="0"/>
              </a:rPr>
              <a:t>results</a:t>
            </a:r>
            <a:r>
              <a:rPr lang="fr-FR" altLang="fr-FR" sz="1800" dirty="0">
                <a:latin typeface="Arial" panose="020B0604020202020204" pitchFamily="34" charset="0"/>
              </a:rPr>
              <a:t>.</a:t>
            </a:r>
            <a:endParaRPr lang="fr-FR" altLang="fr-FR" sz="1800" dirty="0"/>
          </a:p>
        </p:txBody>
      </p:sp>
      <p:grpSp>
        <p:nvGrpSpPr>
          <p:cNvPr id="376" name="Grouper 11">
            <a:extLst>
              <a:ext uri="{FF2B5EF4-FFF2-40B4-BE49-F238E27FC236}">
                <a16:creationId xmlns:a16="http://schemas.microsoft.com/office/drawing/2014/main" id="{380EA098-F5C8-8B4A-90B2-617CB4520C0E}"/>
              </a:ext>
            </a:extLst>
          </p:cNvPr>
          <p:cNvGrpSpPr/>
          <p:nvPr/>
        </p:nvGrpSpPr>
        <p:grpSpPr>
          <a:xfrm>
            <a:off x="33201680" y="23526642"/>
            <a:ext cx="1855478" cy="1797368"/>
            <a:chOff x="119532" y="-26827"/>
            <a:chExt cx="1271520" cy="1186361"/>
          </a:xfrm>
        </p:grpSpPr>
        <p:pic>
          <p:nvPicPr>
            <p:cNvPr id="377" name="Image 13" descr="blank head shape.png">
              <a:extLst>
                <a:ext uri="{FF2B5EF4-FFF2-40B4-BE49-F238E27FC236}">
                  <a16:creationId xmlns:a16="http://schemas.microsoft.com/office/drawing/2014/main" id="{6DA2D0CF-DD65-914A-9204-4D9B24B79247}"/>
                </a:ext>
              </a:extLst>
            </p:cNvPr>
            <p:cNvPicPr>
              <a:picLocks noChangeAspect="1"/>
            </p:cNvPicPr>
            <p:nvPr/>
          </p:nvPicPr>
          <p:blipFill rotWithShape="1">
            <a:blip r:embed="rId14">
              <a:extLst>
                <a:ext uri="{28A0092B-C50C-407E-A947-70E740481C1C}">
                  <a14:useLocalDpi xmlns:a14="http://schemas.microsoft.com/office/drawing/2010/main" val="0"/>
                </a:ext>
              </a:extLst>
            </a:blip>
            <a:srcRect l="19890" t="6648" r="16238" b="9496"/>
            <a:stretch/>
          </p:blipFill>
          <p:spPr>
            <a:xfrm>
              <a:off x="119532" y="-26827"/>
              <a:ext cx="1271520" cy="1186361"/>
            </a:xfrm>
            <a:prstGeom prst="rect">
              <a:avLst/>
            </a:prstGeom>
          </p:spPr>
        </p:pic>
        <p:sp>
          <p:nvSpPr>
            <p:cNvPr id="378" name="Ellipse 14">
              <a:extLst>
                <a:ext uri="{FF2B5EF4-FFF2-40B4-BE49-F238E27FC236}">
                  <a16:creationId xmlns:a16="http://schemas.microsoft.com/office/drawing/2014/main" id="{C51F6A9D-1454-C84A-A983-6BE150FA9C18}"/>
                </a:ext>
              </a:extLst>
            </p:cNvPr>
            <p:cNvSpPr/>
            <p:nvPr/>
          </p:nvSpPr>
          <p:spPr>
            <a:xfrm>
              <a:off x="705952" y="395054"/>
              <a:ext cx="98680" cy="95048"/>
            </a:xfrm>
            <a:prstGeom prst="ellipse">
              <a:avLst/>
            </a:prstGeom>
            <a:solidFill>
              <a:srgbClr val="FF0000"/>
            </a:solidFill>
            <a:ln>
              <a:solidFill>
                <a:srgbClr val="FF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79" name="ZoneTexte 15">
              <a:extLst>
                <a:ext uri="{FF2B5EF4-FFF2-40B4-BE49-F238E27FC236}">
                  <a16:creationId xmlns:a16="http://schemas.microsoft.com/office/drawing/2014/main" id="{6C445041-B7FD-3D4D-AC37-8C3FF4B18277}"/>
                </a:ext>
              </a:extLst>
            </p:cNvPr>
            <p:cNvSpPr txBox="1"/>
            <p:nvPr/>
          </p:nvSpPr>
          <p:spPr>
            <a:xfrm>
              <a:off x="755292" y="168680"/>
              <a:ext cx="451367" cy="243779"/>
            </a:xfrm>
            <a:prstGeom prst="rect">
              <a:avLst/>
            </a:prstGeom>
            <a:noFill/>
          </p:spPr>
          <p:txBody>
            <a:bodyPr wrap="square" rtlCol="0">
              <a:spAutoFit/>
            </a:bodyPr>
            <a:lstStyle/>
            <a:p>
              <a:r>
                <a:rPr lang="fr-FR" sz="1800" b="1" dirty="0" err="1">
                  <a:solidFill>
                    <a:srgbClr val="FF0000"/>
                  </a:solidFill>
                  <a:latin typeface="Arial" panose="020B0604020202020204" pitchFamily="34" charset="0"/>
                  <a:cs typeface="Arial" panose="020B0604020202020204" pitchFamily="34" charset="0"/>
                </a:rPr>
                <a:t>FCz</a:t>
              </a:r>
              <a:endParaRPr lang="fr-FR" sz="1800" b="1" dirty="0">
                <a:solidFill>
                  <a:srgbClr val="FF0000"/>
                </a:solidFill>
                <a:latin typeface="Arial" panose="020B0604020202020204" pitchFamily="34" charset="0"/>
                <a:cs typeface="Arial" panose="020B0604020202020204" pitchFamily="34" charset="0"/>
              </a:endParaRPr>
            </a:p>
          </p:txBody>
        </p:sp>
      </p:grpSp>
      <p:sp>
        <p:nvSpPr>
          <p:cNvPr id="381" name="TextBox 380">
            <a:extLst>
              <a:ext uri="{FF2B5EF4-FFF2-40B4-BE49-F238E27FC236}">
                <a16:creationId xmlns:a16="http://schemas.microsoft.com/office/drawing/2014/main" id="{5687FB55-C356-1E4C-A9AA-9DB39FFBD76E}"/>
              </a:ext>
            </a:extLst>
          </p:cNvPr>
          <p:cNvSpPr txBox="1"/>
          <p:nvPr/>
        </p:nvSpPr>
        <p:spPr>
          <a:xfrm rot="16200000">
            <a:off x="22140526" y="14431804"/>
            <a:ext cx="1835676"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382" name="TextBox 381">
            <a:extLst>
              <a:ext uri="{FF2B5EF4-FFF2-40B4-BE49-F238E27FC236}">
                <a16:creationId xmlns:a16="http://schemas.microsoft.com/office/drawing/2014/main" id="{D778E90F-4BDC-F94F-9690-33AD6C4B42AA}"/>
              </a:ext>
            </a:extLst>
          </p:cNvPr>
          <p:cNvSpPr txBox="1"/>
          <p:nvPr/>
        </p:nvSpPr>
        <p:spPr>
          <a:xfrm rot="16200000">
            <a:off x="21862118" y="16710005"/>
            <a:ext cx="2400164"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No stimulation</a:t>
            </a:r>
          </a:p>
        </p:txBody>
      </p:sp>
      <p:sp>
        <p:nvSpPr>
          <p:cNvPr id="383" name="TextBox 382">
            <a:extLst>
              <a:ext uri="{FF2B5EF4-FFF2-40B4-BE49-F238E27FC236}">
                <a16:creationId xmlns:a16="http://schemas.microsoft.com/office/drawing/2014/main" id="{D61B0850-2BC4-D948-B5D9-14CD0CEA3174}"/>
              </a:ext>
            </a:extLst>
          </p:cNvPr>
          <p:cNvSpPr txBox="1"/>
          <p:nvPr/>
        </p:nvSpPr>
        <p:spPr>
          <a:xfrm rot="16200000">
            <a:off x="21724136" y="19119295"/>
            <a:ext cx="2406174" cy="830997"/>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 vs. No stimulation</a:t>
            </a:r>
          </a:p>
        </p:txBody>
      </p:sp>
      <p:sp>
        <p:nvSpPr>
          <p:cNvPr id="384" name="TextBox 383">
            <a:extLst>
              <a:ext uri="{FF2B5EF4-FFF2-40B4-BE49-F238E27FC236}">
                <a16:creationId xmlns:a16="http://schemas.microsoft.com/office/drawing/2014/main" id="{C0CEF6B2-761F-6548-BB19-997FBB20D58B}"/>
              </a:ext>
            </a:extLst>
          </p:cNvPr>
          <p:cNvSpPr txBox="1"/>
          <p:nvPr/>
        </p:nvSpPr>
        <p:spPr>
          <a:xfrm rot="16200000">
            <a:off x="32813752" y="14435397"/>
            <a:ext cx="1835676"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385" name="TextBox 384">
            <a:extLst>
              <a:ext uri="{FF2B5EF4-FFF2-40B4-BE49-F238E27FC236}">
                <a16:creationId xmlns:a16="http://schemas.microsoft.com/office/drawing/2014/main" id="{D6802A82-DA8C-074C-94F9-DEA25C547ACB}"/>
              </a:ext>
            </a:extLst>
          </p:cNvPr>
          <p:cNvSpPr txBox="1"/>
          <p:nvPr/>
        </p:nvSpPr>
        <p:spPr>
          <a:xfrm rot="16200000">
            <a:off x="32507554" y="16545962"/>
            <a:ext cx="2392641"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No stimulation</a:t>
            </a:r>
          </a:p>
        </p:txBody>
      </p:sp>
      <p:sp>
        <p:nvSpPr>
          <p:cNvPr id="386" name="TextBox 385">
            <a:extLst>
              <a:ext uri="{FF2B5EF4-FFF2-40B4-BE49-F238E27FC236}">
                <a16:creationId xmlns:a16="http://schemas.microsoft.com/office/drawing/2014/main" id="{D01D1979-CD8A-D946-996F-F8805EDA2C09}"/>
              </a:ext>
            </a:extLst>
          </p:cNvPr>
          <p:cNvSpPr txBox="1"/>
          <p:nvPr/>
        </p:nvSpPr>
        <p:spPr>
          <a:xfrm rot="16200000">
            <a:off x="32441091" y="18815884"/>
            <a:ext cx="2318715" cy="830997"/>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 vs. No stimulation</a:t>
            </a:r>
          </a:p>
        </p:txBody>
      </p:sp>
      <p:sp>
        <p:nvSpPr>
          <p:cNvPr id="387" name="TextBox 386">
            <a:extLst>
              <a:ext uri="{FF2B5EF4-FFF2-40B4-BE49-F238E27FC236}">
                <a16:creationId xmlns:a16="http://schemas.microsoft.com/office/drawing/2014/main" id="{995C8CDD-1719-C845-8C78-7E1A3CA675A9}"/>
              </a:ext>
            </a:extLst>
          </p:cNvPr>
          <p:cNvSpPr txBox="1"/>
          <p:nvPr/>
        </p:nvSpPr>
        <p:spPr>
          <a:xfrm rot="16200000">
            <a:off x="22084560" y="25405633"/>
            <a:ext cx="1835676" cy="461665"/>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388" name="TextBox 387">
            <a:extLst>
              <a:ext uri="{FF2B5EF4-FFF2-40B4-BE49-F238E27FC236}">
                <a16:creationId xmlns:a16="http://schemas.microsoft.com/office/drawing/2014/main" id="{4E1536AA-22AA-C645-A7F8-D6BD46D29FCF}"/>
              </a:ext>
            </a:extLst>
          </p:cNvPr>
          <p:cNvSpPr txBox="1"/>
          <p:nvPr/>
        </p:nvSpPr>
        <p:spPr>
          <a:xfrm rot="16200000">
            <a:off x="21807294" y="27769373"/>
            <a:ext cx="2400164"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No stimulation</a:t>
            </a:r>
          </a:p>
        </p:txBody>
      </p:sp>
      <p:sp>
        <p:nvSpPr>
          <p:cNvPr id="389" name="TextBox 388">
            <a:extLst>
              <a:ext uri="{FF2B5EF4-FFF2-40B4-BE49-F238E27FC236}">
                <a16:creationId xmlns:a16="http://schemas.microsoft.com/office/drawing/2014/main" id="{3C01A464-1391-8D46-94DF-2AF0F1948855}"/>
              </a:ext>
            </a:extLst>
          </p:cNvPr>
          <p:cNvSpPr txBox="1"/>
          <p:nvPr/>
        </p:nvSpPr>
        <p:spPr>
          <a:xfrm rot="16200000">
            <a:off x="21668170" y="30093124"/>
            <a:ext cx="2406174" cy="830997"/>
          </a:xfrm>
          <a:prstGeom prst="rect">
            <a:avLst/>
          </a:prstGeom>
          <a:solidFill>
            <a:schemeClr val="bg1"/>
          </a:solidFill>
        </p:spPr>
        <p:txBody>
          <a:bodyPr wrap="square" rtlCol="0">
            <a:spAutoFit/>
          </a:bodyPr>
          <a:lstStyle/>
          <a:p>
            <a:pPr algn="ct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 vs. No stimulation</a:t>
            </a:r>
          </a:p>
        </p:txBody>
      </p:sp>
      <p:sp>
        <p:nvSpPr>
          <p:cNvPr id="390" name="TextBox 389">
            <a:extLst>
              <a:ext uri="{FF2B5EF4-FFF2-40B4-BE49-F238E27FC236}">
                <a16:creationId xmlns:a16="http://schemas.microsoft.com/office/drawing/2014/main" id="{C3B8BE0C-B797-3740-A189-8812F53E0F44}"/>
              </a:ext>
            </a:extLst>
          </p:cNvPr>
          <p:cNvSpPr txBox="1"/>
          <p:nvPr/>
        </p:nvSpPr>
        <p:spPr>
          <a:xfrm rot="16200000">
            <a:off x="30493887" y="15551646"/>
            <a:ext cx="1694121" cy="430887"/>
          </a:xfrm>
          <a:prstGeom prst="rect">
            <a:avLst/>
          </a:prstGeom>
          <a:solidFill>
            <a:schemeClr val="bg1"/>
          </a:solidFill>
        </p:spPr>
        <p:txBody>
          <a:bodyPr wrap="square" rtlCol="0">
            <a:spAutoFit/>
          </a:bodyPr>
          <a:lstStyle/>
          <a:p>
            <a:pPr algn="ctr"/>
            <a:r>
              <a:rPr lang="fr-FR" sz="2200" b="1" dirty="0">
                <a:latin typeface="Arial" panose="020B0604020202020204" pitchFamily="34" charset="0"/>
                <a:cs typeface="Arial" panose="020B0604020202020204" pitchFamily="34" charset="0"/>
              </a:rPr>
              <a:t>Power (dB)</a:t>
            </a:r>
          </a:p>
        </p:txBody>
      </p:sp>
      <p:sp>
        <p:nvSpPr>
          <p:cNvPr id="391" name="TextBox 390">
            <a:extLst>
              <a:ext uri="{FF2B5EF4-FFF2-40B4-BE49-F238E27FC236}">
                <a16:creationId xmlns:a16="http://schemas.microsoft.com/office/drawing/2014/main" id="{CC1792B1-7ADA-5E4E-90A5-F17B9799E047}"/>
              </a:ext>
            </a:extLst>
          </p:cNvPr>
          <p:cNvSpPr txBox="1"/>
          <p:nvPr/>
        </p:nvSpPr>
        <p:spPr>
          <a:xfrm rot="16200000">
            <a:off x="41187905" y="15694568"/>
            <a:ext cx="1694121" cy="430887"/>
          </a:xfrm>
          <a:prstGeom prst="rect">
            <a:avLst/>
          </a:prstGeom>
          <a:solidFill>
            <a:schemeClr val="bg1"/>
          </a:solidFill>
        </p:spPr>
        <p:txBody>
          <a:bodyPr wrap="square" rtlCol="0">
            <a:spAutoFit/>
          </a:bodyPr>
          <a:lstStyle/>
          <a:p>
            <a:pPr algn="ctr"/>
            <a:r>
              <a:rPr lang="fr-FR" sz="2200" b="1" dirty="0">
                <a:latin typeface="Arial" panose="020B0604020202020204" pitchFamily="34" charset="0"/>
                <a:cs typeface="Arial" panose="020B0604020202020204" pitchFamily="34" charset="0"/>
              </a:rPr>
              <a:t>ITC</a:t>
            </a:r>
          </a:p>
        </p:txBody>
      </p:sp>
      <p:pic>
        <p:nvPicPr>
          <p:cNvPr id="393" name="Picture 392">
            <a:extLst>
              <a:ext uri="{FF2B5EF4-FFF2-40B4-BE49-F238E27FC236}">
                <a16:creationId xmlns:a16="http://schemas.microsoft.com/office/drawing/2014/main" id="{99499ADC-72AE-414F-B1EF-8DB300C3123B}"/>
              </a:ext>
            </a:extLst>
          </p:cNvPr>
          <p:cNvPicPr>
            <a:picLocks noChangeAspect="1"/>
          </p:cNvPicPr>
          <p:nvPr/>
        </p:nvPicPr>
        <p:blipFill rotWithShape="1">
          <a:blip r:embed="rId15">
            <a:extLst>
              <a:ext uri="{28A0092B-C50C-407E-A947-70E740481C1C}">
                <a14:useLocalDpi xmlns:a14="http://schemas.microsoft.com/office/drawing/2010/main" val="0"/>
              </a:ext>
            </a:extLst>
          </a:blip>
          <a:srcRect r="3529"/>
          <a:stretch/>
        </p:blipFill>
        <p:spPr>
          <a:xfrm>
            <a:off x="39449646" y="6959373"/>
            <a:ext cx="5832648" cy="3883668"/>
          </a:xfrm>
          <a:prstGeom prst="rect">
            <a:avLst/>
          </a:prstGeom>
        </p:spPr>
      </p:pic>
      <p:grpSp>
        <p:nvGrpSpPr>
          <p:cNvPr id="402" name="Group 401">
            <a:extLst>
              <a:ext uri="{FF2B5EF4-FFF2-40B4-BE49-F238E27FC236}">
                <a16:creationId xmlns:a16="http://schemas.microsoft.com/office/drawing/2014/main" id="{14441798-CF24-7942-9CC2-800F84A46954}"/>
              </a:ext>
            </a:extLst>
          </p:cNvPr>
          <p:cNvGrpSpPr/>
          <p:nvPr/>
        </p:nvGrpSpPr>
        <p:grpSpPr>
          <a:xfrm>
            <a:off x="39665670" y="10971422"/>
            <a:ext cx="5864361" cy="424291"/>
            <a:chOff x="40025709" y="10969662"/>
            <a:chExt cx="5864361" cy="424291"/>
          </a:xfrm>
        </p:grpSpPr>
        <p:cxnSp>
          <p:nvCxnSpPr>
            <p:cNvPr id="395" name="Straight Connector 394">
              <a:extLst>
                <a:ext uri="{FF2B5EF4-FFF2-40B4-BE49-F238E27FC236}">
                  <a16:creationId xmlns:a16="http://schemas.microsoft.com/office/drawing/2014/main" id="{E74EA5A0-71A7-1542-A1D4-FB1FCC3BBB00}"/>
                </a:ext>
              </a:extLst>
            </p:cNvPr>
            <p:cNvCxnSpPr>
              <a:cxnSpLocks/>
            </p:cNvCxnSpPr>
            <p:nvPr/>
          </p:nvCxnSpPr>
          <p:spPr>
            <a:xfrm>
              <a:off x="41964851" y="11210554"/>
              <a:ext cx="313289" cy="0"/>
            </a:xfrm>
            <a:prstGeom prst="line">
              <a:avLst/>
            </a:prstGeom>
            <a:ln w="28575">
              <a:solidFill>
                <a:srgbClr val="0065EB"/>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BA021B9F-AE57-EE42-87C2-BB247F786A15}"/>
                </a:ext>
              </a:extLst>
            </p:cNvPr>
            <p:cNvCxnSpPr>
              <a:cxnSpLocks/>
            </p:cNvCxnSpPr>
            <p:nvPr/>
          </p:nvCxnSpPr>
          <p:spPr>
            <a:xfrm>
              <a:off x="40163833" y="11218944"/>
              <a:ext cx="313289"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7" name="TextBox 396">
              <a:extLst>
                <a:ext uri="{FF2B5EF4-FFF2-40B4-BE49-F238E27FC236}">
                  <a16:creationId xmlns:a16="http://schemas.microsoft.com/office/drawing/2014/main" id="{CE192577-6E35-8546-820D-DE95FED86B8A}"/>
                </a:ext>
              </a:extLst>
            </p:cNvPr>
            <p:cNvSpPr txBox="1"/>
            <p:nvPr/>
          </p:nvSpPr>
          <p:spPr>
            <a:xfrm>
              <a:off x="40457758" y="10973019"/>
              <a:ext cx="1368152" cy="400109"/>
            </a:xfrm>
            <a:prstGeom prst="rect">
              <a:avLst/>
            </a:prstGeom>
            <a:noFill/>
          </p:spPr>
          <p:txBody>
            <a:bodyPr wrap="square" rtlCol="0">
              <a:spAutoFit/>
            </a:bodyPr>
            <a:lstStyle/>
            <a:p>
              <a:r>
                <a:rPr lang="fr-FR" sz="2000" b="1" dirty="0" err="1">
                  <a:latin typeface="Arial" panose="020B0604020202020204" pitchFamily="34" charset="0"/>
                  <a:ea typeface="Helvetica Neue" panose="02000503000000020004" pitchFamily="2" charset="0"/>
                  <a:cs typeface="Arial" panose="020B0604020202020204" pitchFamily="34" charset="0"/>
                </a:rPr>
                <a:t>Rhythmic</a:t>
              </a:r>
              <a:endParaRPr lang="fr-FR" sz="2000" b="1" dirty="0">
                <a:latin typeface="Arial" panose="020B0604020202020204" pitchFamily="34" charset="0"/>
                <a:ea typeface="Helvetica Neue" panose="02000503000000020004" pitchFamily="2" charset="0"/>
                <a:cs typeface="Arial" panose="020B0604020202020204" pitchFamily="34" charset="0"/>
              </a:endParaRPr>
            </a:p>
          </p:txBody>
        </p:sp>
        <p:sp>
          <p:nvSpPr>
            <p:cNvPr id="398" name="TextBox 397">
              <a:extLst>
                <a:ext uri="{FF2B5EF4-FFF2-40B4-BE49-F238E27FC236}">
                  <a16:creationId xmlns:a16="http://schemas.microsoft.com/office/drawing/2014/main" id="{9143940F-7C15-6244-AFA4-577FBF59B4B5}"/>
                </a:ext>
              </a:extLst>
            </p:cNvPr>
            <p:cNvSpPr txBox="1"/>
            <p:nvPr/>
          </p:nvSpPr>
          <p:spPr>
            <a:xfrm>
              <a:off x="42288361" y="10969662"/>
              <a:ext cx="1323909" cy="400109"/>
            </a:xfrm>
            <a:prstGeom prst="rect">
              <a:avLst/>
            </a:prstGeom>
            <a:noFill/>
          </p:spPr>
          <p:txBody>
            <a:bodyPr wrap="square" rtlCol="0">
              <a:spAutoFit/>
            </a:bodyPr>
            <a:lstStyle/>
            <a:p>
              <a:r>
                <a:rPr lang="fr-FR" sz="2000" b="1" dirty="0" err="1">
                  <a:latin typeface="Arial" panose="020B0604020202020204" pitchFamily="34" charset="0"/>
                  <a:ea typeface="Helvetica Neue" panose="02000503000000020004" pitchFamily="2" charset="0"/>
                  <a:cs typeface="Arial" panose="020B0604020202020204" pitchFamily="34" charset="0"/>
                </a:rPr>
                <a:t>Random</a:t>
              </a:r>
              <a:endParaRPr lang="fr-FR" sz="2000" b="1" dirty="0">
                <a:latin typeface="Arial" panose="020B0604020202020204" pitchFamily="34" charset="0"/>
                <a:ea typeface="Helvetica Neue" panose="02000503000000020004" pitchFamily="2" charset="0"/>
                <a:cs typeface="Arial" panose="020B0604020202020204" pitchFamily="34" charset="0"/>
              </a:endParaRPr>
            </a:p>
          </p:txBody>
        </p:sp>
        <p:sp>
          <p:nvSpPr>
            <p:cNvPr id="399" name="Rectangle 398">
              <a:extLst>
                <a:ext uri="{FF2B5EF4-FFF2-40B4-BE49-F238E27FC236}">
                  <a16:creationId xmlns:a16="http://schemas.microsoft.com/office/drawing/2014/main" id="{581FEF01-3D22-5841-BFA1-CE64745B2722}"/>
                </a:ext>
              </a:extLst>
            </p:cNvPr>
            <p:cNvSpPr/>
            <p:nvPr/>
          </p:nvSpPr>
          <p:spPr>
            <a:xfrm>
              <a:off x="40025709" y="10983554"/>
              <a:ext cx="5616625" cy="4103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latin typeface="Arial" panose="020B0604020202020204" pitchFamily="34" charset="0"/>
                <a:cs typeface="Arial" panose="020B0604020202020204" pitchFamily="34" charset="0"/>
              </a:endParaRPr>
            </a:p>
          </p:txBody>
        </p:sp>
        <p:sp>
          <p:nvSpPr>
            <p:cNvPr id="400" name="TextBox 399">
              <a:extLst>
                <a:ext uri="{FF2B5EF4-FFF2-40B4-BE49-F238E27FC236}">
                  <a16:creationId xmlns:a16="http://schemas.microsoft.com/office/drawing/2014/main" id="{7FE522BE-953C-E84E-B851-2AF718C2D821}"/>
                </a:ext>
              </a:extLst>
            </p:cNvPr>
            <p:cNvSpPr txBox="1"/>
            <p:nvPr/>
          </p:nvSpPr>
          <p:spPr>
            <a:xfrm>
              <a:off x="43939399" y="10981378"/>
              <a:ext cx="1950671" cy="400109"/>
            </a:xfrm>
            <a:prstGeom prst="rect">
              <a:avLst/>
            </a:prstGeom>
            <a:noFill/>
          </p:spPr>
          <p:txBody>
            <a:bodyPr wrap="square" rtlCol="0">
              <a:spAutoFit/>
            </a:bodyPr>
            <a:lstStyle/>
            <a:p>
              <a:r>
                <a:rPr lang="fr-FR" sz="2000" b="1" dirty="0">
                  <a:latin typeface="Arial" panose="020B0604020202020204" pitchFamily="34" charset="0"/>
                  <a:ea typeface="Helvetica Neue" panose="02000503000000020004" pitchFamily="2" charset="0"/>
                  <a:cs typeface="Arial" panose="020B0604020202020204" pitchFamily="34" charset="0"/>
                </a:rPr>
                <a:t>Single Pulse</a:t>
              </a:r>
            </a:p>
          </p:txBody>
        </p:sp>
        <p:cxnSp>
          <p:nvCxnSpPr>
            <p:cNvPr id="401" name="Straight Connector 400">
              <a:extLst>
                <a:ext uri="{FF2B5EF4-FFF2-40B4-BE49-F238E27FC236}">
                  <a16:creationId xmlns:a16="http://schemas.microsoft.com/office/drawing/2014/main" id="{453F9B69-12DB-464F-93D9-EF878B02AC6B}"/>
                </a:ext>
              </a:extLst>
            </p:cNvPr>
            <p:cNvCxnSpPr>
              <a:cxnSpLocks/>
            </p:cNvCxnSpPr>
            <p:nvPr/>
          </p:nvCxnSpPr>
          <p:spPr>
            <a:xfrm>
              <a:off x="43626110" y="11210554"/>
              <a:ext cx="313289" cy="0"/>
            </a:xfrm>
            <a:prstGeom prst="line">
              <a:avLst/>
            </a:prstGeom>
            <a:ln w="28575">
              <a:solidFill>
                <a:srgbClr val="00DD00"/>
              </a:solidFill>
            </a:ln>
            <a:effectLst/>
          </p:spPr>
          <p:style>
            <a:lnRef idx="2">
              <a:schemeClr val="accent1"/>
            </a:lnRef>
            <a:fillRef idx="0">
              <a:schemeClr val="accent1"/>
            </a:fillRef>
            <a:effectRef idx="1">
              <a:schemeClr val="accent1"/>
            </a:effectRef>
            <a:fontRef idx="minor">
              <a:schemeClr val="tx1"/>
            </a:fontRef>
          </p:style>
        </p:cxnSp>
      </p:grpSp>
      <p:sp>
        <p:nvSpPr>
          <p:cNvPr id="403" name="TextBox 402">
            <a:extLst>
              <a:ext uri="{FF2B5EF4-FFF2-40B4-BE49-F238E27FC236}">
                <a16:creationId xmlns:a16="http://schemas.microsoft.com/office/drawing/2014/main" id="{CD19D3B1-8FC8-5E4D-8329-8C0E7BC77A3A}"/>
              </a:ext>
            </a:extLst>
          </p:cNvPr>
          <p:cNvSpPr txBox="1"/>
          <p:nvPr/>
        </p:nvSpPr>
        <p:spPr>
          <a:xfrm>
            <a:off x="40697811" y="6585810"/>
            <a:ext cx="3912166" cy="461665"/>
          </a:xfrm>
          <a:prstGeom prst="rect">
            <a:avLst/>
          </a:prstGeom>
          <a:solidFill>
            <a:schemeClr val="bg1"/>
          </a:solidFill>
        </p:spPr>
        <p:txBody>
          <a:bodyPr wrap="square" rtlCol="0">
            <a:spAutoFit/>
          </a:bodyPr>
          <a:lstStyle/>
          <a:p>
            <a:pPr algn="ctr"/>
            <a:r>
              <a:rPr lang="fr-FR" sz="2400" b="1" dirty="0">
                <a:latin typeface="Arial" panose="020B0604020202020204" pitchFamily="34" charset="0"/>
                <a:ea typeface="Helvetica Neue" panose="02000503000000020004" pitchFamily="2" charset="0"/>
                <a:cs typeface="Arial" panose="020B0604020202020204" pitchFamily="34" charset="0"/>
              </a:rPr>
              <a:t>All Patterns (</a:t>
            </a:r>
            <a:r>
              <a:rPr lang="fr-FR" sz="2400" b="1" dirty="0" err="1">
                <a:latin typeface="Arial" panose="020B0604020202020204" pitchFamily="34" charset="0"/>
                <a:ea typeface="Helvetica Neue" panose="02000503000000020004" pitchFamily="2" charset="0"/>
                <a:cs typeface="Arial" panose="020B0604020202020204" pitchFamily="34" charset="0"/>
              </a:rPr>
              <a:t>Sham</a:t>
            </a:r>
            <a:r>
              <a:rPr lang="fr-FR" sz="2400" b="1" dirty="0">
                <a:latin typeface="Arial" panose="020B0604020202020204" pitchFamily="34" charset="0"/>
                <a:ea typeface="Helvetica Neue" panose="02000503000000020004" pitchFamily="2" charset="0"/>
                <a:cs typeface="Arial" panose="020B0604020202020204" pitchFamily="34" charset="0"/>
              </a:rPr>
              <a:t> TMS)</a:t>
            </a:r>
          </a:p>
        </p:txBody>
      </p:sp>
      <p:sp>
        <p:nvSpPr>
          <p:cNvPr id="404" name="Rectangle 1">
            <a:extLst>
              <a:ext uri="{FF2B5EF4-FFF2-40B4-BE49-F238E27FC236}">
                <a16:creationId xmlns:a16="http://schemas.microsoft.com/office/drawing/2014/main" id="{E3812DF7-5C06-414E-9CDF-76F6AF31DFF6}"/>
              </a:ext>
            </a:extLst>
          </p:cNvPr>
          <p:cNvSpPr>
            <a:spLocks noChangeArrowheads="1"/>
          </p:cNvSpPr>
          <p:nvPr/>
        </p:nvSpPr>
        <p:spPr bwMode="auto">
          <a:xfrm>
            <a:off x="768900" y="24480737"/>
            <a:ext cx="9328961" cy="792000"/>
          </a:xfrm>
          <a:prstGeom prst="rect">
            <a:avLst/>
          </a:prstGeom>
          <a:solidFill>
            <a:srgbClr val="EE7B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456" tIns="198228" rIns="396456" bIns="198228" anchor="ctr"/>
          <a:lstStyle>
            <a:lvl1pPr>
              <a:defRPr sz="8300">
                <a:solidFill>
                  <a:schemeClr val="tx1"/>
                </a:solidFill>
                <a:latin typeface="Tahoma" panose="020B0604030504040204" pitchFamily="34" charset="0"/>
              </a:defRPr>
            </a:lvl1pPr>
            <a:lvl2pPr marL="742950" indent="-285750">
              <a:defRPr sz="8300">
                <a:solidFill>
                  <a:schemeClr val="tx1"/>
                </a:solidFill>
                <a:latin typeface="Tahoma" panose="020B0604030504040204" pitchFamily="34" charset="0"/>
              </a:defRPr>
            </a:lvl2pPr>
            <a:lvl3pPr marL="1143000" indent="-228600">
              <a:defRPr sz="8300">
                <a:solidFill>
                  <a:schemeClr val="tx1"/>
                </a:solidFill>
                <a:latin typeface="Tahoma" panose="020B0604030504040204" pitchFamily="34" charset="0"/>
              </a:defRPr>
            </a:lvl3pPr>
            <a:lvl4pPr marL="1600200" indent="-228600">
              <a:defRPr sz="8300">
                <a:solidFill>
                  <a:schemeClr val="tx1"/>
                </a:solidFill>
                <a:latin typeface="Tahoma" panose="020B0604030504040204" pitchFamily="34" charset="0"/>
              </a:defRPr>
            </a:lvl4pPr>
            <a:lvl5pPr marL="2057400" indent="-228600">
              <a:defRPr sz="8300">
                <a:solidFill>
                  <a:schemeClr val="tx1"/>
                </a:solidFill>
                <a:latin typeface="Tahoma" panose="020B0604030504040204" pitchFamily="34" charset="0"/>
              </a:defRPr>
            </a:lvl5pPr>
            <a:lvl6pPr marL="2514600" indent="-228600" eaLnBrk="0" fontAlgn="base" hangingPunct="0">
              <a:spcBef>
                <a:spcPct val="0"/>
              </a:spcBef>
              <a:spcAft>
                <a:spcPct val="0"/>
              </a:spcAft>
              <a:defRPr sz="8300">
                <a:solidFill>
                  <a:schemeClr val="tx1"/>
                </a:solidFill>
                <a:latin typeface="Tahoma" panose="020B0604030504040204" pitchFamily="34" charset="0"/>
              </a:defRPr>
            </a:lvl6pPr>
            <a:lvl7pPr marL="2971800" indent="-228600" eaLnBrk="0" fontAlgn="base" hangingPunct="0">
              <a:spcBef>
                <a:spcPct val="0"/>
              </a:spcBef>
              <a:spcAft>
                <a:spcPct val="0"/>
              </a:spcAft>
              <a:defRPr sz="8300">
                <a:solidFill>
                  <a:schemeClr val="tx1"/>
                </a:solidFill>
                <a:latin typeface="Tahoma" panose="020B0604030504040204" pitchFamily="34" charset="0"/>
              </a:defRPr>
            </a:lvl7pPr>
            <a:lvl8pPr marL="3429000" indent="-228600" eaLnBrk="0" fontAlgn="base" hangingPunct="0">
              <a:spcBef>
                <a:spcPct val="0"/>
              </a:spcBef>
              <a:spcAft>
                <a:spcPct val="0"/>
              </a:spcAft>
              <a:defRPr sz="8300">
                <a:solidFill>
                  <a:schemeClr val="tx1"/>
                </a:solidFill>
                <a:latin typeface="Tahoma" panose="020B0604030504040204" pitchFamily="34" charset="0"/>
              </a:defRPr>
            </a:lvl8pPr>
            <a:lvl9pPr marL="3886200" indent="-228600" eaLnBrk="0" fontAlgn="base" hangingPunct="0">
              <a:spcBef>
                <a:spcPct val="0"/>
              </a:spcBef>
              <a:spcAft>
                <a:spcPct val="0"/>
              </a:spcAft>
              <a:defRPr sz="8300">
                <a:solidFill>
                  <a:schemeClr val="tx1"/>
                </a:solidFill>
                <a:latin typeface="Tahoma" panose="020B0604030504040204" pitchFamily="34" charset="0"/>
              </a:defRPr>
            </a:lvl9pPr>
          </a:lstStyle>
          <a:p>
            <a:pPr eaLnBrk="1">
              <a:lnSpc>
                <a:spcPct val="93000"/>
              </a:lnSpc>
              <a:buClr>
                <a:srgbClr val="000000"/>
              </a:buClr>
              <a:buSzPct val="100000"/>
              <a:defRPr/>
            </a:pPr>
            <a:r>
              <a:rPr lang="fr-FR" altLang="fr-FR" sz="3600" b="1" dirty="0">
                <a:solidFill>
                  <a:srgbClr val="FFFFFF"/>
                </a:solidFill>
                <a:latin typeface="Arial"/>
                <a:ea typeface="+mn-ea"/>
                <a:cs typeface="Arial"/>
              </a:rPr>
              <a:t>REFERENCES</a:t>
            </a:r>
          </a:p>
        </p:txBody>
      </p:sp>
      <p:pic>
        <p:nvPicPr>
          <p:cNvPr id="405" name="Picture 404">
            <a:extLst>
              <a:ext uri="{FF2B5EF4-FFF2-40B4-BE49-F238E27FC236}">
                <a16:creationId xmlns:a16="http://schemas.microsoft.com/office/drawing/2014/main" id="{A4682212-A9C1-5042-8BDB-F02FC60D6DC3}"/>
              </a:ext>
            </a:extLst>
          </p:cNvPr>
          <p:cNvPicPr>
            <a:picLocks noChangeAspect="1"/>
          </p:cNvPicPr>
          <p:nvPr/>
        </p:nvPicPr>
        <p:blipFill rotWithShape="1">
          <a:blip r:embed="rId16">
            <a:extLst>
              <a:ext uri="{28A0092B-C50C-407E-A947-70E740481C1C}">
                <a14:useLocalDpi xmlns:a14="http://schemas.microsoft.com/office/drawing/2010/main" val="0"/>
              </a:ext>
            </a:extLst>
          </a:blip>
          <a:srcRect t="4077"/>
          <a:stretch/>
        </p:blipFill>
        <p:spPr>
          <a:xfrm>
            <a:off x="941942" y="513951"/>
            <a:ext cx="3485041" cy="3886340"/>
          </a:xfrm>
          <a:prstGeom prst="rect">
            <a:avLst/>
          </a:prstGeom>
        </p:spPr>
      </p:pic>
    </p:spTree>
    <p:extLst>
      <p:ext uri="{BB962C8B-B14F-4D97-AF65-F5344CB8AC3E}">
        <p14:creationId xmlns:p14="http://schemas.microsoft.com/office/powerpoint/2010/main" val="1700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2D5C"/>
      </a:dk2>
      <a:lt2>
        <a:srgbClr val="929497"/>
      </a:lt2>
      <a:accent1>
        <a:srgbClr val="EE7B10"/>
      </a:accent1>
      <a:accent2>
        <a:srgbClr val="5A90A8"/>
      </a:accent2>
      <a:accent3>
        <a:srgbClr val="FFFFFF"/>
      </a:accent3>
      <a:accent4>
        <a:srgbClr val="000000"/>
      </a:accent4>
      <a:accent5>
        <a:srgbClr val="F5BFAA"/>
      </a:accent5>
      <a:accent6>
        <a:srgbClr val="518298"/>
      </a:accent6>
      <a:hlink>
        <a:srgbClr val="BFC5D8"/>
      </a:hlink>
      <a:folHlink>
        <a:srgbClr val="B2B2B2"/>
      </a:folHlink>
    </a:clrScheme>
    <a:fontScheme name="Nouvelle pré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1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116" charset="0"/>
          </a:defRPr>
        </a:defPPr>
      </a:lstStyle>
    </a:lnDef>
  </a:objectDefaults>
  <a:extraClrSchemeLst>
    <a:extraClrScheme>
      <a:clrScheme name="Nouvelle présentation 1">
        <a:dk1>
          <a:srgbClr val="000000"/>
        </a:dk1>
        <a:lt1>
          <a:srgbClr val="FFFFFF"/>
        </a:lt1>
        <a:dk2>
          <a:srgbClr val="002D5C"/>
        </a:dk2>
        <a:lt2>
          <a:srgbClr val="929497"/>
        </a:lt2>
        <a:accent1>
          <a:srgbClr val="EE7B10"/>
        </a:accent1>
        <a:accent2>
          <a:srgbClr val="5A90A8"/>
        </a:accent2>
        <a:accent3>
          <a:srgbClr val="FFFFFF"/>
        </a:accent3>
        <a:accent4>
          <a:srgbClr val="000000"/>
        </a:accent4>
        <a:accent5>
          <a:srgbClr val="F5BFAA"/>
        </a:accent5>
        <a:accent6>
          <a:srgbClr val="518298"/>
        </a:accent6>
        <a:hlink>
          <a:srgbClr val="BFC5D8"/>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91B65BADEE24EAC7EC0C414BC2422" ma:contentTypeVersion="1" ma:contentTypeDescription="Crée un document." ma:contentTypeScope="" ma:versionID="372514d293b71271614ac9a1dba73715">
  <xsd:schema xmlns:xsd="http://www.w3.org/2001/XMLSchema" xmlns:xs="http://www.w3.org/2001/XMLSchema" xmlns:p="http://schemas.microsoft.com/office/2006/metadata/properties" xmlns:ns2="126ef08b-c7fe-4af1-8f5b-b57de1cfe05d" xmlns:ns3="372ab2c7-1d43-4975-bc70-212a4b8b468d" targetNamespace="http://schemas.microsoft.com/office/2006/metadata/properties" ma:root="true" ma:fieldsID="0148d6b7c4f5b10e74f35c020ab04184" ns2:_="" ns3:_="">
    <xsd:import namespace="126ef08b-c7fe-4af1-8f5b-b57de1cfe05d"/>
    <xsd:import namespace="372ab2c7-1d43-4975-bc70-212a4b8b468d"/>
    <xsd:element name="properties">
      <xsd:complexType>
        <xsd:sequence>
          <xsd:element name="documentManagement">
            <xsd:complexType>
              <xsd:all>
                <xsd:element ref="ns2:Cat_x00e9_gori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ef08b-c7fe-4af1-8f5b-b57de1cfe05d" elementFormDefault="qualified">
    <xsd:import namespace="http://schemas.microsoft.com/office/2006/documentManagement/types"/>
    <xsd:import namespace="http://schemas.microsoft.com/office/infopath/2007/PartnerControls"/>
    <xsd:element name="Cat_x00e9_gorie" ma:index="8" nillable="true" ma:displayName="Catégorie" ma:internalName="Cat_x00e9_gori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2ab2c7-1d43-4975-bc70-212a4b8b468d" elementFormDefault="qualified">
    <xsd:import namespace="http://schemas.microsoft.com/office/2006/documentManagement/types"/>
    <xsd:import namespace="http://schemas.microsoft.com/office/infopath/2007/PartnerControls"/>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7C3753-D6B9-47E2-B7D8-64310D358474}">
  <ds:schemaRefs>
    <ds:schemaRef ds:uri="http://schemas.microsoft.com/office/2006/metadata/longProperties"/>
  </ds:schemaRefs>
</ds:datastoreItem>
</file>

<file path=customXml/itemProps2.xml><?xml version="1.0" encoding="utf-8"?>
<ds:datastoreItem xmlns:ds="http://schemas.openxmlformats.org/officeDocument/2006/customXml" ds:itemID="{0D34F0AB-081B-4FEB-98D1-FF8377E75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ef08b-c7fe-4af1-8f5b-b57de1cfe05d"/>
    <ds:schemaRef ds:uri="372ab2c7-1d43-4975-bc70-212a4b8b4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MOD-Présentations ICM</Template>
  <TotalTime>3302</TotalTime>
  <Words>1006</Words>
  <Application>Microsoft Macintosh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MS PGothic</vt:lpstr>
      <vt:lpstr>Arial</vt:lpstr>
      <vt:lpstr>Calibri</vt:lpstr>
      <vt:lpstr>Courier</vt:lpstr>
      <vt:lpstr>Helvetica Neue</vt:lpstr>
      <vt:lpstr>Tahoma</vt:lpstr>
      <vt:lpstr>TeXGyreHeros</vt:lpstr>
      <vt:lpstr>Times</vt:lpstr>
      <vt:lpstr>Times New Roman</vt:lpstr>
      <vt:lpstr>Wingdings</vt:lpstr>
      <vt:lpstr>Nouvelle présentation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Stengel</dc:creator>
  <cp:lastModifiedBy>STENGEL Chloe</cp:lastModifiedBy>
  <cp:revision>253</cp:revision>
  <dcterms:created xsi:type="dcterms:W3CDTF">2014-04-24T12:57:04Z</dcterms:created>
  <dcterms:modified xsi:type="dcterms:W3CDTF">2020-03-06T17:25:51Z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KD3DZF764MU3-103-36</vt:lpwstr>
  </property>
  <property fmtid="{D5CDD505-2E9C-101B-9397-08002B2CF9AE}" pid="3" name="_dlc_DocIdItemGuid">
    <vt:lpwstr>fa1b1967-33e4-498a-b5a4-1d5a24c5e05c</vt:lpwstr>
  </property>
  <property fmtid="{D5CDD505-2E9C-101B-9397-08002B2CF9AE}" pid="4" name="_dlc_DocIdUrl">
    <vt:lpwstr>http://dev.icm-institute.org/ServicesCommuns/CommunicationDeveloppement/_layouts/15/DocIdRedir.aspx?ID=KD3DZF764MU3-103-36, KD3DZF764MU3-103-36</vt:lpwstr>
  </property>
  <property fmtid="{D5CDD505-2E9C-101B-9397-08002B2CF9AE}" pid="5" name="Catégorie">
    <vt:lpwstr>Poster</vt:lpwstr>
  </property>
  <property fmtid="{D5CDD505-2E9C-101B-9397-08002B2CF9AE}" pid="6" name="display_urn:schemas-microsoft-com:office:office#Editor">
    <vt:lpwstr>LEDAUPHIN Valerie</vt:lpwstr>
  </property>
  <property fmtid="{D5CDD505-2E9C-101B-9397-08002B2CF9AE}" pid="7" name="xd_Signature">
    <vt:lpwstr/>
  </property>
  <property fmtid="{D5CDD505-2E9C-101B-9397-08002B2CF9AE}" pid="8" name="Order">
    <vt:lpwstr>3600.00000000000</vt:lpwstr>
  </property>
  <property fmtid="{D5CDD505-2E9C-101B-9397-08002B2CF9AE}" pid="9" name="TemplateUrl">
    <vt:lpwstr/>
  </property>
  <property fmtid="{D5CDD505-2E9C-101B-9397-08002B2CF9AE}" pid="10" name="xd_ProgID">
    <vt:lpwstr/>
  </property>
  <property fmtid="{D5CDD505-2E9C-101B-9397-08002B2CF9AE}" pid="11" name="_dlc_DocIdPersistId">
    <vt:lpwstr/>
  </property>
  <property fmtid="{D5CDD505-2E9C-101B-9397-08002B2CF9AE}" pid="12" name="display_urn:schemas-microsoft-com:office:office#Author">
    <vt:lpwstr>LEDAUPHIN Valerie</vt:lpwstr>
  </property>
</Properties>
</file>