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1"/>
  </p:notesMasterIdLst>
  <p:sldIdLst>
    <p:sldId id="258" r:id="rId2"/>
    <p:sldId id="261" r:id="rId3"/>
    <p:sldId id="259" r:id="rId4"/>
    <p:sldId id="260" r:id="rId5"/>
    <p:sldId id="262" r:id="rId6"/>
    <p:sldId id="263" r:id="rId7"/>
    <p:sldId id="264" r:id="rId8"/>
    <p:sldId id="265" r:id="rId9"/>
    <p:sldId id="266" r:id="rId10"/>
    <p:sldId id="267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6" d="100"/>
          <a:sy n="106" d="100"/>
        </p:scale>
        <p:origin x="-324" y="-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7CB005-D256-41C8-A667-1A06D8540562}" type="datetimeFigureOut">
              <a:rPr lang="en-US" smtClean="0"/>
              <a:t>4/27/2015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EA06C7-EE10-4BD3-B152-93C0E4D0A3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75130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56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56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2656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A3B8879-0D7D-4078-9BCE-A7DB634A3DFA}" type="slidenum">
              <a:rPr lang="en-US" altLang="en-US" smtClean="0">
                <a:solidFill>
                  <a:srgbClr val="000000"/>
                </a:solidFill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11</a:t>
            </a:fld>
            <a:endParaRPr lang="en-US" altLang="en-US" smtClean="0">
              <a:solidFill>
                <a:srgbClr val="000000"/>
              </a:solidFill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33176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77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77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2677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D5256C9C-1C70-4CEE-BDD7-614F5A1FA69C}" type="slidenum">
              <a:rPr lang="en-US" altLang="en-US" smtClean="0">
                <a:solidFill>
                  <a:srgbClr val="000000"/>
                </a:solidFill>
              </a:rPr>
              <a:pPr/>
              <a:t>12</a:t>
            </a:fld>
            <a:endParaRPr lang="en-US" altLang="en-US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756490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697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2697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B1502B58-BFBD-45AC-A304-58CB7859A55C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13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9545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181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7181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27181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1017A362-AE69-4033-A3BF-A25255494165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14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279874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385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7385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27386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D186E0C6-BF0B-445A-8AD8-699A9CEF3174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15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353701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590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7590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27590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195BB36-DE6E-4DF2-9F9C-3A15B8B4750B}" type="slidenum">
              <a:rPr lang="en-US" altLang="en-US" smtClean="0"/>
              <a:pPr/>
              <a:t>16</a:t>
            </a:fld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219491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79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779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r>
              <a:rPr lang="en-US" altLang="en-US" smtClean="0">
                <a:ea typeface="ＭＳ Ｐゴシック" panose="020B0600070205080204" pitchFamily="34" charset="-128"/>
              </a:rPr>
              <a:t>Asks states to </a:t>
            </a:r>
            <a:r>
              <a:rPr lang="en-US" altLang="en-US" b="1" smtClean="0">
                <a:ea typeface="ＭＳ Ｐゴシック" panose="020B0600070205080204" pitchFamily="34" charset="-128"/>
              </a:rPr>
              <a:t>identify</a:t>
            </a:r>
            <a:r>
              <a:rPr lang="en-US" altLang="en-US" smtClean="0">
                <a:ea typeface="ＭＳ Ｐゴシック" panose="020B0600070205080204" pitchFamily="34" charset="-128"/>
              </a:rPr>
              <a:t> and </a:t>
            </a:r>
            <a:r>
              <a:rPr lang="en-US" altLang="en-US" b="1" smtClean="0">
                <a:ea typeface="ＭＳ Ｐゴシック" panose="020B0600070205080204" pitchFamily="34" charset="-128"/>
              </a:rPr>
              <a:t>support</a:t>
            </a:r>
            <a:r>
              <a:rPr lang="en-US" altLang="en-US" smtClean="0">
                <a:ea typeface="ＭＳ Ｐゴシック" panose="020B0600070205080204" pitchFamily="34" charset="-128"/>
              </a:rPr>
              <a:t>: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b="1" smtClean="0">
                <a:ea typeface="ＭＳ Ｐゴシック" panose="020B0600070205080204" pitchFamily="34" charset="-128"/>
              </a:rPr>
              <a:t>Priority Schools- </a:t>
            </a:r>
            <a:r>
              <a:rPr lang="en-US" altLang="en-US" smtClean="0">
                <a:ea typeface="ＭＳ Ｐゴシック" panose="020B0600070205080204" pitchFamily="34" charset="-128"/>
              </a:rPr>
              <a:t>lowest achieving 5% of Title I 	Elementary schools and Title I secondary schools 	with graduation rate &lt; 60%.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b="1" smtClean="0">
                <a:ea typeface="ＭＳ Ｐゴシック" panose="020B0600070205080204" pitchFamily="34" charset="-128"/>
              </a:rPr>
              <a:t>Focus Schools- </a:t>
            </a:r>
            <a:r>
              <a:rPr lang="en-US" altLang="en-US" smtClean="0">
                <a:ea typeface="ＭＳ Ｐゴシック" panose="020B0600070205080204" pitchFamily="34" charset="-128"/>
              </a:rPr>
              <a:t>10% of Title I schools with greatest 	achievement gaps and secondary schools with the 	greatest graduation rate gaps .</a:t>
            </a:r>
          </a:p>
          <a:p>
            <a:pPr eaLnBrk="1" hangingPunct="1">
              <a:spcBef>
                <a:spcPct val="0"/>
              </a:spcBef>
              <a:buFontTx/>
              <a:buChar char="•"/>
            </a:pPr>
            <a:r>
              <a:rPr lang="en-US" altLang="en-US" smtClean="0">
                <a:ea typeface="ＭＳ Ｐゴシック" panose="020B0600070205080204" pitchFamily="34" charset="-128"/>
              </a:rPr>
              <a:t> </a:t>
            </a:r>
            <a:r>
              <a:rPr lang="en-US" altLang="en-US" b="1" smtClean="0">
                <a:ea typeface="ＭＳ Ｐゴシック" panose="020B0600070205080204" pitchFamily="34" charset="-128"/>
              </a:rPr>
              <a:t>All other schools </a:t>
            </a:r>
            <a:r>
              <a:rPr lang="en-US" altLang="en-US" smtClean="0">
                <a:ea typeface="ＭＳ Ｐゴシック" panose="020B0600070205080204" pitchFamily="34" charset="-128"/>
              </a:rPr>
              <a:t>District ID achievement gaps and 	design intervention locally with community input</a:t>
            </a:r>
          </a:p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2779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57A19D1-C660-4E9B-BB45-57C278A95CFE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17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15217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00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2800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52290D90-48E9-4EA9-BF5F-49F938DC8CB6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18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7032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205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8205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>
              <a:ea typeface="ＭＳ Ｐゴシック" panose="020B0600070205080204" pitchFamily="34" charset="-128"/>
            </a:endParaRPr>
          </a:p>
        </p:txBody>
      </p:sp>
      <p:sp>
        <p:nvSpPr>
          <p:cNvPr id="128205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7A9BF435-D7FB-4E28-9243-0DCC4AA1ECE1}" type="slidenum">
              <a:rPr lang="en-US" altLang="en-US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19</a:t>
            </a:fld>
            <a:endParaRPr lang="en-US" altLang="en-US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97822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28700"/>
            <a:ext cx="7848600" cy="1445419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628900"/>
            <a:ext cx="6400800" cy="131445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CE5D55-4ABF-4927-9E7B-1F66B900F9BE}" type="datetime1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2548890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8C591F-54E3-4550-9C35-5F46D1CE4519}" type="datetime1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440055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44005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AC4CF-D77D-4CCB-B12D-B5F272573258}" type="datetime1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C1BF89-02BE-4CA1-A5CD-41668E5C8760}" type="datetime1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771651"/>
            <a:ext cx="7772400" cy="1650206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470149"/>
            <a:ext cx="7772400" cy="1125140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9337A-A20C-4004-A2B2-482C9C13D937}" type="datetime1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3449574"/>
            <a:ext cx="7848600" cy="1191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55014"/>
            <a:ext cx="4038600" cy="35387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2CE8E5-C2DB-421F-B3AD-E8D90A4A0066}" type="datetime1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257300"/>
            <a:ext cx="3931920" cy="47982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1828800"/>
            <a:ext cx="3931920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B33835-FA22-4281-BAA5-E9440839BBF6}" type="datetime1">
              <a:rPr lang="en-US" smtClean="0"/>
              <a:t>4/27/2015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806462" y="3034268"/>
            <a:ext cx="353187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8BE49-263E-4F27-BAD2-7AF59D841F99}" type="datetime1">
              <a:rPr lang="en-US" smtClean="0"/>
              <a:t>4/27/2015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DA604-2177-4AA1-8A12-2179C5181B94}" type="datetime1">
              <a:rPr lang="en-US" smtClean="0"/>
              <a:t>4/27/2015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060"/>
            <a:ext cx="2139696" cy="946404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594060"/>
            <a:ext cx="5715000" cy="418338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597915"/>
            <a:ext cx="2139696" cy="31827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550011-8C7F-4BC5-A46B-2CFD0359BCDA}" type="datetime1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684114" y="2684956"/>
            <a:ext cx="418338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60"/>
            <a:ext cx="2142680" cy="94869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628651"/>
            <a:ext cx="5904390" cy="4125342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2139696" cy="31821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B3846F-559A-46D7-A9B4-3A6A48C11F21}" type="datetime1">
              <a:rPr lang="en-US" smtClean="0"/>
              <a:t>4/27/2015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165590"/>
            <a:ext cx="9144000" cy="17145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00050"/>
            <a:ext cx="8229600" cy="7429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657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2743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3716"/>
            <a:ext cx="28956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EF2A52A-AE70-4E1E-9B3B-B847E90A13C0}" type="datetime1">
              <a:rPr lang="en-US" smtClean="0"/>
              <a:t>4/27/2015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3716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CAPTIONING PLACEHODER - PLEASE DO NOT PUT ANY IMAGES OR TEXT HERE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3716"/>
            <a:ext cx="1066800" cy="246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9CCDD61-513E-45A1-946F-869B278C6E9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ed.gov/early-learning" TargetMode="Externa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2"/>
          <p:cNvSpPr txBox="1">
            <a:spLocks/>
          </p:cNvSpPr>
          <p:nvPr/>
        </p:nvSpPr>
        <p:spPr>
          <a:xfrm>
            <a:off x="-838200" y="20955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Tx/>
              <a:buNone/>
            </a:pPr>
            <a:r>
              <a:rPr lang="en-US" altLang="en-US" dirty="0" smtClean="0"/>
              <a:t>	</a:t>
            </a:r>
            <a:r>
              <a:rPr lang="en-US" altLang="en-US" b="1" dirty="0" smtClean="0">
                <a:solidFill>
                  <a:schemeClr val="tx1"/>
                </a:solidFill>
              </a:rPr>
              <a:t>Federal Update on Early Childhood </a:t>
            </a:r>
          </a:p>
          <a:p>
            <a:pPr>
              <a:buFontTx/>
              <a:buNone/>
            </a:pPr>
            <a:endParaRPr lang="en-US" altLang="en-US" dirty="0" smtClean="0"/>
          </a:p>
          <a:p>
            <a:pPr lvl="1" algn="l">
              <a:buFontTx/>
              <a:buNone/>
            </a:pPr>
            <a:r>
              <a:rPr lang="en-US" altLang="en-US" dirty="0" smtClean="0"/>
              <a:t>	  </a:t>
            </a:r>
            <a:r>
              <a:rPr lang="en-US" altLang="en-US" b="1" dirty="0" smtClean="0">
                <a:solidFill>
                  <a:schemeClr val="tx1"/>
                </a:solidFill>
              </a:rPr>
              <a:t>Sharon Walsh</a:t>
            </a:r>
          </a:p>
          <a:p>
            <a:pPr lvl="1" algn="l">
              <a:buFontTx/>
              <a:buNone/>
            </a:pPr>
            <a:r>
              <a:rPr lang="en-US" altLang="en-US" b="1" dirty="0" smtClean="0">
                <a:solidFill>
                  <a:schemeClr val="tx1"/>
                </a:solidFill>
              </a:rPr>
              <a:t>	  ITCA and DEC</a:t>
            </a:r>
          </a:p>
          <a:p>
            <a:pPr lvl="1" algn="l">
              <a:buFontTx/>
              <a:buNone/>
            </a:pPr>
            <a:endParaRPr lang="en-US" altLang="en-US" b="1" dirty="0" smtClean="0">
              <a:solidFill>
                <a:schemeClr val="tx1"/>
              </a:solidFill>
            </a:endParaRPr>
          </a:p>
          <a:p>
            <a:pPr lvl="1" algn="l">
              <a:buFontTx/>
              <a:buNone/>
            </a:pPr>
            <a:r>
              <a:rPr lang="en-US" altLang="en-US" b="1" dirty="0" smtClean="0">
                <a:solidFill>
                  <a:schemeClr val="tx1"/>
                </a:solidFill>
              </a:rPr>
              <a:t>	   April 2015</a:t>
            </a:r>
          </a:p>
        </p:txBody>
      </p:sp>
      <p:pic>
        <p:nvPicPr>
          <p:cNvPr id="7" name="Picture 4" descr="CapitolMoon3625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1352550"/>
            <a:ext cx="403860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1136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685800" y="13335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7030A0"/>
                </a:solidFill>
              </a:rPr>
              <a:t>TANF Reauthorization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76350"/>
            <a:ext cx="8229600" cy="4525963"/>
          </a:xfrm>
        </p:spPr>
        <p:txBody>
          <a:bodyPr/>
          <a:lstStyle/>
          <a:p>
            <a:r>
              <a:rPr lang="en-US" altLang="en-US" dirty="0" smtClean="0"/>
              <a:t>TANF expires Sept 30, 2015</a:t>
            </a:r>
          </a:p>
          <a:p>
            <a:r>
              <a:rPr lang="en-US" altLang="en-US" dirty="0" smtClean="0"/>
              <a:t>Tom Reed (R-NY) introduced the “Preserving the Work Requirement for Welfare Act”</a:t>
            </a:r>
          </a:p>
          <a:p>
            <a:r>
              <a:rPr lang="en-US" altLang="en-US" dirty="0" smtClean="0"/>
              <a:t>The bill would prohibit the administration from waiving the work requirement in the Temporary Assistance for Needy Families (TANF) program.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994556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152400" y="133350"/>
            <a:ext cx="65532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3600" dirty="0" smtClean="0">
                <a:solidFill>
                  <a:srgbClr val="7030A0"/>
                </a:solidFill>
              </a:rPr>
              <a:t>Providing Resources Early for Kids (PRE-K) Act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35859" y="1733550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1600" dirty="0" smtClean="0"/>
              <a:t>The </a:t>
            </a:r>
            <a:r>
              <a:rPr lang="en-US" altLang="en-US" sz="1600" b="1" i="1" dirty="0" smtClean="0"/>
              <a:t>PRE-K Act </a:t>
            </a:r>
            <a:r>
              <a:rPr lang="en-US" altLang="en-US" sz="1600" dirty="0" smtClean="0"/>
              <a:t>introduced in Senate - Tim </a:t>
            </a:r>
            <a:r>
              <a:rPr lang="en-US" altLang="en-US" sz="1600" dirty="0" err="1" smtClean="0"/>
              <a:t>Kaine</a:t>
            </a:r>
            <a:r>
              <a:rPr lang="en-US" altLang="en-US" sz="1600" dirty="0" smtClean="0"/>
              <a:t> (D-VA), </a:t>
            </a:r>
            <a:r>
              <a:rPr lang="en-US" altLang="en-US" sz="1600" dirty="0" err="1" smtClean="0"/>
              <a:t>Mazie</a:t>
            </a:r>
            <a:r>
              <a:rPr lang="en-US" altLang="en-US" sz="1600" dirty="0" smtClean="0"/>
              <a:t> K. </a:t>
            </a:r>
            <a:r>
              <a:rPr lang="en-US" altLang="en-US" sz="1600" dirty="0" err="1" smtClean="0"/>
              <a:t>Hirono</a:t>
            </a:r>
            <a:r>
              <a:rPr lang="en-US" altLang="en-US" sz="1600" dirty="0" smtClean="0"/>
              <a:t> (D-HI), Dick Durbin (D-IL), Kirsten Gillibrand (D-NY), Tammy Baldwin (D-WI), Brian Schatz (D-HI), Sherrod Brown (D-OH), and Ron Wyden (D-OR).</a:t>
            </a:r>
          </a:p>
          <a:p>
            <a:pPr eaLnBrk="1" hangingPunct="1"/>
            <a:r>
              <a:rPr lang="en-US" altLang="en-US" sz="1600" dirty="0" smtClean="0"/>
              <a:t>Designed to expand access to high-quality early learning programs for children from birth to age five. </a:t>
            </a:r>
          </a:p>
          <a:p>
            <a:pPr eaLnBrk="1" hangingPunct="1"/>
            <a:r>
              <a:rPr lang="en-US" altLang="en-US" sz="1600" dirty="0" smtClean="0"/>
              <a:t>Establishes federal-state partnerships that incentivize states to improve quality of state preschool programs and expand programs to serve more children in need. </a:t>
            </a:r>
          </a:p>
          <a:p>
            <a:pPr eaLnBrk="1" hangingPunct="1"/>
            <a:r>
              <a:rPr lang="en-US" altLang="en-US" sz="1600" dirty="0" smtClean="0"/>
              <a:t>Similar legislation to be introduced in the House by Reps. Mark </a:t>
            </a:r>
            <a:r>
              <a:rPr lang="en-US" altLang="en-US" sz="1600" dirty="0" err="1" smtClean="0"/>
              <a:t>Pocan</a:t>
            </a:r>
            <a:r>
              <a:rPr lang="en-US" altLang="en-US" sz="1600" dirty="0" smtClean="0"/>
              <a:t> and Mike Honda.</a:t>
            </a:r>
          </a:p>
          <a:p>
            <a:pPr eaLnBrk="1" hangingPunct="1"/>
            <a:endParaRPr lang="en-US" altLang="en-US" sz="20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-381000" y="1333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rgbClr val="7030A0"/>
                </a:solidFill>
              </a:rPr>
              <a:t>Upcoming Head Start Act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152400" y="1733550"/>
            <a:ext cx="8229600" cy="4525963"/>
          </a:xfrm>
        </p:spPr>
        <p:txBody>
          <a:bodyPr/>
          <a:lstStyle/>
          <a:p>
            <a:pPr eaLnBrk="1" hangingPunct="1"/>
            <a:r>
              <a:rPr lang="en-US" altLang="en-US" sz="2800" dirty="0" smtClean="0"/>
              <a:t>House Ed and Workforce Committee announces comment process for plans for Early Head Start/Head Start</a:t>
            </a:r>
          </a:p>
          <a:p>
            <a:pPr eaLnBrk="1" hangingPunct="1"/>
            <a:r>
              <a:rPr lang="en-US" altLang="en-US" sz="2800" dirty="0" smtClean="0"/>
              <a:t>White Paper released for comment</a:t>
            </a:r>
          </a:p>
          <a:p>
            <a:pPr eaLnBrk="1" hangingPunct="1"/>
            <a:r>
              <a:rPr lang="en-US" altLang="en-US" sz="2800" dirty="0" smtClean="0"/>
              <a:t>Comments due June 1, 2015 </a:t>
            </a:r>
          </a:p>
          <a:p>
            <a:pPr eaLnBrk="1" hangingPunct="1"/>
            <a:endParaRPr lang="en-US" altLang="en-US" sz="36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2581" y="171450"/>
            <a:ext cx="6115050" cy="742950"/>
          </a:xfrm>
        </p:spPr>
        <p:txBody>
          <a:bodyPr rtlCol="0">
            <a:normAutofit fontScale="90000"/>
          </a:bodyPr>
          <a:lstStyle/>
          <a:p>
            <a:pPr>
              <a:defRPr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13" name="Content Placeholder 2"/>
          <p:cNvSpPr>
            <a:spLocks noGrp="1"/>
          </p:cNvSpPr>
          <p:nvPr>
            <p:ph idx="1"/>
          </p:nvPr>
        </p:nvSpPr>
        <p:spPr>
          <a:xfrm>
            <a:off x="17929" y="1078006"/>
            <a:ext cx="8229600" cy="4708525"/>
          </a:xfrm>
        </p:spPr>
        <p:txBody>
          <a:bodyPr>
            <a:normAutofit/>
          </a:bodyPr>
          <a:lstStyle/>
          <a:p>
            <a:r>
              <a:rPr lang="en-US" altLang="en-US" sz="2000" dirty="0" smtClean="0"/>
              <a:t>Early Hearing Detection and Intervention Act (EHDI).</a:t>
            </a:r>
          </a:p>
          <a:p>
            <a:pPr lvl="1"/>
            <a:r>
              <a:rPr lang="en-US" altLang="en-US" sz="2000" dirty="0" smtClean="0"/>
              <a:t>H.R. 1344; last reauthorization was in 2010</a:t>
            </a:r>
          </a:p>
          <a:p>
            <a:pPr lvl="1"/>
            <a:r>
              <a:rPr lang="en-US" altLang="en-US" sz="2000" dirty="0" smtClean="0"/>
              <a:t>Representatives Brett Guthrie (R-KY) and Lois Capps (D-CA) introduced bill to reauthorize EHDI for 5 years</a:t>
            </a:r>
          </a:p>
          <a:p>
            <a:pPr lvl="1"/>
            <a:r>
              <a:rPr lang="en-US" altLang="en-US" sz="2000" dirty="0" smtClean="0"/>
              <a:t>State grants to develop infant hearing screening and intervention programs</a:t>
            </a:r>
          </a:p>
          <a:p>
            <a:r>
              <a:rPr lang="en-US" altLang="en-US" sz="2000" dirty="0" smtClean="0"/>
              <a:t>“Strong Start for America’s Children Act”</a:t>
            </a:r>
          </a:p>
          <a:p>
            <a:pPr lvl="1"/>
            <a:r>
              <a:rPr lang="en-US" altLang="en-US" sz="2000" dirty="0" smtClean="0"/>
              <a:t>From last Congress</a:t>
            </a:r>
          </a:p>
          <a:p>
            <a:pPr lvl="1"/>
            <a:r>
              <a:rPr lang="en-US" altLang="en-US" sz="2000" dirty="0" smtClean="0"/>
              <a:t>Expected to be introduced in House and Senate</a:t>
            </a: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-1066800" y="7844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en-US" altLang="en-US" sz="4000" dirty="0" smtClean="0">
                <a:solidFill>
                  <a:srgbClr val="7030A0"/>
                </a:solidFill>
              </a:rPr>
              <a:t>Other Bills…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0805" name="AutoShape 2" descr="data:image/jpeg;base64,/9j/4AAQSkZJRgABAQAAAQABAAD/2wCEAAkGBw8PDg8PEA8SDg4OEBYQDg8QEBMQEA8UFBQYFyARFRQYHSggGCYlHBMVIj0hJykrMC4yGh8zODMsQygtLysBCgoKDg0OGxAQGywmICYsLy8sMiwsLCwsNDQsLCwsLCwsLCwsLCwsLC8sLCwsLDQsLCwsLCwsLDIsLCwwLCwsLP/AABEIAPAA0gMBEQACEQEDEQH/xAAcAAEAAgIDAQAAAAAAAAAAAAAAAQcGCAMEBQL/xABBEAABAwICBwQHBwIEBwAAAAABAAIDBBEFQQYHEiExUWETInGBFCMyQlKRwTNDcoKSobEkYlOistEVFkRjwuHw/8QAGwEBAAIDAQEAAAAAAAAAAAAAAAEFAgQGAwf/xAAzEQEAAgECAwQJBQEBAQEBAAAAAQIDBBEFEjEhQVFhEyKBkaGxwdHwBhQyceFC8XIjFf/aAAwDAQACEQMRAD8AvFAQEBAQEEOcACSQABck7gAMyhEbql0s1qybbosPDWsaSPSXt2nO6sYdwHU3vyC0cuqnpR1Oi4DXaL6jr4R9Z+zEf+fsW2tr019/wx2/Ts2Xh+4yeK1//k6Pbbkj4/dk2Aa2qhhDa2ITs4GWIBko6lvsu8Bsr2pq5j+Su1X6fx27cM7T4T2x9/mtXB8Xp6yITU8rZYzuNtxafhc072noVu1vFo3hzGfT5MF+TJG0u8sniICAgICAgICAgICAgICAgICAgICAgxDWrXugwmfZOy6dzYLjk43cPNrXDzXhqbbY5WvBsUZNXXfu7fd0+KgVVu6ESIPU0dx6ow+cTQP2Twew72St+F4z/kZLPHktSd4a2q0eLU05Mkf14x/S/wDRXSODEqcTRd1w3TRE3dE7keYORz+YFpjyRkjeHCa3RZNJk5L+yfH873tL0aYgICAgICAgIMV0s07o8Ouwnt6kcIIyLtP/AHHcGfuei8cmetP7Wei4Vm1XbHZXxn6eP52qrxjWRidQ47M3oseTIAGkeLz3r+Y8Fo21N7eTpsHBdLijtjmnz+3RxYLrCxKmeCZ3VMd+9HOdsEdHe03yPkUpqL1792Wo4PpcsbRXlnxjs+HRcuiWlVPicO3F3JGW7aBx78ZP+oHI/wAcFv4ssZI3hyOu0GTSX5bdO6fF7y9WkICAgICAgIMC10MJwxh+GpYT+l4+q1tX/D2rzgE7aqf/AJn6KPVa7QRKVCRB6+i+kE2HVLZ4t49mWMmzZWZtPLocivTHkmlt4amt0VNVinHf2T4S2KwrEYqqCOohdtxSt2mnPkWkZEEEW6K2raLRvD57nw3w5Jx3jth21k8hAQEBAQQ5wAJJAAFyTuAAzKERv2QqbTrWYSX02Hus0d2SrHF3MRcvxfLIrRzanup73U8N4JEbZNRH9V+/29/gq1ziSSSSSbkneSTmVpOmiIiNoQgIPQwDGJaGpjqYTZzD3m37sjTxY7oR9Dks6Xmlt4a+q01NRinHfv8Ah5tksJxCOqp4qiI3jmYHt5i/Fp6g3HkratotG8PnubDbDknHbrDtrJ5CAgICAgIMU1o0xkweqsLmPYkHg2Rtz+naXhqI3xytODX5dZTfv3j4NflVO+EBEpRIgz/VPpR6NUehyu/p6p3qyeEcvAeTtw8dnqtrS5eWeWekqDjvD/TY/TUj1q9fOP8AOvvXYrJxQgICAg46idkbHSPcGMYC573GzWgZkngomdu2WVa2tMVrG8ypDWBp8+uLqenJjogbE8H1FvedmG8m+Z5Cuz6ib9lejs+GcIrp4jJl7b/L/fP3eeCrWXYiBAQEF0ak64voZ4Sb9hNdnRsgvb9QcfNWOktvWYcf+oMUVz1vHfHy/IWKtpQCAgICAgIOpi9GKimngP30L4/1NI+qxtHNWYeuDJ6LLW/hMT7mr5Ftx3EcQqV9NgRkKBKJEEhE7NgtXukX/EKJrnuvUQWjqOZIG6T8wF/G/JW2DLz083z3i2h/a6iYiPVntj7ez5bMnXuqxAQcVTUMiY6SRwZGwFz3uNmtAzJUTMRG8sqUte0VrG8yozWBpw/EHmGEmOiYdzeDpyPff05N8zv4VmfPN+yOjuOF8Krpa89+28/Dyj6ywta64QpQIgRAg56KjlnkEcMb5ZHcGMaXOPWwUxWZnaGGTLTHXmvMRHmvjVpo1Jh9G4TWE87+0kaCD2YAsGEjcTxPmrPT45pXt6uI4vra6rNvT+MRtH3ZcvdVCAgICAgICDXHTmg9HxOsiy7UyN/DIBIB5bVvJU+evLkmH0XhmX0ukpby293Z9HhryWAiUokQFAyTQHSE4fWse4+ol9XUDLZJ3Pt/ad/hcZr3wZfR337lbxXQ/utPNY/lHbH29rYQEEXG8HeCM1bvnSUHDV1McMb5ZHiOOMbT3uNg0DNRMxEbyzx47ZLRWsbzKi9PtNpMReYorx0bD3WcHSke+/6DJVmfPOSdo6O64Vwqukrz37bz8PKPqw5ay3FKEIhClAjF38DweeuqGU8DdqR/Enc1jRxe45Af+hckBZUpN52h4anU49PjnJkns/OyGwWiei9PhsPZxDakdYzTuHflP0Aybl1NybXHijHG0OE1uuyau/Nfp3R3R/vm9xejSEBAQEBAQEBBT+uzD9mppqkDdLGYnG268ZuLnqH/AOVV+sr2xZ2H6bzb474p7p39/wD58VbLSdMKEpRIgIkQXbqn0i9JpPRZHXnpAA2/F8XBp/L7P6eas9Ll5q8s9YcLx/Q+hzelr/G3z7/f197NayqjhjfLK8Rxxjae9xsAFtTMRG8qPHjtktFKRvMqK0800kxGTs47x0cZ7jOBkI+8f9BkqvPnnJO0dHecK4VXSV5rdt56z4eUMRWuuEIhCMUKUCIctJSyTSMiiaZJJHBrGDi4nJZREzO0PLJeuOs3tO0Q2D0H0VjwymDNz6iQB1RKPePwN6C/nvOatcOKMdfNwXEdfbV5d/8AmOkfnfLJF6q8QEBAQEBAQEBBh+tXDe3wuVwF30zmzttyB2XfJrnHyWvqq82OfJccCz+i1lYnpbs+3xhQyqX0BKJSgIkQEHqaNYw+hq4qllzsOs9vxsO5zPl+9jks8WSaWi0NTW6SuqwWxW7+nlPdP53PX060ykxGTYZeOjjPq483n/Ef16ZfMr1z55yTtHRpcL4VTR15rdt56z4eUfnaxNa63EQhShCMUKUIRC6NVOh/o0Qrp2/1MzfUtdxhjOdsi4fIbsyFY6bDyxzT1cZxviPpr+gxz6sdfOftHz9ixFtufEBAQEBAQEBAQEHFV07ZY3xPF2SMcx45hwsR8iomN42lnjvNLRavWJ3ayV9I6CaWF/twyOjd4tJH0VHaOWdn1LDkjLjrevSYife4FD1SoSICJEBECCFKEIgRCFLFCIZxqv0S9Nn9Jmbelp3cDwmkG8M6gbifIZlbWmw88809IUPG+I/t8foqT61vhHj9l5KzcQICAgICAgICAgICAgovWxh3Y4m94HdqY2yjle2wR82X81Vauu2Tfxd9+n8/pNJFZ61mY+sfP4MNWqvREpRIgICAiEIhClCEQhGL0MAweWuqY6aL2pD3nWuI2ji8+A+gzXpjpN7csNXV6mmmxTlv3fGfBsbhGGxUlPHTwt2Y4m7I5nMuPUm581cVrFY2h84z5758k5L9ZdxZPEQEBAQEBAQEBAQEBBW2uug2qemqBxikdE7wkF7nwMf7rS1tfVizqP0xm2y3xeMb+7/1UarXaCJSoSIkQEQIIUoQjFClCEYr01Y6L+g0vbSttVVIDn34xs4tj6cz1sMla6bFyV3nrLgeN8Q/c5uSk+rX4z3z9v8AWaLZUogICAgICAgICAgICAgxvWLR9thVW3NjBKDy7Nwef2aR5rw1Nd8crTg2X0etxz4zt7+z5tflTvpKVCUoyFAICkQiBEPlSxFKGaartGfTKrt5G3pqUhxuN0knFrOtuJ8hmtrS4ue289IUHHdf+3w+jpPrW+Ed8/SP8XkrRwYgICAgICAgICAgICAgIOCugEsMsR4SRuYfzNI+qi0bxMPTFfkvW8d0xPuaxKgfWkoySoSIkQEQhShCMUFShzUVJJPLHDG3aklcGMaMyTZTWJtO0PHNlripN7ztEdstjNG8GZQ0kVMzfsDvu+N53uf5n5CwyV3jpFKxWHzLW6q2qzWy27+nlHdD01m1RAQEBAQEBAQEBAQEBAQEGs2LsDamoaNwbNIB4B5VDf8AlL6xpZ3w0mfCPk6qwbD6RkKEiApQgohCli+VLFaWp3R728Qkbzjpr/J0g/0/qW/o8X/c+xyH6k13TTUnzt9I+vuWmrByIgICAgICAgICAgICAgICDzdIMahoad9RMe63cxo9qR54Mb1NvLeclhkyRjrzS2tHo8mqyxix+3yjxlrjPMZHue72nuLneJN/qqOZ3nd9Tx0ilYrHSOx8hYvSEoySoSIIRCCpYoKli7WEYc+qqIqeP25nhoPwjNx8Bc+SzpWbWisNfU564MVstukR+e9shh1FHTwxwRi0cTAxo6AcT1zV3WsVjaHy3NmtmyTkv1md3ZWTyEBAQEBAQEBAQEBAQEBBwV9ZHTxPmleI4o27T3HID+fDNRa0VjeXpixXy3jHSN5nooHTLSeTEqjtDdkEd208R91p949TYX8hkqfPmnJbfufR+F8OposXLHbaes/ndDwV4LSEhQyhKMkqEiCEQgqWKCpYrK1MYQHST1jh9mOxiP8Ac4XcfIbI/MVv6KnbNnJ/qfVbVpgjv7Z9nT47+5bKsXGCAgICAgICAgICAgICAgh7g0EkgAC5JNgAMyUTETM7Qo7WLpia+XsISRRxO7uXbuH3h6ch552FVqc/PO0dHfcF4VGlp6TJ/Ofh5ff83wwLVXyVDJKhL6RkKEiApQgohCliurU9I04Y4Di2oeH+JDTf5EK10c//AJ+1wH6lrMazee+sbfFnK23PiAgICAgICAgICAgICAgqPWjpp2pdQUz/AFTTaqkaftHD7pp5DPmd3Ab67VZ9/Ur7XY8C4VyRGozR2/8AMeHn/fh4fKtVouqSiUqGSUZJUJESICIQpQhGKx9S+J7M9RSuO6Zglj/EzcQPEOv+Vb2ivtM1cr+p9PzY6Zo7p2n29Pj81uqycWICAgICAgICAgICAgIK61n6aejtdRUz7VDxaeRp3wNPug5OI+Q6kW09Tn5Y5a9XR8E4V6a0Z8serHSPGftHxU4FWu1SEZJUMkolKhKUZCgEBSIRAiHewHE3UlXBUt3mGQOIHvN4Ob5tJHmvTHfktFmprNPGowWxT3x/58WycEzZGNew7THtDmOHAgi4PyKu4neN4fLrVmtprbrD7UsRAQEBAQEBAQEBAQYhrC0xbh0PZxkOrJm+qbx7JvDtXD+BmfArXz5vRxtHVb8J4ZOrvzW/hHXz8o+qh5JHPc5znFznEuc5xJc4k3JJPEqqntd9WIrG0dEKGaUSlQySiREpUJESICIEEKUIRiurVFjnb0ZpXm8tIbNvxMTrkfI3Hhsq00mTmryz3OE/UOj9FqPS16W+cdff197PFtufEBAQEBAQEBAQEHh6X6SRYbTGZ/ekd3YIr2Mj/oBxJ/3C8suWMdd5bug0V9Xl5K9O+fCPzo16xPEJaqeSeZ23LK7ac79gAMgAALdFU2tNp3l9CwYaYccY6RtEOssXslGSVCUoySoSIlKJEBAQEQhEIUoe1ofjhoK2Ko39nfYmaPejdx+W4+IC9cOTkvEtDiWkjVae2Pv6x/cfmzYuKRr2tc0hzXAOa4bwQRcEK5jtfNbVms7T1fSIEBAQEBAQEBB1MUxGKlgkqJnbEUTdpx/YADMkkC3VY2tFY3l64cN814x0jeZa76V6RS4jVOnk7rfZhivcRMyb1OZOZ8gqnLkm9t5fQdDo6aXFFK9e+fGXjrzbqVDJKJFCUoySiUqEvaw3ResqaWarii2oYePxSW47A97Zz/a69a4b2rNoaObiWnw5q4b27Z90eG/hv3PFXk3xARAghShCIEQuHVDpN2sJoJXetgG1ATxfFmz8pPyI5Ky0mXeOSXF/qDQejv8AuKR2T1/vx9vz/tY63HNiAgICAgICAgojWbpea+fsIXXo6d3dIO6Z/AyeA3geZz3Vuozc87R0dtwfh37fH6S8evPwjw+7CQtZdpUJSjJKhKUSKGSUSyLQrRaTEqjYF2U8djUSj3Qfdb1Nj4ccl7YcM5LeSt4nxGmixb9bT0j6z5Qv+ipI4ImRRMEccbQ1jRwAH/3FW9YisbQ+d5clst5ved5nqq/WXoLs7ddSM7u91TC0ezzlYOXMZcedtDU6f/uvtdZwTjO+2nzz/wDM/Sfoq9aLqxARCEBEIUodjDa+SmmjnidsyxODmHwyPMEbrdVlW01neHjnxUzY5x3jslsdo3jMddSxVMe4PHfbe5jeNxYfA/MWOauMd4vXmh831mltps04rd3xjul6azawgICAgICCuNbelnYRegQutNO287hxjiPu+Lv48QtTU5eWOWHQcE4f6W/p7x2R085/z5/0plV7rxEiJSoZJRKVCUol6WjuCzV9SynhHedvc4+zGwcXu6C/mSBms8eOb25Ya+r1dNLinJf/ANnwbDYBg0NDTsp4RZrN7nH2pHHi9x5n/YZK3x0ildofOtXqsmpyzkydZ+HlD0Vm1hBT2snQXsC+tpGeoPenhaPsT8bR8PT3fD2a7U6fl9avR2fBeMel2wZ59bunx8p8/n/fWuFpOlEEIgUiEQhGKyNSmKObVT0hN45Y+1A+F7CBuHUO/wAoW7o7etNXN/qPBE4q5e+J29k/nxXGrBx4gICAgIOljWJMpKaapfvbDGX24FxHBo8TYeaxvblrMvbT4ZzZa4698taMSr5KmeSeV21LM4vecrnIcgOFuQVPa02neX0XDiripGOnSHWUPQQESlQyESlEuxQ0kk8rIYmGSWR2yxjeJP08ckrWbTtDDJlpipN7ztENgtC9F48NpwwWfPJZ1RLb23fCOgubeZzVvhxRjrt3vn3EeIX1mXmn+MdI/O+WQr1V4gIIIBFjvB3EHgUOimNZGg3opdV0rf6VxvLGP+nJzH9pPyVbqNPy+tXo7Xg3F/TxGHNPrd0+P+/NXy1HRCIQiEIgUoXDqc0dMUL6+QWfUDs4Acowd7vzOA8m9VYaTHtHNLj/ANQa3nvGCvSO2f7/AM/OiyluOcEBAQEBB1sSomVEEsEgvHMwseM7OFrjqotWLRtL0xZbYrxevWJ3a1Y7hUlFUy00vtxOtfgHt4h46EWKp70mltpfRNNqK6jFGSvSfzZ0Fi9xAQEZJUJfTGlxAAJJNgALkk5AITMRG8r01b6Gigi7edoNZM3eOPYMP3YPPmfLK5s9Ph5I3nq4fi/E/wB1fkp/CPjPj9mbLZUogICAg+ZGBwLXAOa4EOaRcEHIjNExMxO8KP1jaEmgeaiBpdRSO4byadx9xx5E8D5HIms1GDkneOjuOEcVjU19Hk/nHx8/78ff/WDrVXiFKEIh7WiGBOxCtipxcMPfmcPcjbxP7gDqQvTFj57bNLX6uNLgnJ39I/tsdBC2NjY2NDWMaGMaNwa1osAPIK3iNuyHzu1ptM2t1lyKWIgICAgICDA9a2ivplP6VC29TStNwBvli4lvUt3keYzWtqcXNHNHWF3wXX+gyeivPq2+E/70lRyrXaCAgICMlv6rNCOyDa+qZ61wvSxOH2YP3rhzOQy48Tu39Ng29ezkuNcU598GKez/AKnx8v68fH52ctxzYgICAgICDiqadkrHRyND43tLXscLhwORCiYiY2llS9qWi1Z2mFD6wNDX4bL2kd30crvVv4mM/wCG8/wc/mqzPhnHO8dHdcL4pXV05bdl46+fnH1YgtdbiIXvqr0b9Dou2kbaoqwHvvxZH7rOm43PjbJWmmx8ld56y4bjWt/cZ+Sv8a9nt75/PqzVbCmEBAQEBAQEBBRmtLRL0Ko9JhbakqXcBwhlO8s6A7yPMZBVupxcs80dHacG4h6fH6K8+tX4x+dWCrWXYgILK1YaDds5lfVM9Q07VPC4fbEfeOHwjIZ+HHc0+Df1rOd4xxXkicGKe3vnw8o8/l/fS41vuSEBAQEBAQEBBwV1HFPE+GZgkikGy9juBH08clExFo2lnjyWx3i9J2mFEadaDzYc8yM2paNx7strmK59iS3DlfgenBVmbBOPtjo7jhvFaaqOW3Zfw8fOHxq20c9Prhtt2qamtJPfg74Yz+Ig+QKafHz27ekJ4vrf22D1Z9a3ZH1n2fNsCrRwYgICAgICAgICDqYth0VXBJTzN2opW7LhmMw4ciCAQeixtWLRtL1w5r4ckZKT2w1y0mwGXD6p9PLvt3o5ALNlYeDx8uGRBCqcmOaW2l9A0erpqsUZK+2PCfB5SwbSwNW2ghrHNq6ptqRpvGw7jUEf+IPz4c1tafBzetbooeLcVjDE4sU+t3z4f78l2NaAAALACwA3ADkrFx0zulAQEBAQEBAQEBBD2ggggEEWIIuCDkQiYnbth1qDDoKdpbBDHA1x2nNiY1gJ5kAKK1ivSGeXNkyzvktM/wBzu7Sl5iAgICAgICAgICDHdN9Fo8Tptg2ZPHd1PKR7LjxaehsL+RyXlmxRkrt3t/h+utpMnN/zPWPzvhgGherGV0va4gzs4o3d2n2g50xGbi07m/ufDjq4tNO+917xDjlIry6ed5nv8Pf3/Jb7GBoDWgNa0ANaBYADIDJb7lJmZneX0iBAQEBAQEBAQEBAQEBAQEBAQEBAQf/Z"/>
          <p:cNvSpPr>
            <a:spLocks noChangeAspect="1" noChangeArrowheads="1"/>
          </p:cNvSpPr>
          <p:nvPr/>
        </p:nvSpPr>
        <p:spPr bwMode="auto">
          <a:xfrm>
            <a:off x="1259681" y="-108347"/>
            <a:ext cx="2286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solidFill>
                <a:schemeClr val="tx1"/>
              </a:solidFill>
            </a:endParaRPr>
          </a:p>
        </p:txBody>
      </p:sp>
      <p:sp>
        <p:nvSpPr>
          <p:cNvPr id="1270806" name="AutoShape 4" descr="data:image/jpeg;base64,/9j/4AAQSkZJRgABAQAAAQABAAD/2wCEAAkGBw8PDg8PEA8SDg4OEBYQDg8QEBMQEA8UFBQYFyARFRQYHSggGCYlHBMVIj0hJykrMC4yGh8zODMsQygtLysBCgoKDg0OGxAQGywmICYsLy8sMiwsLCwsNDQsLCwsLCwsLCwsLCwsLC8sLCwsLDQsLCwsLCwsLDIsLCwwLCwsLP/AABEIAPAA0gMBEQACEQEDEQH/xAAcAAEAAgIDAQAAAAAAAAAAAAAAAQcGCAMEBQL/xABBEAABAwICBwQHBwIEBwAAAAABAAIDBBEFQQYHEiExUWETInGBFCMyQlKRwTNDcoKSobEkYlOistEVFkRjwuHw/8QAGwEBAAIDAQEAAAAAAAAAAAAAAAEFAgQGAwf/xAAzEQEAAgECAwQJBQEBAQEBAAAAAQIDBBEFEjEhQVFhEyKBkaGxwdHwBhQyceFC8XIjFf/aAAwDAQACEQMRAD8AvFAQEBAQEEOcACSQABck7gAMyhEbql0s1qybbosPDWsaSPSXt2nO6sYdwHU3vyC0cuqnpR1Oi4DXaL6jr4R9Z+zEf+fsW2tr019/wx2/Ts2Xh+4yeK1//k6Pbbkj4/dk2Aa2qhhDa2ITs4GWIBko6lvsu8Bsr2pq5j+Su1X6fx27cM7T4T2x9/mtXB8Xp6yITU8rZYzuNtxafhc072noVu1vFo3hzGfT5MF+TJG0u8sniICAgICAgICAgICAgICAgICAgICAgxDWrXugwmfZOy6dzYLjk43cPNrXDzXhqbbY5WvBsUZNXXfu7fd0+KgVVu6ESIPU0dx6ow+cTQP2Twew72St+F4z/kZLPHktSd4a2q0eLU05Mkf14x/S/wDRXSODEqcTRd1w3TRE3dE7keYORz+YFpjyRkjeHCa3RZNJk5L+yfH873tL0aYgICAgICAgIMV0s07o8Ouwnt6kcIIyLtP/AHHcGfuei8cmetP7Wei4Vm1XbHZXxn6eP52qrxjWRidQ47M3oseTIAGkeLz3r+Y8Fo21N7eTpsHBdLijtjmnz+3RxYLrCxKmeCZ3VMd+9HOdsEdHe03yPkUpqL1792Wo4PpcsbRXlnxjs+HRcuiWlVPicO3F3JGW7aBx78ZP+oHI/wAcFv4ssZI3hyOu0GTSX5bdO6fF7y9WkICAgICAgIMC10MJwxh+GpYT+l4+q1tX/D2rzgE7aqf/AJn6KPVa7QRKVCRB6+i+kE2HVLZ4t49mWMmzZWZtPLocivTHkmlt4amt0VNVinHf2T4S2KwrEYqqCOohdtxSt2mnPkWkZEEEW6K2raLRvD57nw3w5Jx3jth21k8hAQEBAQQ5wAJJAAFyTuAAzKERv2QqbTrWYSX02Hus0d2SrHF3MRcvxfLIrRzanup73U8N4JEbZNRH9V+/29/gq1ziSSSSSbkneSTmVpOmiIiNoQgIPQwDGJaGpjqYTZzD3m37sjTxY7oR9Dks6Xmlt4a+q01NRinHfv8Ah5tksJxCOqp4qiI3jmYHt5i/Fp6g3HkratotG8PnubDbDknHbrDtrJ5CAgICAgIMU1o0xkweqsLmPYkHg2Rtz+naXhqI3xytODX5dZTfv3j4NflVO+EBEpRIgz/VPpR6NUehyu/p6p3qyeEcvAeTtw8dnqtrS5eWeWekqDjvD/TY/TUj1q9fOP8AOvvXYrJxQgICAg46idkbHSPcGMYC573GzWgZkngomdu2WVa2tMVrG8ypDWBp8+uLqenJjogbE8H1FvedmG8m+Z5Cuz6ib9lejs+GcIrp4jJl7b/L/fP3eeCrWXYiBAQEF0ak64voZ4Sb9hNdnRsgvb9QcfNWOktvWYcf+oMUVz1vHfHy/IWKtpQCAgICAgIOpi9GKimngP30L4/1NI+qxtHNWYeuDJ6LLW/hMT7mr5Ftx3EcQqV9NgRkKBKJEEhE7NgtXukX/EKJrnuvUQWjqOZIG6T8wF/G/JW2DLz083z3i2h/a6iYiPVntj7ez5bMnXuqxAQcVTUMiY6SRwZGwFz3uNmtAzJUTMRG8sqUte0VrG8yozWBpw/EHmGEmOiYdzeDpyPff05N8zv4VmfPN+yOjuOF8Krpa89+28/Dyj6ywta64QpQIgRAg56KjlnkEcMb5ZHcGMaXOPWwUxWZnaGGTLTHXmvMRHmvjVpo1Jh9G4TWE87+0kaCD2YAsGEjcTxPmrPT45pXt6uI4vra6rNvT+MRtH3ZcvdVCAgICAgICDXHTmg9HxOsiy7UyN/DIBIB5bVvJU+evLkmH0XhmX0ukpby293Z9HhryWAiUokQFAyTQHSE4fWse4+ol9XUDLZJ3Pt/ad/hcZr3wZfR337lbxXQ/utPNY/lHbH29rYQEEXG8HeCM1bvnSUHDV1McMb5ZHiOOMbT3uNg0DNRMxEbyzx47ZLRWsbzKi9PtNpMReYorx0bD3WcHSke+/6DJVmfPOSdo6O64Vwqukrz37bz8PKPqw5ay3FKEIhClAjF38DweeuqGU8DdqR/Enc1jRxe45Af+hckBZUpN52h4anU49PjnJkns/OyGwWiei9PhsPZxDakdYzTuHflP0Aybl1NybXHijHG0OE1uuyau/Nfp3R3R/vm9xejSEBAQEBAQEBBT+uzD9mppqkDdLGYnG268ZuLnqH/AOVV+sr2xZ2H6bzb474p7p39/wD58VbLSdMKEpRIgIkQXbqn0i9JpPRZHXnpAA2/F8XBp/L7P6eas9Ll5q8s9YcLx/Q+hzelr/G3z7/f197NayqjhjfLK8Rxxjae9xsAFtTMRG8qPHjtktFKRvMqK0800kxGTs47x0cZ7jOBkI+8f9BkqvPnnJO0dHecK4VXSV5rdt56z4eUMRWuuEIhCMUKUCIctJSyTSMiiaZJJHBrGDi4nJZREzO0PLJeuOs3tO0Q2D0H0VjwymDNz6iQB1RKPePwN6C/nvOatcOKMdfNwXEdfbV5d/8AmOkfnfLJF6q8QEBAQEBAQEBBh+tXDe3wuVwF30zmzttyB2XfJrnHyWvqq82OfJccCz+i1lYnpbs+3xhQyqX0BKJSgIkQEHqaNYw+hq4qllzsOs9vxsO5zPl+9jks8WSaWi0NTW6SuqwWxW7+nlPdP53PX060ykxGTYZeOjjPq483n/Ef16ZfMr1z55yTtHRpcL4VTR15rdt56z4eUfnaxNa63EQhShCMUKUIRC6NVOh/o0Qrp2/1MzfUtdxhjOdsi4fIbsyFY6bDyxzT1cZxviPpr+gxz6sdfOftHz9ixFtufEBAQEBAQEBAQEHFV07ZY3xPF2SMcx45hwsR8iomN42lnjvNLRavWJ3ayV9I6CaWF/twyOjd4tJH0VHaOWdn1LDkjLjrevSYife4FD1SoSICJEBECCFKEIgRCFLFCIZxqv0S9Nn9Jmbelp3cDwmkG8M6gbifIZlbWmw88809IUPG+I/t8foqT61vhHj9l5KzcQICAgICAgICAgICAgovWxh3Y4m94HdqY2yjle2wR82X81Vauu2Tfxd9+n8/pNJFZ61mY+sfP4MNWqvREpRIgICAiEIhClCEQhGL0MAweWuqY6aL2pD3nWuI2ji8+A+gzXpjpN7csNXV6mmmxTlv3fGfBsbhGGxUlPHTwt2Y4m7I5nMuPUm581cVrFY2h84z5758k5L9ZdxZPEQEBAQEBAQEBAQEBBW2uug2qemqBxikdE7wkF7nwMf7rS1tfVizqP0xm2y3xeMb+7/1UarXaCJSoSIkQEQIIUoQjFClCEYr01Y6L+g0vbSttVVIDn34xs4tj6cz1sMla6bFyV3nrLgeN8Q/c5uSk+rX4z3z9v8AWaLZUogICAgICAgICAgICAgxvWLR9thVW3NjBKDy7Nwef2aR5rw1Nd8crTg2X0etxz4zt7+z5tflTvpKVCUoyFAICkQiBEPlSxFKGaartGfTKrt5G3pqUhxuN0knFrOtuJ8hmtrS4ue289IUHHdf+3w+jpPrW+Ed8/SP8XkrRwYgICAgICAgICAgICAgIOCugEsMsR4SRuYfzNI+qi0bxMPTFfkvW8d0xPuaxKgfWkoySoSIkQEQhShCMUFShzUVJJPLHDG3aklcGMaMyTZTWJtO0PHNlripN7ztEdstjNG8GZQ0kVMzfsDvu+N53uf5n5CwyV3jpFKxWHzLW6q2qzWy27+nlHdD01m1RAQEBAQEBAQEBAQEBAQEGs2LsDamoaNwbNIB4B5VDf8AlL6xpZ3w0mfCPk6qwbD6RkKEiApQgohCli+VLFaWp3R728Qkbzjpr/J0g/0/qW/o8X/c+xyH6k13TTUnzt9I+vuWmrByIgICAgICAgICAgICAgICDzdIMahoad9RMe63cxo9qR54Mb1NvLeclhkyRjrzS2tHo8mqyxix+3yjxlrjPMZHue72nuLneJN/qqOZ3nd9Tx0ilYrHSOx8hYvSEoySoSIIRCCpYoKli7WEYc+qqIqeP25nhoPwjNx8Bc+SzpWbWisNfU564MVstukR+e9shh1FHTwxwRi0cTAxo6AcT1zV3WsVjaHy3NmtmyTkv1md3ZWTyEBAQEBAQEBAQEBAQEBBwV9ZHTxPmleI4o27T3HID+fDNRa0VjeXpixXy3jHSN5nooHTLSeTEqjtDdkEd208R91p949TYX8hkqfPmnJbfufR+F8OposXLHbaes/ndDwV4LSEhQyhKMkqEiCEQgqWKCpYrK1MYQHST1jh9mOxiP8Ac4XcfIbI/MVv6KnbNnJ/qfVbVpgjv7Z9nT47+5bKsXGCAgICAgICAgICAgICAgh7g0EkgAC5JNgAMyUTETM7Qo7WLpia+XsISRRxO7uXbuH3h6ch552FVqc/PO0dHfcF4VGlp6TJ/Ofh5ff83wwLVXyVDJKhL6RkKEiApQgohCliurU9I04Y4Di2oeH+JDTf5EK10c//AJ+1wH6lrMazee+sbfFnK23PiAgICAgICAgICAgICAgqPWjpp2pdQUz/AFTTaqkaftHD7pp5DPmd3Ab67VZ9/Ur7XY8C4VyRGozR2/8AMeHn/fh4fKtVouqSiUqGSUZJUJESICIQpQhGKx9S+J7M9RSuO6Zglj/EzcQPEOv+Vb2ivtM1cr+p9PzY6Zo7p2n29Pj81uqycWICAgICAgICAgICAgIK61n6aejtdRUz7VDxaeRp3wNPug5OI+Q6kW09Tn5Y5a9XR8E4V6a0Z8serHSPGftHxU4FWu1SEZJUMkolKhKUZCgEBSIRAiHewHE3UlXBUt3mGQOIHvN4Ob5tJHmvTHfktFmprNPGowWxT3x/58WycEzZGNew7THtDmOHAgi4PyKu4neN4fLrVmtprbrD7UsRAQEBAQEBAQEBAQYhrC0xbh0PZxkOrJm+qbx7JvDtXD+BmfArXz5vRxtHVb8J4ZOrvzW/hHXz8o+qh5JHPc5znFznEuc5xJc4k3JJPEqqntd9WIrG0dEKGaUSlQySiREpUJESICIEEKUIRiurVFjnb0ZpXm8tIbNvxMTrkfI3Hhsq00mTmryz3OE/UOj9FqPS16W+cdff197PFtufEBAQEBAQEBAQEHh6X6SRYbTGZ/ekd3YIr2Mj/oBxJ/3C8suWMdd5bug0V9Xl5K9O+fCPzo16xPEJaqeSeZ23LK7ac79gAMgAALdFU2tNp3l9CwYaYccY6RtEOssXslGSVCUoySoSIlKJEBAQEQhEIUoe1ofjhoK2Ko39nfYmaPejdx+W4+IC9cOTkvEtDiWkjVae2Pv6x/cfmzYuKRr2tc0hzXAOa4bwQRcEK5jtfNbVms7T1fSIEBAQEBAQEBB1MUxGKlgkqJnbEUTdpx/YADMkkC3VY2tFY3l64cN814x0jeZa76V6RS4jVOnk7rfZhivcRMyb1OZOZ8gqnLkm9t5fQdDo6aXFFK9e+fGXjrzbqVDJKJFCUoySiUqEvaw3ResqaWarii2oYePxSW47A97Zz/a69a4b2rNoaObiWnw5q4b27Z90eG/hv3PFXk3xARAghShCIEQuHVDpN2sJoJXetgG1ATxfFmz8pPyI5Ky0mXeOSXF/qDQejv8AuKR2T1/vx9vz/tY63HNiAgICAgICAgojWbpea+fsIXXo6d3dIO6Z/AyeA3geZz3Vuozc87R0dtwfh37fH6S8evPwjw+7CQtZdpUJSjJKhKUSKGSUSyLQrRaTEqjYF2U8djUSj3Qfdb1Nj4ccl7YcM5LeSt4nxGmixb9bT0j6z5Qv+ipI4ImRRMEccbQ1jRwAH/3FW9YisbQ+d5clst5ved5nqq/WXoLs7ddSM7u91TC0ezzlYOXMZcedtDU6f/uvtdZwTjO+2nzz/wDM/Sfoq9aLqxARCEBEIUodjDa+SmmjnidsyxODmHwyPMEbrdVlW01neHjnxUzY5x3jslsdo3jMddSxVMe4PHfbe5jeNxYfA/MWOauMd4vXmh831mltps04rd3xjul6azawgICAgICCuNbelnYRegQutNO287hxjiPu+Lv48QtTU5eWOWHQcE4f6W/p7x2R085/z5/0plV7rxEiJSoZJRKVCUol6WjuCzV9SynhHedvc4+zGwcXu6C/mSBms8eOb25Ya+r1dNLinJf/ANnwbDYBg0NDTsp4RZrN7nH2pHHi9x5n/YZK3x0ildofOtXqsmpyzkydZ+HlD0Vm1hBT2snQXsC+tpGeoPenhaPsT8bR8PT3fD2a7U6fl9avR2fBeMel2wZ59bunx8p8/n/fWuFpOlEEIgUiEQhGKyNSmKObVT0hN45Y+1A+F7CBuHUO/wAoW7o7etNXN/qPBE4q5e+J29k/nxXGrBx4gICAgIOljWJMpKaapfvbDGX24FxHBo8TYeaxvblrMvbT4ZzZa4698taMSr5KmeSeV21LM4vecrnIcgOFuQVPa02neX0XDiripGOnSHWUPQQESlQyESlEuxQ0kk8rIYmGSWR2yxjeJP08ckrWbTtDDJlpipN7ztENgtC9F48NpwwWfPJZ1RLb23fCOgubeZzVvhxRjrt3vn3EeIX1mXmn+MdI/O+WQr1V4gIIIBFjvB3EHgUOimNZGg3opdV0rf6VxvLGP+nJzH9pPyVbqNPy+tXo7Xg3F/TxGHNPrd0+P+/NXy1HRCIQiEIgUoXDqc0dMUL6+QWfUDs4Acowd7vzOA8m9VYaTHtHNLj/ANQa3nvGCvSO2f7/AM/OiyluOcEBAQEBB1sSomVEEsEgvHMwseM7OFrjqotWLRtL0xZbYrxevWJ3a1Y7hUlFUy00vtxOtfgHt4h46EWKp70mltpfRNNqK6jFGSvSfzZ0Fi9xAQEZJUJfTGlxAAJJNgALkk5AITMRG8r01b6Gigi7edoNZM3eOPYMP3YPPmfLK5s9Ph5I3nq4fi/E/wB1fkp/CPjPj9mbLZUogICAg+ZGBwLXAOa4EOaRcEHIjNExMxO8KP1jaEmgeaiBpdRSO4byadx9xx5E8D5HIms1GDkneOjuOEcVjU19Hk/nHx8/78ff/WDrVXiFKEIh7WiGBOxCtipxcMPfmcPcjbxP7gDqQvTFj57bNLX6uNLgnJ39I/tsdBC2NjY2NDWMaGMaNwa1osAPIK3iNuyHzu1ptM2t1lyKWIgICAgICDA9a2ivplP6VC29TStNwBvli4lvUt3keYzWtqcXNHNHWF3wXX+gyeivPq2+E/70lRyrXaCAgICMlv6rNCOyDa+qZ61wvSxOH2YP3rhzOQy48Tu39Ng29ezkuNcU598GKez/AKnx8v68fH52ctxzYgICAgICDiqadkrHRyND43tLXscLhwORCiYiY2llS9qWi1Z2mFD6wNDX4bL2kd30crvVv4mM/wCG8/wc/mqzPhnHO8dHdcL4pXV05bdl46+fnH1YgtdbiIXvqr0b9Dou2kbaoqwHvvxZH7rOm43PjbJWmmx8ld56y4bjWt/cZ+Sv8a9nt75/PqzVbCmEBAQEBAQEBBRmtLRL0Ko9JhbakqXcBwhlO8s6A7yPMZBVupxcs80dHacG4h6fH6K8+tX4x+dWCrWXYgILK1YaDds5lfVM9Q07VPC4fbEfeOHwjIZ+HHc0+Df1rOd4xxXkicGKe3vnw8o8/l/fS41vuSEBAQEBAQEBBwV1HFPE+GZgkikGy9juBH08clExFo2lnjyWx3i9J2mFEadaDzYc8yM2paNx7strmK59iS3DlfgenBVmbBOPtjo7jhvFaaqOW3Zfw8fOHxq20c9Prhtt2qamtJPfg74Yz+Ig+QKafHz27ekJ4vrf22D1Z9a3ZH1n2fNsCrRwYgICAgICAgICDqYth0VXBJTzN2opW7LhmMw4ciCAQeixtWLRtL1w5r4ckZKT2w1y0mwGXD6p9PLvt3o5ALNlYeDx8uGRBCqcmOaW2l9A0erpqsUZK+2PCfB5SwbSwNW2ghrHNq6ptqRpvGw7jUEf+IPz4c1tafBzetbooeLcVjDE4sU+t3z4f78l2NaAAALACwA3ADkrFx0zulAQEBAQEBAQEBBD2ggggEEWIIuCDkQiYnbth1qDDoKdpbBDHA1x2nNiY1gJ5kAKK1ivSGeXNkyzvktM/wBzu7Sl5iAgICAgICAgICDHdN9Fo8Tptg2ZPHd1PKR7LjxaehsL+RyXlmxRkrt3t/h+utpMnN/zPWPzvhgGherGV0va4gzs4o3d2n2g50xGbi07m/ufDjq4tNO+917xDjlIry6ed5nv8Pf3/Jb7GBoDWgNa0ANaBYADIDJb7lJmZneX0iBAQEBAQEBAQEBAQEBAQEBAQEBAQf/Z"/>
          <p:cNvSpPr>
            <a:spLocks noChangeAspect="1" noChangeArrowheads="1"/>
          </p:cNvSpPr>
          <p:nvPr/>
        </p:nvSpPr>
        <p:spPr bwMode="auto">
          <a:xfrm>
            <a:off x="1259681" y="-108347"/>
            <a:ext cx="2286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solidFill>
                <a:schemeClr val="tx1"/>
              </a:solidFill>
            </a:endParaRPr>
          </a:p>
        </p:txBody>
      </p:sp>
      <p:sp>
        <p:nvSpPr>
          <p:cNvPr id="1270807" name="AutoShape 6" descr="data:image/jpeg;base64,/9j/4AAQSkZJRgABAQAAAQABAAD/2wCEAAkGBw8PDg8PEA8SDg4OEBYQDg8QEBMQEA8UFBQYFyARFRQYHSggGCYlHBMVIj0hJykrMC4yGh8zODMsQygtLysBCgoKDg0OGxAQGywmICYsLy8sMiwsLCwsNDQsLCwsLCwsLCwsLCwsLC8sLCwsLDQsLCwsLCwsLDIsLCwwLCwsLP/AABEIAPAA0gMBEQACEQEDEQH/xAAcAAEAAgIDAQAAAAAAAAAAAAAAAQcGCAMEBQL/xABBEAABAwICBwQHBwIEBwAAAAABAAIDBBEFQQYHEiExUWETInGBFCMyQlKRwTNDcoKSobEkYlOistEVFkRjwuHw/8QAGwEBAAIDAQEAAAAAAAAAAAAAAAEFAgQGAwf/xAAzEQEAAgECAwQJBQEBAQEBAAAAAQIDBBEFEjEhQVFhEyKBkaGxwdHwBhQyceFC8XIjFf/aAAwDAQACEQMRAD8AvFAQEBAQEEOcACSQABck7gAMyhEbql0s1qybbosPDWsaSPSXt2nO6sYdwHU3vyC0cuqnpR1Oi4DXaL6jr4R9Z+zEf+fsW2tr019/wx2/Ts2Xh+4yeK1//k6Pbbkj4/dk2Aa2qhhDa2ITs4GWIBko6lvsu8Bsr2pq5j+Su1X6fx27cM7T4T2x9/mtXB8Xp6yITU8rZYzuNtxafhc072noVu1vFo3hzGfT5MF+TJG0u8sniICAgICAgICAgICAgICAgICAgICAgxDWrXugwmfZOy6dzYLjk43cPNrXDzXhqbbY5WvBsUZNXXfu7fd0+KgVVu6ESIPU0dx6ow+cTQP2Twew72St+F4z/kZLPHktSd4a2q0eLU05Mkf14x/S/wDRXSODEqcTRd1w3TRE3dE7keYORz+YFpjyRkjeHCa3RZNJk5L+yfH873tL0aYgICAgICAgIMV0s07o8Ouwnt6kcIIyLtP/AHHcGfuei8cmetP7Wei4Vm1XbHZXxn6eP52qrxjWRidQ47M3oseTIAGkeLz3r+Y8Fo21N7eTpsHBdLijtjmnz+3RxYLrCxKmeCZ3VMd+9HOdsEdHe03yPkUpqL1792Wo4PpcsbRXlnxjs+HRcuiWlVPicO3F3JGW7aBx78ZP+oHI/wAcFv4ssZI3hyOu0GTSX5bdO6fF7y9WkICAgICAgIMC10MJwxh+GpYT+l4+q1tX/D2rzgE7aqf/AJn6KPVa7QRKVCRB6+i+kE2HVLZ4t49mWMmzZWZtPLocivTHkmlt4amt0VNVinHf2T4S2KwrEYqqCOohdtxSt2mnPkWkZEEEW6K2raLRvD57nw3w5Jx3jth21k8hAQEBAQQ5wAJJAAFyTuAAzKERv2QqbTrWYSX02Hus0d2SrHF3MRcvxfLIrRzanup73U8N4JEbZNRH9V+/29/gq1ziSSSSSbkneSTmVpOmiIiNoQgIPQwDGJaGpjqYTZzD3m37sjTxY7oR9Dks6Xmlt4a+q01NRinHfv8Ah5tksJxCOqp4qiI3jmYHt5i/Fp6g3HkratotG8PnubDbDknHbrDtrJ5CAgICAgIMU1o0xkweqsLmPYkHg2Rtz+naXhqI3xytODX5dZTfv3j4NflVO+EBEpRIgz/VPpR6NUehyu/p6p3qyeEcvAeTtw8dnqtrS5eWeWekqDjvD/TY/TUj1q9fOP8AOvvXYrJxQgICAg46idkbHSPcGMYC573GzWgZkngomdu2WVa2tMVrG8ypDWBp8+uLqenJjogbE8H1FvedmG8m+Z5Cuz6ib9lejs+GcIrp4jJl7b/L/fP3eeCrWXYiBAQEF0ak64voZ4Sb9hNdnRsgvb9QcfNWOktvWYcf+oMUVz1vHfHy/IWKtpQCAgICAgIOpi9GKimngP30L4/1NI+qxtHNWYeuDJ6LLW/hMT7mr5Ftx3EcQqV9NgRkKBKJEEhE7NgtXukX/EKJrnuvUQWjqOZIG6T8wF/G/JW2DLz083z3i2h/a6iYiPVntj7ez5bMnXuqxAQcVTUMiY6SRwZGwFz3uNmtAzJUTMRG8sqUte0VrG8yozWBpw/EHmGEmOiYdzeDpyPff05N8zv4VmfPN+yOjuOF8Krpa89+28/Dyj6ywta64QpQIgRAg56KjlnkEcMb5ZHcGMaXOPWwUxWZnaGGTLTHXmvMRHmvjVpo1Jh9G4TWE87+0kaCD2YAsGEjcTxPmrPT45pXt6uI4vra6rNvT+MRtH3ZcvdVCAgICAgICDXHTmg9HxOsiy7UyN/DIBIB5bVvJU+evLkmH0XhmX0ukpby293Z9HhryWAiUokQFAyTQHSE4fWse4+ol9XUDLZJ3Pt/ad/hcZr3wZfR337lbxXQ/utPNY/lHbH29rYQEEXG8HeCM1bvnSUHDV1McMb5ZHiOOMbT3uNg0DNRMxEbyzx47ZLRWsbzKi9PtNpMReYorx0bD3WcHSke+/6DJVmfPOSdo6O64Vwqukrz37bz8PKPqw5ay3FKEIhClAjF38DweeuqGU8DdqR/Enc1jRxe45Af+hckBZUpN52h4anU49PjnJkns/OyGwWiei9PhsPZxDakdYzTuHflP0Aybl1NybXHijHG0OE1uuyau/Nfp3R3R/vm9xejSEBAQEBAQEBBT+uzD9mppqkDdLGYnG268ZuLnqH/AOVV+sr2xZ2H6bzb474p7p39/wD58VbLSdMKEpRIgIkQXbqn0i9JpPRZHXnpAA2/F8XBp/L7P6eas9Ll5q8s9YcLx/Q+hzelr/G3z7/f197NayqjhjfLK8Rxxjae9xsAFtTMRG8qPHjtktFKRvMqK0800kxGTs47x0cZ7jOBkI+8f9BkqvPnnJO0dHecK4VXSV5rdt56z4eUMRWuuEIhCMUKUCIctJSyTSMiiaZJJHBrGDi4nJZREzO0PLJeuOs3tO0Q2D0H0VjwymDNz6iQB1RKPePwN6C/nvOatcOKMdfNwXEdfbV5d/8AmOkfnfLJF6q8QEBAQEBAQEBBh+tXDe3wuVwF30zmzttyB2XfJrnHyWvqq82OfJccCz+i1lYnpbs+3xhQyqX0BKJSgIkQEHqaNYw+hq4qllzsOs9vxsO5zPl+9jks8WSaWi0NTW6SuqwWxW7+nlPdP53PX060ykxGTYZeOjjPq483n/Ef16ZfMr1z55yTtHRpcL4VTR15rdt56z4eUfnaxNa63EQhShCMUKUIRC6NVOh/o0Qrp2/1MzfUtdxhjOdsi4fIbsyFY6bDyxzT1cZxviPpr+gxz6sdfOftHz9ixFtufEBAQEBAQEBAQEHFV07ZY3xPF2SMcx45hwsR8iomN42lnjvNLRavWJ3ayV9I6CaWF/twyOjd4tJH0VHaOWdn1LDkjLjrevSYife4FD1SoSICJEBECCFKEIgRCFLFCIZxqv0S9Nn9Jmbelp3cDwmkG8M6gbifIZlbWmw88809IUPG+I/t8foqT61vhHj9l5KzcQICAgICAgICAgICAgovWxh3Y4m94HdqY2yjle2wR82X81Vauu2Tfxd9+n8/pNJFZ61mY+sfP4MNWqvREpRIgICAiEIhClCEQhGL0MAweWuqY6aL2pD3nWuI2ji8+A+gzXpjpN7csNXV6mmmxTlv3fGfBsbhGGxUlPHTwt2Y4m7I5nMuPUm581cVrFY2h84z5758k5L9ZdxZPEQEBAQEBAQEBAQEBBW2uug2qemqBxikdE7wkF7nwMf7rS1tfVizqP0xm2y3xeMb+7/1UarXaCJSoSIkQEQIIUoQjFClCEYr01Y6L+g0vbSttVVIDn34xs4tj6cz1sMla6bFyV3nrLgeN8Q/c5uSk+rX4z3z9v8AWaLZUogICAgICAgICAgICAgxvWLR9thVW3NjBKDy7Nwef2aR5rw1Nd8crTg2X0etxz4zt7+z5tflTvpKVCUoyFAICkQiBEPlSxFKGaartGfTKrt5G3pqUhxuN0knFrOtuJ8hmtrS4ue289IUHHdf+3w+jpPrW+Ed8/SP8XkrRwYgICAgICAgICAgICAgIOCugEsMsR4SRuYfzNI+qi0bxMPTFfkvW8d0xPuaxKgfWkoySoSIkQEQhShCMUFShzUVJJPLHDG3aklcGMaMyTZTWJtO0PHNlripN7ztEdstjNG8GZQ0kVMzfsDvu+N53uf5n5CwyV3jpFKxWHzLW6q2qzWy27+nlHdD01m1RAQEBAQEBAQEBAQEBAQEGs2LsDamoaNwbNIB4B5VDf8AlL6xpZ3w0mfCPk6qwbD6RkKEiApQgohCli+VLFaWp3R728Qkbzjpr/J0g/0/qW/o8X/c+xyH6k13TTUnzt9I+vuWmrByIgICAgICAgICAgICAgICDzdIMahoad9RMe63cxo9qR54Mb1NvLeclhkyRjrzS2tHo8mqyxix+3yjxlrjPMZHue72nuLneJN/qqOZ3nd9Tx0ilYrHSOx8hYvSEoySoSIIRCCpYoKli7WEYc+qqIqeP25nhoPwjNx8Bc+SzpWbWisNfU564MVstukR+e9shh1FHTwxwRi0cTAxo6AcT1zV3WsVjaHy3NmtmyTkv1md3ZWTyEBAQEBAQEBAQEBAQEBBwV9ZHTxPmleI4o27T3HID+fDNRa0VjeXpixXy3jHSN5nooHTLSeTEqjtDdkEd208R91p949TYX8hkqfPmnJbfufR+F8OposXLHbaes/ndDwV4LSEhQyhKMkqEiCEQgqWKCpYrK1MYQHST1jh9mOxiP8Ac4XcfIbI/MVv6KnbNnJ/qfVbVpgjv7Z9nT47+5bKsXGCAgICAgICAgICAgICAgh7g0EkgAC5JNgAMyUTETM7Qo7WLpia+XsISRRxO7uXbuH3h6ch552FVqc/PO0dHfcF4VGlp6TJ/Ofh5ff83wwLVXyVDJKhL6RkKEiApQgohCliurU9I04Y4Di2oeH+JDTf5EK10c//AJ+1wH6lrMazee+sbfFnK23PiAgICAgICAgICAgICAgqPWjpp2pdQUz/AFTTaqkaftHD7pp5DPmd3Ab67VZ9/Ur7XY8C4VyRGozR2/8AMeHn/fh4fKtVouqSiUqGSUZJUJESICIQpQhGKx9S+J7M9RSuO6Zglj/EzcQPEOv+Vb2ivtM1cr+p9PzY6Zo7p2n29Pj81uqycWICAgICAgICAgICAgIK61n6aejtdRUz7VDxaeRp3wNPug5OI+Q6kW09Tn5Y5a9XR8E4V6a0Z8serHSPGftHxU4FWu1SEZJUMkolKhKUZCgEBSIRAiHewHE3UlXBUt3mGQOIHvN4Ob5tJHmvTHfktFmprNPGowWxT3x/58WycEzZGNew7THtDmOHAgi4PyKu4neN4fLrVmtprbrD7UsRAQEBAQEBAQEBAQYhrC0xbh0PZxkOrJm+qbx7JvDtXD+BmfArXz5vRxtHVb8J4ZOrvzW/hHXz8o+qh5JHPc5znFznEuc5xJc4k3JJPEqqntd9WIrG0dEKGaUSlQySiREpUJESICIEEKUIRiurVFjnb0ZpXm8tIbNvxMTrkfI3Hhsq00mTmryz3OE/UOj9FqPS16W+cdff197PFtufEBAQEBAQEBAQEHh6X6SRYbTGZ/ekd3YIr2Mj/oBxJ/3C8suWMdd5bug0V9Xl5K9O+fCPzo16xPEJaqeSeZ23LK7ac79gAMgAALdFU2tNp3l9CwYaYccY6RtEOssXslGSVCUoySoSIlKJEBAQEQhEIUoe1ofjhoK2Ko39nfYmaPejdx+W4+IC9cOTkvEtDiWkjVae2Pv6x/cfmzYuKRr2tc0hzXAOa4bwQRcEK5jtfNbVms7T1fSIEBAQEBAQEBB1MUxGKlgkqJnbEUTdpx/YADMkkC3VY2tFY3l64cN814x0jeZa76V6RS4jVOnk7rfZhivcRMyb1OZOZ8gqnLkm9t5fQdDo6aXFFK9e+fGXjrzbqVDJKJFCUoySiUqEvaw3ResqaWarii2oYePxSW47A97Zz/a69a4b2rNoaObiWnw5q4b27Z90eG/hv3PFXk3xARAghShCIEQuHVDpN2sJoJXetgG1ATxfFmz8pPyI5Ky0mXeOSXF/qDQejv8AuKR2T1/vx9vz/tY63HNiAgICAgICAgojWbpea+fsIXXo6d3dIO6Z/AyeA3geZz3Vuozc87R0dtwfh37fH6S8evPwjw+7CQtZdpUJSjJKhKUSKGSUSyLQrRaTEqjYF2U8djUSj3Qfdb1Nj4ccl7YcM5LeSt4nxGmixb9bT0j6z5Qv+ipI4ImRRMEccbQ1jRwAH/3FW9YisbQ+d5clst5ved5nqq/WXoLs7ddSM7u91TC0ezzlYOXMZcedtDU6f/uvtdZwTjO+2nzz/wDM/Sfoq9aLqxARCEBEIUodjDa+SmmjnidsyxODmHwyPMEbrdVlW01neHjnxUzY5x3jslsdo3jMddSxVMe4PHfbe5jeNxYfA/MWOauMd4vXmh831mltps04rd3xjul6azawgICAgICCuNbelnYRegQutNO287hxjiPu+Lv48QtTU5eWOWHQcE4f6W/p7x2R085/z5/0plV7rxEiJSoZJRKVCUol6WjuCzV9SynhHedvc4+zGwcXu6C/mSBms8eOb25Ya+r1dNLinJf/ANnwbDYBg0NDTsp4RZrN7nH2pHHi9x5n/YZK3x0ildofOtXqsmpyzkydZ+HlD0Vm1hBT2snQXsC+tpGeoPenhaPsT8bR8PT3fD2a7U6fl9avR2fBeMel2wZ59bunx8p8/n/fWuFpOlEEIgUiEQhGKyNSmKObVT0hN45Y+1A+F7CBuHUO/wAoW7o7etNXN/qPBE4q5e+J29k/nxXGrBx4gICAgIOljWJMpKaapfvbDGX24FxHBo8TYeaxvblrMvbT4ZzZa4698taMSr5KmeSeV21LM4vecrnIcgOFuQVPa02neX0XDiripGOnSHWUPQQESlQyESlEuxQ0kk8rIYmGSWR2yxjeJP08ckrWbTtDDJlpipN7ztENgtC9F48NpwwWfPJZ1RLb23fCOgubeZzVvhxRjrt3vn3EeIX1mXmn+MdI/O+WQr1V4gIIIBFjvB3EHgUOimNZGg3opdV0rf6VxvLGP+nJzH9pPyVbqNPy+tXo7Xg3F/TxGHNPrd0+P+/NXy1HRCIQiEIgUoXDqc0dMUL6+QWfUDs4Acowd7vzOA8m9VYaTHtHNLj/ANQa3nvGCvSO2f7/AM/OiyluOcEBAQEBB1sSomVEEsEgvHMwseM7OFrjqotWLRtL0xZbYrxevWJ3a1Y7hUlFUy00vtxOtfgHt4h46EWKp70mltpfRNNqK6jFGSvSfzZ0Fi9xAQEZJUJfTGlxAAJJNgALkk5AITMRG8r01b6Gigi7edoNZM3eOPYMP3YPPmfLK5s9Ph5I3nq4fi/E/wB1fkp/CPjPj9mbLZUogICAg+ZGBwLXAOa4EOaRcEHIjNExMxO8KP1jaEmgeaiBpdRSO4byadx9xx5E8D5HIms1GDkneOjuOEcVjU19Hk/nHx8/78ff/WDrVXiFKEIh7WiGBOxCtipxcMPfmcPcjbxP7gDqQvTFj57bNLX6uNLgnJ39I/tsdBC2NjY2NDWMaGMaNwa1osAPIK3iNuyHzu1ptM2t1lyKWIgICAgICDA9a2ivplP6VC29TStNwBvli4lvUt3keYzWtqcXNHNHWF3wXX+gyeivPq2+E/70lRyrXaCAgICMlv6rNCOyDa+qZ61wvSxOH2YP3rhzOQy48Tu39Ng29ezkuNcU598GKez/AKnx8v68fH52ctxzYgICAgICDiqadkrHRyND43tLXscLhwORCiYiY2llS9qWi1Z2mFD6wNDX4bL2kd30crvVv4mM/wCG8/wc/mqzPhnHO8dHdcL4pXV05bdl46+fnH1YgtdbiIXvqr0b9Dou2kbaoqwHvvxZH7rOm43PjbJWmmx8ld56y4bjWt/cZ+Sv8a9nt75/PqzVbCmEBAQEBAQEBBRmtLRL0Ko9JhbakqXcBwhlO8s6A7yPMZBVupxcs80dHacG4h6fH6K8+tX4x+dWCrWXYgILK1YaDds5lfVM9Q07VPC4fbEfeOHwjIZ+HHc0+Df1rOd4xxXkicGKe3vnw8o8/l/fS41vuSEBAQEBAQEBBwV1HFPE+GZgkikGy9juBH08clExFo2lnjyWx3i9J2mFEadaDzYc8yM2paNx7strmK59iS3DlfgenBVmbBOPtjo7jhvFaaqOW3Zfw8fOHxq20c9Prhtt2qamtJPfg74Yz+Ig+QKafHz27ekJ4vrf22D1Z9a3ZH1n2fNsCrRwYgICAgICAgICDqYth0VXBJTzN2opW7LhmMw4ciCAQeixtWLRtL1w5r4ckZKT2w1y0mwGXD6p9PLvt3o5ALNlYeDx8uGRBCqcmOaW2l9A0erpqsUZK+2PCfB5SwbSwNW2ghrHNq6ptqRpvGw7jUEf+IPz4c1tafBzetbooeLcVjDE4sU+t3z4f78l2NaAAALACwA3ADkrFx0zulAQEBAQEBAQEBBD2ggggEEWIIuCDkQiYnbth1qDDoKdpbBDHA1x2nNiY1gJ5kAKK1ivSGeXNkyzvktM/wBzu7Sl5iAgICAgICAgICDHdN9Fo8Tptg2ZPHd1PKR7LjxaehsL+RyXlmxRkrt3t/h+utpMnN/zPWPzvhgGherGV0va4gzs4o3d2n2g50xGbi07m/ufDjq4tNO+917xDjlIry6ed5nv8Pf3/Jb7GBoDWgNa0ANaBYADIDJb7lJmZneX0iBAQEBAQEBAQEBAQEBAQEBAQEBAQf/Z"/>
          <p:cNvSpPr>
            <a:spLocks noChangeAspect="1" noChangeArrowheads="1"/>
          </p:cNvSpPr>
          <p:nvPr/>
        </p:nvSpPr>
        <p:spPr bwMode="auto">
          <a:xfrm>
            <a:off x="1259681" y="-108347"/>
            <a:ext cx="2286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solidFill>
                <a:schemeClr val="tx1"/>
              </a:solidFill>
            </a:endParaRPr>
          </a:p>
        </p:txBody>
      </p:sp>
      <p:sp>
        <p:nvSpPr>
          <p:cNvPr id="1270808" name="AutoShape 8" descr="data:image/jpeg;base64,/9j/4AAQSkZJRgABAQAAAQABAAD/2wCEAAkGBw8PDg8PEA8SDg4OEBYQDg8QEBMQEA8UFBQYFyARFRQYHSggGCYlHBMVIj0hJykrMC4yGh8zODMsQygtLysBCgoKDg0OGxAQGywmICYsLy8sMiwsLCwsNDQsLCwsLCwsLCwsLCwsLC8sLCwsLDQsLCwsLCwsLDIsLCwwLCwsLP/AABEIAPAA0gMBEQACEQEDEQH/xAAcAAEAAgIDAQAAAAAAAAAAAAAAAQcGCAMEBQL/xABBEAABAwICBwQHBwIEBwAAAAABAAIDBBEFQQYHEiExUWETInGBFCMyQlKRwTNDcoKSobEkYlOistEVFkRjwuHw/8QAGwEBAAIDAQEAAAAAAAAAAAAAAAEFAgQGAwf/xAAzEQEAAgECAwQJBQEBAQEBAAAAAQIDBBEFEjEhQVFhEyKBkaGxwdHwBhQyceFC8XIjFf/aAAwDAQACEQMRAD8AvFAQEBAQEEOcACSQABck7gAMyhEbql0s1qybbosPDWsaSPSXt2nO6sYdwHU3vyC0cuqnpR1Oi4DXaL6jr4R9Z+zEf+fsW2tr019/wx2/Ts2Xh+4yeK1//k6Pbbkj4/dk2Aa2qhhDa2ITs4GWIBko6lvsu8Bsr2pq5j+Su1X6fx27cM7T4T2x9/mtXB8Xp6yITU8rZYzuNtxafhc072noVu1vFo3hzGfT5MF+TJG0u8sniICAgICAgICAgICAgICAgICAgICAgxDWrXugwmfZOy6dzYLjk43cPNrXDzXhqbbY5WvBsUZNXXfu7fd0+KgVVu6ESIPU0dx6ow+cTQP2Twew72St+F4z/kZLPHktSd4a2q0eLU05Mkf14x/S/wDRXSODEqcTRd1w3TRE3dE7keYORz+YFpjyRkjeHCa3RZNJk5L+yfH873tL0aYgICAgICAgIMV0s07o8Ouwnt6kcIIyLtP/AHHcGfuei8cmetP7Wei4Vm1XbHZXxn6eP52qrxjWRidQ47M3oseTIAGkeLz3r+Y8Fo21N7eTpsHBdLijtjmnz+3RxYLrCxKmeCZ3VMd+9HOdsEdHe03yPkUpqL1792Wo4PpcsbRXlnxjs+HRcuiWlVPicO3F3JGW7aBx78ZP+oHI/wAcFv4ssZI3hyOu0GTSX5bdO6fF7y9WkICAgICAgIMC10MJwxh+GpYT+l4+q1tX/D2rzgE7aqf/AJn6KPVa7QRKVCRB6+i+kE2HVLZ4t49mWMmzZWZtPLocivTHkmlt4amt0VNVinHf2T4S2KwrEYqqCOohdtxSt2mnPkWkZEEEW6K2raLRvD57nw3w5Jx3jth21k8hAQEBAQQ5wAJJAAFyTuAAzKERv2QqbTrWYSX02Hus0d2SrHF3MRcvxfLIrRzanup73U8N4JEbZNRH9V+/29/gq1ziSSSSSbkneSTmVpOmiIiNoQgIPQwDGJaGpjqYTZzD3m37sjTxY7oR9Dks6Xmlt4a+q01NRinHfv8Ah5tksJxCOqp4qiI3jmYHt5i/Fp6g3HkratotG8PnubDbDknHbrDtrJ5CAgICAgIMU1o0xkweqsLmPYkHg2Rtz+naXhqI3xytODX5dZTfv3j4NflVO+EBEpRIgz/VPpR6NUehyu/p6p3qyeEcvAeTtw8dnqtrS5eWeWekqDjvD/TY/TUj1q9fOP8AOvvXYrJxQgICAg46idkbHSPcGMYC573GzWgZkngomdu2WVa2tMVrG8ypDWBp8+uLqenJjogbE8H1FvedmG8m+Z5Cuz6ib9lejs+GcIrp4jJl7b/L/fP3eeCrWXYiBAQEF0ak64voZ4Sb9hNdnRsgvb9QcfNWOktvWYcf+oMUVz1vHfHy/IWKtpQCAgICAgIOpi9GKimngP30L4/1NI+qxtHNWYeuDJ6LLW/hMT7mr5Ftx3EcQqV9NgRkKBKJEEhE7NgtXukX/EKJrnuvUQWjqOZIG6T8wF/G/JW2DLz083z3i2h/a6iYiPVntj7ez5bMnXuqxAQcVTUMiY6SRwZGwFz3uNmtAzJUTMRG8sqUte0VrG8yozWBpw/EHmGEmOiYdzeDpyPff05N8zv4VmfPN+yOjuOF8Krpa89+28/Dyj6ywta64QpQIgRAg56KjlnkEcMb5ZHcGMaXOPWwUxWZnaGGTLTHXmvMRHmvjVpo1Jh9G4TWE87+0kaCD2YAsGEjcTxPmrPT45pXt6uI4vra6rNvT+MRtH3ZcvdVCAgICAgICDXHTmg9HxOsiy7UyN/DIBIB5bVvJU+evLkmH0XhmX0ukpby293Z9HhryWAiUokQFAyTQHSE4fWse4+ol9XUDLZJ3Pt/ad/hcZr3wZfR337lbxXQ/utPNY/lHbH29rYQEEXG8HeCM1bvnSUHDV1McMb5ZHiOOMbT3uNg0DNRMxEbyzx47ZLRWsbzKi9PtNpMReYorx0bD3WcHSke+/6DJVmfPOSdo6O64Vwqukrz37bz8PKPqw5ay3FKEIhClAjF38DweeuqGU8DdqR/Enc1jRxe45Af+hckBZUpN52h4anU49PjnJkns/OyGwWiei9PhsPZxDakdYzTuHflP0Aybl1NybXHijHG0OE1uuyau/Nfp3R3R/vm9xejSEBAQEBAQEBBT+uzD9mppqkDdLGYnG268ZuLnqH/AOVV+sr2xZ2H6bzb474p7p39/wD58VbLSdMKEpRIgIkQXbqn0i9JpPRZHXnpAA2/F8XBp/L7P6eas9Ll5q8s9YcLx/Q+hzelr/G3z7/f197NayqjhjfLK8Rxxjae9xsAFtTMRG8qPHjtktFKRvMqK0800kxGTs47x0cZ7jOBkI+8f9BkqvPnnJO0dHecK4VXSV5rdt56z4eUMRWuuEIhCMUKUCIctJSyTSMiiaZJJHBrGDi4nJZREzO0PLJeuOs3tO0Q2D0H0VjwymDNz6iQB1RKPePwN6C/nvOatcOKMdfNwXEdfbV5d/8AmOkfnfLJF6q8QEBAQEBAQEBBh+tXDe3wuVwF30zmzttyB2XfJrnHyWvqq82OfJccCz+i1lYnpbs+3xhQyqX0BKJSgIkQEHqaNYw+hq4qllzsOs9vxsO5zPl+9jks8WSaWi0NTW6SuqwWxW7+nlPdP53PX060ykxGTYZeOjjPq483n/Ef16ZfMr1z55yTtHRpcL4VTR15rdt56z4eUfnaxNa63EQhShCMUKUIRC6NVOh/o0Qrp2/1MzfUtdxhjOdsi4fIbsyFY6bDyxzT1cZxviPpr+gxz6sdfOftHz9ixFtufEBAQEBAQEBAQEHFV07ZY3xPF2SMcx45hwsR8iomN42lnjvNLRavWJ3ayV9I6CaWF/twyOjd4tJH0VHaOWdn1LDkjLjrevSYife4FD1SoSICJEBECCFKEIgRCFLFCIZxqv0S9Nn9Jmbelp3cDwmkG8M6gbifIZlbWmw88809IUPG+I/t8foqT61vhHj9l5KzcQICAgICAgICAgICAgovWxh3Y4m94HdqY2yjle2wR82X81Vauu2Tfxd9+n8/pNJFZ61mY+sfP4MNWqvREpRIgICAiEIhClCEQhGL0MAweWuqY6aL2pD3nWuI2ji8+A+gzXpjpN7csNXV6mmmxTlv3fGfBsbhGGxUlPHTwt2Y4m7I5nMuPUm581cVrFY2h84z5758k5L9ZdxZPEQEBAQEBAQEBAQEBBW2uug2qemqBxikdE7wkF7nwMf7rS1tfVizqP0xm2y3xeMb+7/1UarXaCJSoSIkQEQIIUoQjFClCEYr01Y6L+g0vbSttVVIDn34xs4tj6cz1sMla6bFyV3nrLgeN8Q/c5uSk+rX4z3z9v8AWaLZUogICAgICAgICAgICAgxvWLR9thVW3NjBKDy7Nwef2aR5rw1Nd8crTg2X0etxz4zt7+z5tflTvpKVCUoyFAICkQiBEPlSxFKGaartGfTKrt5G3pqUhxuN0knFrOtuJ8hmtrS4ue289IUHHdf+3w+jpPrW+Ed8/SP8XkrRwYgICAgICAgICAgICAgIOCugEsMsR4SRuYfzNI+qi0bxMPTFfkvW8d0xPuaxKgfWkoySoSIkQEQhShCMUFShzUVJJPLHDG3aklcGMaMyTZTWJtO0PHNlripN7ztEdstjNG8GZQ0kVMzfsDvu+N53uf5n5CwyV3jpFKxWHzLW6q2qzWy27+nlHdD01m1RAQEBAQEBAQEBAQEBAQEGs2LsDamoaNwbNIB4B5VDf8AlL6xpZ3w0mfCPk6qwbD6RkKEiApQgohCli+VLFaWp3R728Qkbzjpr/J0g/0/qW/o8X/c+xyH6k13TTUnzt9I+vuWmrByIgICAgICAgICAgICAgICDzdIMahoad9RMe63cxo9qR54Mb1NvLeclhkyRjrzS2tHo8mqyxix+3yjxlrjPMZHue72nuLneJN/qqOZ3nd9Tx0ilYrHSOx8hYvSEoySoSIIRCCpYoKli7WEYc+qqIqeP25nhoPwjNx8Bc+SzpWbWisNfU564MVstukR+e9shh1FHTwxwRi0cTAxo6AcT1zV3WsVjaHy3NmtmyTkv1md3ZWTyEBAQEBAQEBAQEBAQEBBwV9ZHTxPmleI4o27T3HID+fDNRa0VjeXpixXy3jHSN5nooHTLSeTEqjtDdkEd208R91p949TYX8hkqfPmnJbfufR+F8OposXLHbaes/ndDwV4LSEhQyhKMkqEiCEQgqWKCpYrK1MYQHST1jh9mOxiP8Ac4XcfIbI/MVv6KnbNnJ/qfVbVpgjv7Z9nT47+5bKsXGCAgICAgICAgICAgICAgh7g0EkgAC5JNgAMyUTETM7Qo7WLpia+XsISRRxO7uXbuH3h6ch552FVqc/PO0dHfcF4VGlp6TJ/Ofh5ff83wwLVXyVDJKhL6RkKEiApQgohCliurU9I04Y4Di2oeH+JDTf5EK10c//AJ+1wH6lrMazee+sbfFnK23PiAgICAgICAgICAgICAgqPWjpp2pdQUz/AFTTaqkaftHD7pp5DPmd3Ab67VZ9/Ur7XY8C4VyRGozR2/8AMeHn/fh4fKtVouqSiUqGSUZJUJESICIQpQhGKx9S+J7M9RSuO6Zglj/EzcQPEOv+Vb2ivtM1cr+p9PzY6Zo7p2n29Pj81uqycWICAgICAgICAgICAgIK61n6aejtdRUz7VDxaeRp3wNPug5OI+Q6kW09Tn5Y5a9XR8E4V6a0Z8serHSPGftHxU4FWu1SEZJUMkolKhKUZCgEBSIRAiHewHE3UlXBUt3mGQOIHvN4Ob5tJHmvTHfktFmprNPGowWxT3x/58WycEzZGNew7THtDmOHAgi4PyKu4neN4fLrVmtprbrD7UsRAQEBAQEBAQEBAQYhrC0xbh0PZxkOrJm+qbx7JvDtXD+BmfArXz5vRxtHVb8J4ZOrvzW/hHXz8o+qh5JHPc5znFznEuc5xJc4k3JJPEqqntd9WIrG0dEKGaUSlQySiREpUJESICIEEKUIRiurVFjnb0ZpXm8tIbNvxMTrkfI3Hhsq00mTmryz3OE/UOj9FqPS16W+cdff197PFtufEBAQEBAQEBAQEHh6X6SRYbTGZ/ekd3YIr2Mj/oBxJ/3C8suWMdd5bug0V9Xl5K9O+fCPzo16xPEJaqeSeZ23LK7ac79gAMgAALdFU2tNp3l9CwYaYccY6RtEOssXslGSVCUoySoSIlKJEBAQEQhEIUoe1ofjhoK2Ko39nfYmaPejdx+W4+IC9cOTkvEtDiWkjVae2Pv6x/cfmzYuKRr2tc0hzXAOa4bwQRcEK5jtfNbVms7T1fSIEBAQEBAQEBB1MUxGKlgkqJnbEUTdpx/YADMkkC3VY2tFY3l64cN814x0jeZa76V6RS4jVOnk7rfZhivcRMyb1OZOZ8gqnLkm9t5fQdDo6aXFFK9e+fGXjrzbqVDJKJFCUoySiUqEvaw3ResqaWarii2oYePxSW47A97Zz/a69a4b2rNoaObiWnw5q4b27Z90eG/hv3PFXk3xARAghShCIEQuHVDpN2sJoJXetgG1ATxfFmz8pPyI5Ky0mXeOSXF/qDQejv8AuKR2T1/vx9vz/tY63HNiAgICAgICAgojWbpea+fsIXXo6d3dIO6Z/AyeA3geZz3Vuozc87R0dtwfh37fH6S8evPwjw+7CQtZdpUJSjJKhKUSKGSUSyLQrRaTEqjYF2U8djUSj3Qfdb1Nj4ccl7YcM5LeSt4nxGmixb9bT0j6z5Qv+ipI4ImRRMEccbQ1jRwAH/3FW9YisbQ+d5clst5ved5nqq/WXoLs7ddSM7u91TC0ezzlYOXMZcedtDU6f/uvtdZwTjO+2nzz/wDM/Sfoq9aLqxARCEBEIUodjDa+SmmjnidsyxODmHwyPMEbrdVlW01neHjnxUzY5x3jslsdo3jMddSxVMe4PHfbe5jeNxYfA/MWOauMd4vXmh831mltps04rd3xjul6azawgICAgICCuNbelnYRegQutNO287hxjiPu+Lv48QtTU5eWOWHQcE4f6W/p7x2R085/z5/0plV7rxEiJSoZJRKVCUol6WjuCzV9SynhHedvc4+zGwcXu6C/mSBms8eOb25Ya+r1dNLinJf/ANnwbDYBg0NDTsp4RZrN7nH2pHHi9x5n/YZK3x0ildofOtXqsmpyzkydZ+HlD0Vm1hBT2snQXsC+tpGeoPenhaPsT8bR8PT3fD2a7U6fl9avR2fBeMel2wZ59bunx8p8/n/fWuFpOlEEIgUiEQhGKyNSmKObVT0hN45Y+1A+F7CBuHUO/wAoW7o7etNXN/qPBE4q5e+J29k/nxXGrBx4gICAgIOljWJMpKaapfvbDGX24FxHBo8TYeaxvblrMvbT4ZzZa4698taMSr5KmeSeV21LM4vecrnIcgOFuQVPa02neX0XDiripGOnSHWUPQQESlQyESlEuxQ0kk8rIYmGSWR2yxjeJP08ckrWbTtDDJlpipN7ztENgtC9F48NpwwWfPJZ1RLb23fCOgubeZzVvhxRjrt3vn3EeIX1mXmn+MdI/O+WQr1V4gIIIBFjvB3EHgUOimNZGg3opdV0rf6VxvLGP+nJzH9pPyVbqNPy+tXo7Xg3F/TxGHNPrd0+P+/NXy1HRCIQiEIgUoXDqc0dMUL6+QWfUDs4Acowd7vzOA8m9VYaTHtHNLj/ANQa3nvGCvSO2f7/AM/OiyluOcEBAQEBB1sSomVEEsEgvHMwseM7OFrjqotWLRtL0xZbYrxevWJ3a1Y7hUlFUy00vtxOtfgHt4h46EWKp70mltpfRNNqK6jFGSvSfzZ0Fi9xAQEZJUJfTGlxAAJJNgALkk5AITMRG8r01b6Gigi7edoNZM3eOPYMP3YPPmfLK5s9Ph5I3nq4fi/E/wB1fkp/CPjPj9mbLZUogICAg+ZGBwLXAOa4EOaRcEHIjNExMxO8KP1jaEmgeaiBpdRSO4byadx9xx5E8D5HIms1GDkneOjuOEcVjU19Hk/nHx8/78ff/WDrVXiFKEIh7WiGBOxCtipxcMPfmcPcjbxP7gDqQvTFj57bNLX6uNLgnJ39I/tsdBC2NjY2NDWMaGMaNwa1osAPIK3iNuyHzu1ptM2t1lyKWIgICAgICDA9a2ivplP6VC29TStNwBvli4lvUt3keYzWtqcXNHNHWF3wXX+gyeivPq2+E/70lRyrXaCAgICMlv6rNCOyDa+qZ61wvSxOH2YP3rhzOQy48Tu39Ng29ezkuNcU598GKez/AKnx8v68fH52ctxzYgICAgICDiqadkrHRyND43tLXscLhwORCiYiY2llS9qWi1Z2mFD6wNDX4bL2kd30crvVv4mM/wCG8/wc/mqzPhnHO8dHdcL4pXV05bdl46+fnH1YgtdbiIXvqr0b9Dou2kbaoqwHvvxZH7rOm43PjbJWmmx8ld56y4bjWt/cZ+Sv8a9nt75/PqzVbCmEBAQEBAQEBBRmtLRL0Ko9JhbakqXcBwhlO8s6A7yPMZBVupxcs80dHacG4h6fH6K8+tX4x+dWCrWXYgILK1YaDds5lfVM9Q07VPC4fbEfeOHwjIZ+HHc0+Df1rOd4xxXkicGKe3vnw8o8/l/fS41vuSEBAQEBAQEBBwV1HFPE+GZgkikGy9juBH08clExFo2lnjyWx3i9J2mFEadaDzYc8yM2paNx7strmK59iS3DlfgenBVmbBOPtjo7jhvFaaqOW3Zfw8fOHxq20c9Prhtt2qamtJPfg74Yz+Ig+QKafHz27ekJ4vrf22D1Z9a3ZH1n2fNsCrRwYgICAgICAgICDqYth0VXBJTzN2opW7LhmMw4ciCAQeixtWLRtL1w5r4ckZKT2w1y0mwGXD6p9PLvt3o5ALNlYeDx8uGRBCqcmOaW2l9A0erpqsUZK+2PCfB5SwbSwNW2ghrHNq6ptqRpvGw7jUEf+IPz4c1tafBzetbooeLcVjDE4sU+t3z4f78l2NaAAALACwA3ADkrFx0zulAQEBAQEBAQEBBD2ggggEEWIIuCDkQiYnbth1qDDoKdpbBDHA1x2nNiY1gJ5kAKK1ivSGeXNkyzvktM/wBzu7Sl5iAgICAgICAgICDHdN9Fo8Tptg2ZPHd1PKR7LjxaehsL+RyXlmxRkrt3t/h+utpMnN/zPWPzvhgGherGV0va4gzs4o3d2n2g50xGbi07m/ufDjq4tNO+917xDjlIry6ed5nv8Pf3/Jb7GBoDWgNa0ANaBYADIDJb7lJmZneX0iBAQEBAQEBAQEBAQEBAQEBAQEBAQf/Z"/>
          <p:cNvSpPr>
            <a:spLocks noChangeAspect="1" noChangeArrowheads="1"/>
          </p:cNvSpPr>
          <p:nvPr/>
        </p:nvSpPr>
        <p:spPr bwMode="auto">
          <a:xfrm>
            <a:off x="1259681" y="-108347"/>
            <a:ext cx="2286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solidFill>
                <a:schemeClr val="tx1"/>
              </a:solidFill>
            </a:endParaRPr>
          </a:p>
        </p:txBody>
      </p:sp>
      <p:sp>
        <p:nvSpPr>
          <p:cNvPr id="1270809" name="AutoShape 10" descr="data:image/jpeg;base64,/9j/4AAQSkZJRgABAQAAAQABAAD/2wCEAAkGBwgHBhUIBxMVFRUWGRkaFhgXGR0cIRwgGh0XHR8eHxgcHCgkJCEnGxgYJDEiJSkrLi4uGh8zRD8sOikxMCwBCgoKDg0OGxAQGzckICU0LC4wNzAsNC83MjQsLCwsLzQyLSwsLC84MCwsLCwsLDc4LC00NywsLCw0MiwsLCwsLP/AABEIALkBEAMBEQACEQEDEQH/xAAcAAEBAAIDAQEAAAAAAAAAAAAABwUGAgMEAQj/xAA+EAABAgQEAwUECAYBBQAAAAABAAIDBAURBiExQVFhcQcSEyKBMkKRoSNSYnKxssHRFBUkgtLwNiVDU3OS/8QAGwEBAAIDAQEAAAAAAAAAAAAAAAQFAgMGAQf/xAA3EQACAQIDBQYGAQIHAQAAAAAAAQIDBAURIRIxQVFxBiJhodHwE4GRscHhMkKSFCM0UmJy8TP/2gAMAwEAAhEDEQA/ALigCAIAgCAIAgCAIAgCAIAgCAIAgCAIAgCAIAgCAIAgCAIDC4gxRScPw7z7/NtDbm4+m3U2C01a8Kf8mWFjhdzeP/Kjpzei99MyXYh7R6vU7wpD6CH9k+c9X7f22VdVvJy0jojtLHs5bUMpVe/Lx3fT1zNepmIavS5jx5KM8Em5BNw7q05FaIVZweaZa3GH21xDYqQT+WWXRopWG+06Tm7S9cb4T9O+25Yeo1b8xzCsKV7F6T0OQxDsxVp5ztntLk9/o/J9SgMe2IwPhkEHMEZg+qnHLNNPJnJDwIAgCAIAgCAID45wY3vOyA1KHqTbyRLK/wBqccTJg0KG3ug28SJcl3MNBFh1v6KtqXzzygjtLLstDYUrmTz5Lh8zHSPalWoMa84yHEbuLd0+jh+oK1xvqieupLrdlrSUcqbcX9fL9opeGcTU/EksYkkSHN9tjvab+45hWFKtGqs0chiGGV7GezUWj3Nbn+zNLcVwQBAEAQBAEAQBAEAQBAEAQBAY+sVqnUWX8epRAwbDUno0ZlYVKkYLOTJVrZV7qezRjn9l1ZL8S9ps9O3gUUeCz65zef0b6XPMKtq3spaQ0Ozw/szRpZTuHtPlw/fl0NCixHxohiRSXE5kk3J6kqE3nvOnjFRWUVkjihkEAQFpwdjPDsWRh06Ef4ctAAZEOXpE0Nyd7E8FbULik0orQ+d4rg19GpKtLv565r0/9RsUXEdEhRfCfMwe8Ta3iNvfnY5eqkOtTTy2kVUcOu5R2lSll0ZlFsIQQBAEBiq/iCnYflfHqL7X9lgzc7o39dFrq1Y01nIm2WH17yezSXV8F1ZJcR9oVYqsbuyTjAhg5Bh8xtp3n6+gsOqq6t3Ob00R3Vh2etbeOdRbcvHd8l/78jJ4c7T52WeIFdb4jNO+0WeOZGjvkeq2Ur2S0nqQ7/sxSmnK2ey+T3eq8/ke/GHaNITVIfI0YPc6IC0ucO6GtOttybZet1nXvIuLjDiRcL7OVqdeNW4ySjrktc3w+RLVXHahAeql1GbpU62ckHFr26EfgRuDwWUJuDziaLi3p3FN06qzTLfgzF8piWW7hsyO0eeHx+03iPmPgTcULhVV4nzjFsIqWM898Huf4fj9/JbMpBThAEAQBAEAQBAEAQBAEB1TMzAlIBjzTmsa3MucbAepXjaSzZnTpzqSUILNvkTjE/aexl5bDzbnTxXjL+1p16u+BUCte8IfU63DuzDeU7p5f8V+X6fUmc9OzVQmTMzr3PedS43/ANHJV0pOTzZ2NGjTowUKccl4HQvDaEAQBAEAQBAb/gHHUxIRGUqqd6JDJDWOFy5l8gLalvLUbcFNtrpx7stUctjeBQrJ16OUZLV8E/R+3zLArU4IIDwV2Ym5SjxZmntDojGFzQdDbPbXLbdYVG1FuO8k2dOnUrwhVeUW0mfnio1Cbqc2ZufeXvdqT+AGw5DJUUpuTzkfV6FvToQVOkskjzLE3BAEAQBAEB3Sc1HkplszKOLHtN2uGoXsZOLzRrq0oVYOE1mnvLRgjHEvX2CTnbMmANNn23bz4t/0W1vcqpo9588xjA52bdSnrT+3X19vcVLKAIAgCAIAgCAIAgCA0zFPaFTaMTLyNo8Xg0+Vp+07jyHDZRK13GGi1Z0GHdnq9zlOp3I+O99F+X5knr2IanX4/i1GISB7LBk1vRv66qsqVp1HnJncWWH29nHZpRy8eL+ftGLWsnBAEAQBAEAQBAfWtc9wawXJ0AQ8bSWbLH2c4QlqfJMqs/Dd/EOvYRBbuC5tZuxItmc+itbW3UUpSWpwGPYvOtUlQpSXw1y49X6adTe1NOZCAICEdoWHv5DXCYAtBi3dD4D6zfQn4EKluaPw56bmfTMDxH/GWy2n346P8P5/fM1dRy6CAIAgCAIAgOUN74UQRIZIINwRkQRoQUTyMZRUlk9xXMCY/h1Du02tuDYujIhyD+APB3yPXW0t7va7s95wuM4A6Oda3WceK5dPD7dCgqccqEAQBAEAQBAYjEGJKZh+B4lQf5j7LG5ud0b+psFqq1oU13ifY4bcXksqUdOLe5fP2ySYpx7U65eBAPgwT7rTm4fad+gsOqq611OpotEd1h2A29plOXenze5dF7fQ1JRi9CAIAgCAIAgCAIDYcM4PquIXB8u3uQt4j8h6buPT5LfSt51N24qsQxi2sllJ5y5Lf8+RXMM4NpWHmiJBb34u8R+Z/tGjfTPmVaUreFPdvOExDGbm90k8o8l+eZsS3lSEAQBAYfFVCg4ho7pKLk7WG76rhoemx5ErVWpKpHZZPw2+nZV1Vju3Nc173eJ+fp2VjyM26Vmmlr2EhwPEKjlFxeTPqdKrCrBVIPNPVHSvDYEAQBAEAQBAEBR8DdoT5YtptfN2aMinVvAP4j7Wo5jSfb3eXdn9TkcY7PKeda2WvGPPp4+Ht1djmvYHsIIOYI3VmcQ008mfUPAgCA6pqZgSkAx5pzWNbmXONgPUrxtJZszp051JKEFm3yJnirtOcSZXDosNDGcPytP4u+G6rq17wp/U7HDezC0nd/2r8v0+pNZmYjTUcx5lxe52Zc43J6kqA2282dfTpxpxUILJLgjrXhmEAQBAEAQBAEB7aTSp6sTQlqdDL3ctBzJ0A5lZQpym8oojXN3RtobdWWS97kVTC/ZpJSFpitkRon1PcHX63rYclZ0bKMdZ6s4rEe0tWtnC37sefF+n38TfWtaxoawWA0AU05htt5s+oeBAEAQBAEBP+1DCn8xlv5xIN+lYPpAPeaN+rfmOgUG8obS247zqezuK/Bn/AIaq+693g/R/fqyQKrO9CAIAgCAIAgCAIDcME45maA8Sk5eJLnbdnNt9vs/hvKt7l09HqigxfA6d4viU+7U8n19SzU6flanJtm5F4ex2hH7bHkcwraMlJZo+fV6FShUdOosmj0rI0mqYqx3TKDeBDPixvqNOTfvO26ZlRq11CnpvZd4bgVxeZTfdhzfHovaJDiDEdTxBMeJUH3A9lgya3o3jzNyqqrWnUfeO8scOt7OOzSWvF8X8/aMStZPCAIAgCAIAgCA+tBce63MoeN5as3zCvZtOVC01WrwYevc993p7vrny3U2jZylrPRHM4l2kpUc4W/elz4L1+3iValUuRpEqJWnQ2saOG/MnUnmVZQhGCyijiLm6q3M9urLN+9x7FmRwgCAIAgCAIAgCAjPaVhH+Tzf8zp7foYh8wH/bcdvunbhpwVTd2+w9qO4+g4Bi/wDiYfAqvvx3eK9Vx+vM0ZQzpQgCAIAgCAIAgCAzWGMTVDDk34smbsJ88M+y79jwI+YyW2jWlSeaK7EMMo3sNmoteD4r9eH51M7ijtGqNVBl6ZeBDOtj53cbuGg5D47LfWvJT0joisw7s5Qt+/W78vJfLj8/oaQoZ0gQBAEAQBAEAQBAZrDmGKniKP3ZFtmA2dEdk1vrueQuVtpUJ1HoV1/idvZRzqPXglvZXsLYJpeH2iKB4sb/AMjhp91vu/jzVrRtoU9d7ODxHG7i8zj/ABhyX5fH7eBs6kFMEAQBAEAQBAEAQBAEB0zctBnZZ0tNNDmOBDgdwV5KKksmbKVWdKanB5Naog+M8Lx8NVHwzd0J9zDfxHA/aHz1VLXoOlLwPpuE4pC+pZ7pLevyvB/o15aC1CAIAgCAIAgCAIAgCAIAgCAIAgCA5QoUSNFEKCC5xNgALkngAESb0RjKUYpyk8kilYT7M3PIm8RZDUQQcz99w06D4jRWFGy41PochifaZLOnaf3ei/L+hT5aXgysAQJZoa1osGtFgOgCsUklkjjalSVSTlN5t8zsXpgEAQBAEAQBAEAQBAEAQBAY+u0eUrtNdIzwu06EatI0cDxH7jQrCpTVSOyyVZ3lS0qqrTeq81yfvxIJiOhTeH6kZKcHNrho4bEftsqSrSlTlkz6fYX1K8oqpT+a5PkYtayaEAQBAEAQBAEAQBAEAQBAEAQGdwzhWpYjjWlG92GD5ojvZHTieQ+S3UqEqj03FZiGK0LKPfecuCW/9L3qWPDGEqZhyFeWb3ohHmiu9o8hwHIet1a0beFPdvOAxHFri9ffeUeCW79v3oZ9byrCAIAgCAIAgCAIAgCAIAgCAIAgMPinD0piOmGUmcnDOG8DNp48xxG/wI1VqKqxyZPw7EKllW+JDVcVzXvcQWs0qbotQdIz7e65vwI2cDuCqSpCUJbMj6da3VK6pKrSeafl4PxPEsSSEAQBAEAQBAEAQBAEAQH1jXPcGMBJOQA3Q8bSWbKPhDs1iR7TmIbtbqIIycfvEaDkM+in0LNvWf0ORxTtLGGdO11f+7h8ufXd1KnLwIMrAECWaGtaLBrRYAcgFZJJLJHFzqSqScpvNvmdi9MAgCAIAgCAIAgCAIAgCAIAgCAIAgCAwWLcMymJZDwY3liNv4cTdp4Hi07haa1FVY5PeWWGYnUsau1HWL3rn++RCKrTZqkz7pGeb3XtOfPgQeBCpZwcJbLPpltc07mkqtN5pnkWJICAIAgCAIAgCAIAgCAsXZlScPNkRPSLhFj++XgB0MnYM2GvmzvnnsrW0p08tpas4DtDd3rqfCqLZhwy3Pq+PThy4m+qacwEAQBAEAQBAEAQBAEAQBAEAQBAEAQBAcI8aFLwTGjuDWtFy5xsAOJJXjaSzZlCEpyUYrNvkTPFvaZa8ph3oYxH5Gn8T8N1X1r3hT+p2GGdmd1S7/t9X+F9eBMo0WJHimLHcXOJuS43JPEkqubb1Z2UYRglGKySOCGQQBAEAQBAEAQBAEAQHpptQm6XNibkHljxoR+BGhHI5LKE5QecTRcW9K4g6dWOaZY8G49lK5aUn7Qo/D3X/dJ0P2T6XVrQuo1NJaM4HFcBq2mdSl3oea6+v1yNzUs54IAgCAIAgCAIAgCAIAgCAIAgCAIDA4nxZTMOQv6p3eiEeWE32jzPAcz81orV4U1rvLPDsJuL2XcWUeLe79v3oRzE2LKniOL/AFTu7DB8sNvsjrxPM/JVVWvOo9dx9Aw/Cbeyj3FnLi3v/S96mBWkswgCAIAgCAIAgCAIAgCAIAgGmiHhRMGdo0WUtI18l8PRsXVzfvfWHPXrtOoXjXdnuOUxbs5GpnVtVlLiuD6cn5dCry8eFMwBHl3BzXC7XNNwRyIVmmms0cROEqcnGaya5nYvTAIAgCAIAgCAIAgCAIAgCA648eFLQTGmHBrWi5c42AHMleNpLNmUISnJRis2+RMsW9phJMph3oYxH5Gn8T8N1X1r3hT+p2OGdmd1S7/t9X+F9eBNI0WJHimLHcXOJuS43JPEkqubb1Z2MYRglGKySOCGQQBAEAQBAEAQBAEAQBAEAQBAEAQGfwtiyo4bj/0578MnzQ3HI8x9U8x63W6jXlSem4q8SwmhfR72kuDW/wCfNe9C0YcxJTsRSviyDvMPbYcnN6jhzGSt6VaNRZxPnl/hteyns1VpwfBmYW0gBAEAQBAEAQBAEAQBAa/ijF1Mw5DtMHvxCPLCbr1P1RzPpdaK1xCnv3lph2EXF6+4so8W93y5v3oRzE2KqniKNebd3YYPlhtyaOvE8z8lVVa86j13Hf4fhVvZR/y1nLi3v/SMGtJZhAEAQBAEAQBAEAQBAEAQBAEAQBAEAQBAd8jOzNPmhNST3Me3RzTb/Ry0K9jJxeaNVajTrQcKizT5lbwf2iytTtJ1m0KLoHaMf/ieRy/BWlC8UtJ6M4XFOztShnUt+9HlxXqvP7m+qacwEAQBAEAQBAEBxiPZDYXxCAALknIADclM8j2MXJ5LeTLGPaTYmSw4eTo1vyA/mPpxVdXvP6af1Oywrs3uq3fyj6+n15ExixYkaIYsYlzibkk3JPEkqubz1Z2MYxilGKySOKGQQBAEAQBAEAQBAe+iUaerk6JSnM7x3OzRxcdh/uazp05VHlEi3d5RtKfxKryXm+hlcV4MqOG/pYtokI2+kaMgeDhtnpsfktla3lS13og4bjNC+7q7suT/ABzNbWguAgCAIAgCAIAgCAIAgCA3HCOPp6h2lZ28WAMrE+Zo+yTt9k5dFKoXUqej1Rz+KYBRu850+7PyfVfn7lgo9XkKzKfxNNiB7d7ag8CNQeqtYVIzWcWcFdWla1nsVY5P79Ge5ZkYIAgCAIDHVytyFCkjNVF/dGw1LjwaNz/uS11KkaazkS7OyrXdT4dJZvyXVkYxfjSfxG8wR9HAvlDG9tC87ne2g+aqa9zKppuR9CwvBaNktr+U+fpy+/2NYUcuQgCAIAgCAIAgCAIDasH4JnsRPEeJeHAvm8jN3Jg366Dnayk0LaVTXcikxTG6Nktld6fLl19N/wByzUajyNEkxKU5ga3fi48XHcq2p04wWUT57d3la6qfEqvN/boeyNChx4RhRgHNIsQRcEHYgrJpPRmiMpQalF5NEnxz2exJIuqNCaXQ9XwxmWc28W8tRzGlZcWmz3objuMH7QqrlRuXlLg+D68n5PrvnagnWBAEAQBAEAQBAEAQBAEB6qZUp2lTQmqdEcx43H4EaEcisoTlB5xZouLalcQ2Ksc0X7CU9PVLD8KdqbWte8Xs3LL3Ta+4sfVXdGUpQUpHy/E6FGhdTpUXmlprz4/R6GXW0gBAEAQECx9BqcDEsRlWe55veG46Fh9mw0HAgbgqkuVNVHtH1DBZ287SLoLLmvHjn73ZGurQWwQBAEAQBAEAQBAcobHxHiHDBJJsAMySdgE3mMpKKze4p2DOzcC09iIc2wf8/wDH48FY0LP+qp9DjcW7Sb6Vo+svT1+nMprGNhsDGAADIAbeisTjm23mzkh4EAQE9xx2ew6gXVGhgNi6uh6NfzHB3yPI5mDcWil3obzqsH7Qyo5Ubl5x4PiuvNeaJLFhRIEUwowLXA2IIsQRsQVVtNaM7qMoySlF5pnBDIIAgCAIAgCAIAgOUOG+LEEOECScgALk9AiWZjKSis28kUTBfZ1MR4zZ7EDe6wWLYR9p33hsOWvRT7ezbe1Pccpi3aKEIulavOX+7gunN+O7qVgAAWCszhj6gCAIAgNO7UpKnR8MumZ4hr2H6J25cfdHEEDPha+yiXkYunm/kX/ZytXhdqFPVP8Al05/L9cSIqoPo4QBAEAQBAEAQHvotGn65OCVpzC47nZo4uOwWdOnKo8okW7vKNpT+JVeS830LRhDBUjhyH4zrRI51iEacmDYc9T8lbULaNPXez57imNVr17K7sOXPr7y+5tCklKEAQBAEAQGr4xwZJYkheK20OOBlEA15OG456j5KNXto1ddzLnCsZq2L2X3ocvyvfqRes0eeok4ZSosLXbHZw4tO4VTUpyg8pH0O0vKN1T+JSea+3U8CwJQQBAEAQBAEBt2BcGNxMHTEeL3GMcA5rc3nK++QHPPQ5KVb23xdW9ChxnGXYZQjDOTWab3fvyK5RMO0qhw+7ToTWndxzcerjn6aK0p0YU/4o4S7xG5u3nVln4cPoZVbCEEAQBAEAQEe7WpSsiqiZmyXS+kIjRuQuCNnEjU6jpYVV7Ge1m93A77szVtfg7ENKn9XN8mvD7eb0FQjqAgCAIAgCAIDZcIYOnsSRhEF2QQfNEO/Jo3PyHyMihbyqvwKfFMYo2Mct8+C9eSLVRKNI0OSEpTmd1u53ceLjuVb06caayifO7u8rXdT4lV5vyXQyCzIoQBAEAQBAEAQHhrFIkK1JmVqLA9u3EHiDqCsJ04zWUkSbW8rWs/iUpZP79SPYtwDUKGTMSV40HXvAeZv3mj8wy6KqrWsqeq1R32GY/Ru8oVO7PyfR/j7mnqKX4QG34VwDU624R5oGDB+s4eZw+y39Tl1Uqjaznq9EUOJY/b2qcYd+fJbl1f4+xuFU7K6XGg/wDTYj4bgPe84PUZEHofRSp2MGu68igt+1NxGX+dFSXho/z74mi1TAmIafH8PwTFB0dC8w/ceoChztasXuz6HS2+PWNaOe3s+EtP15mXoPZjVJx4iVYiCzcXDnnoBkOpPottOym/5aEC97T29NZUFtv6L18vmVGh0OnUKW8Cmww3TvO1c61/adqdTyF8rKxp0o01lFHF3l9Xu57VaWfJcF0RklsIgQBAEAQBAEB1TUtAnJd0vNNDmOFnNOYIXjSksmZ06k6U1ODya3Egxj2eTdMcZujB0WFqW6vZ/kOYz48VVV7Rx1hqjvcK7Q066VO47s+fB+j9+Bo8KFEjRBDgtLidABcn0ChpN7jpJTjFZyeSMszCmIHy5jiVjd0C5u0g/wDycz8Ft+BUyz2SC8VslLZ+Ks+v53GGWosAgCAoeCuzuLO2n68C2Hq2Ho533t2jlqeW863tHLvT3HKYv2ijSzpWzzlxfBdOb8upWIEGFLwRBgNDWtFmtAsABsAFZpJLJHDTnKcnKTzbOxemIQBAEAQBAEAQBAEAQGpVzs9odXmP4gB0Jx9rwrAHmWkEX6WUWpaU5vPcXln2hu7aOxmpL/lw+eZ66JgmhUZwiQIXfePfieY9QNAeYAWdO2pw3I03mN3l0spSyXJafv6s2JbypCAIAgCAIAgCAIAgCAIAgCA64cCFDeXw2tBdm4gAE9TuvMkjJzlJJN6I81ZlZiepUSVlH+G97S0Pte1+hG2+2qxqRcotJ5G60qwpVo1Jx2knnkQGvYfqVAmfBqLCPquGbXdHfpqqSpSlTeUkfUbLEKF5DapS6riuq9o8EpKx52ZbLSjS97jZrQLkrCMXJ5Ik1asKUHObyS3lfwT2fwKRaeq4bEjatbq1n7u56DbirS3tFDvS3nBYv2gnc50qGkOfF+i9vkb2ppzQQBAEAQBAEAQBAEAQBAEAQBAEAQBAEAQBAEAQBAEAQBAEAQBAEBqvab/w6L1b+YKNd/8AyZddnv8AXw+f2NH7HP8AkMT/ANR/M1Q7H+b6HSdqv9LH/t+GWJWpwIQBAEAQBAEAQBAEAQBAEAQBAEAQBAEAQBAEAQBAEAQBAEB//9k="/>
          <p:cNvSpPr>
            <a:spLocks noChangeAspect="1" noChangeArrowheads="1"/>
          </p:cNvSpPr>
          <p:nvPr/>
        </p:nvSpPr>
        <p:spPr bwMode="auto">
          <a:xfrm>
            <a:off x="1259681" y="-108347"/>
            <a:ext cx="2286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solidFill>
                <a:schemeClr val="tx1"/>
              </a:solidFill>
            </a:endParaRPr>
          </a:p>
        </p:txBody>
      </p:sp>
      <p:sp>
        <p:nvSpPr>
          <p:cNvPr id="1270810" name="AutoShape 12" descr="data:image/jpeg;base64,/9j/4AAQSkZJRgABAQAAAQABAAD/2wCEAAkGBwgHBhUIBxMVFRUWGRkaFhgXGR0cIRwgGh0XHR8eHxgcHCgkJCEnGxgYJDEiJSkrLi4uGh8zRD8sOikxMCwBCgoKDg0OGxAQGzckICU0LC4wNzAsNC83MjQsLCwsLzQyLSwsLC84MCwsLCwsLDc4LC00NywsLCw0MiwsLCwsLP/AABEIALkBEAMBEQACEQEDEQH/xAAcAAEBAAIDAQEAAAAAAAAAAAAABwUGAgMEAQj/xAA+EAABAgQEAwUECAYBBQAAAAABAAIDBAURBiExQVFhcQcSEyKBMkKRoSNSYnKxssHRFBUkgtLwNiVDU3OS/8QAGwEBAAIDAQEAAAAAAAAAAAAAAAQFAgMGAQf/xAA3EQACAQIDBQYGAQIHAQAAAAAAAQIDBAURIRIxQVFxBiJhodHwE4GRscHhMkKSFCM0UmJy8TP/2gAMAwEAAhEDEQA/ALigCAIAgCAIAgCAIAgCAIAgCAIAgCAIAgCAIAgCAIAgCAIDC4gxRScPw7z7/NtDbm4+m3U2C01a8Kf8mWFjhdzeP/Kjpzei99MyXYh7R6vU7wpD6CH9k+c9X7f22VdVvJy0jojtLHs5bUMpVe/Lx3fT1zNepmIavS5jx5KM8Em5BNw7q05FaIVZweaZa3GH21xDYqQT+WWXRopWG+06Tm7S9cb4T9O+25Yeo1b8xzCsKV7F6T0OQxDsxVp5ztntLk9/o/J9SgMe2IwPhkEHMEZg+qnHLNNPJnJDwIAgCAIAgCAID45wY3vOyA1KHqTbyRLK/wBqccTJg0KG3ug28SJcl3MNBFh1v6KtqXzzygjtLLstDYUrmTz5Lh8zHSPalWoMa84yHEbuLd0+jh+oK1xvqieupLrdlrSUcqbcX9fL9opeGcTU/EksYkkSHN9tjvab+45hWFKtGqs0chiGGV7GezUWj3Nbn+zNLcVwQBAEAQBAEAQBAEAQBAEAQBAY+sVqnUWX8epRAwbDUno0ZlYVKkYLOTJVrZV7qezRjn9l1ZL8S9ps9O3gUUeCz65zef0b6XPMKtq3spaQ0Ozw/szRpZTuHtPlw/fl0NCixHxohiRSXE5kk3J6kqE3nvOnjFRWUVkjihkEAQFpwdjPDsWRh06Ef4ctAAZEOXpE0Nyd7E8FbULik0orQ+d4rg19GpKtLv565r0/9RsUXEdEhRfCfMwe8Ta3iNvfnY5eqkOtTTy2kVUcOu5R2lSll0ZlFsIQQBAEBiq/iCnYflfHqL7X9lgzc7o39dFrq1Y01nIm2WH17yezSXV8F1ZJcR9oVYqsbuyTjAhg5Bh8xtp3n6+gsOqq6t3Ob00R3Vh2etbeOdRbcvHd8l/78jJ4c7T52WeIFdb4jNO+0WeOZGjvkeq2Ur2S0nqQ7/sxSmnK2ey+T3eq8/ke/GHaNITVIfI0YPc6IC0ucO6GtOttybZet1nXvIuLjDiRcL7OVqdeNW4ySjrktc3w+RLVXHahAeql1GbpU62ckHFr26EfgRuDwWUJuDziaLi3p3FN06qzTLfgzF8piWW7hsyO0eeHx+03iPmPgTcULhVV4nzjFsIqWM898Huf4fj9/JbMpBThAEAQBAEAQBAEAQBAEB1TMzAlIBjzTmsa3MucbAepXjaSzZnTpzqSUILNvkTjE/aexl5bDzbnTxXjL+1p16u+BUCte8IfU63DuzDeU7p5f8V+X6fUmc9OzVQmTMzr3PedS43/ANHJV0pOTzZ2NGjTowUKccl4HQvDaEAQBAEAQBAb/gHHUxIRGUqqd6JDJDWOFy5l8gLalvLUbcFNtrpx7stUctjeBQrJ16OUZLV8E/R+3zLArU4IIDwV2Ym5SjxZmntDojGFzQdDbPbXLbdYVG1FuO8k2dOnUrwhVeUW0mfnio1Cbqc2ZufeXvdqT+AGw5DJUUpuTzkfV6FvToQVOkskjzLE3BAEAQBAEB3Sc1HkplszKOLHtN2uGoXsZOLzRrq0oVYOE1mnvLRgjHEvX2CTnbMmANNn23bz4t/0W1vcqpo9588xjA52bdSnrT+3X19vcVLKAIAgCAIAgCAIAgCA0zFPaFTaMTLyNo8Xg0+Vp+07jyHDZRK13GGi1Z0GHdnq9zlOp3I+O99F+X5knr2IanX4/i1GISB7LBk1vRv66qsqVp1HnJncWWH29nHZpRy8eL+ftGLWsnBAEAQBAEAQBAfWtc9wawXJ0AQ8bSWbLH2c4QlqfJMqs/Dd/EOvYRBbuC5tZuxItmc+itbW3UUpSWpwGPYvOtUlQpSXw1y49X6adTe1NOZCAICEdoWHv5DXCYAtBi3dD4D6zfQn4EKluaPw56bmfTMDxH/GWy2n346P8P5/fM1dRy6CAIAgCAIAgOUN74UQRIZIINwRkQRoQUTyMZRUlk9xXMCY/h1Du02tuDYujIhyD+APB3yPXW0t7va7s95wuM4A6Oda3WceK5dPD7dCgqccqEAQBAEAQBAYjEGJKZh+B4lQf5j7LG5ud0b+psFqq1oU13ifY4bcXksqUdOLe5fP2ySYpx7U65eBAPgwT7rTm4fad+gsOqq611OpotEd1h2A29plOXenze5dF7fQ1JRi9CAIAgCAIAgCAIDYcM4PquIXB8u3uQt4j8h6buPT5LfSt51N24qsQxi2sllJ5y5Lf8+RXMM4NpWHmiJBb34u8R+Z/tGjfTPmVaUreFPdvOExDGbm90k8o8l+eZsS3lSEAQBAYfFVCg4ho7pKLk7WG76rhoemx5ErVWpKpHZZPw2+nZV1Vju3Nc173eJ+fp2VjyM26Vmmlr2EhwPEKjlFxeTPqdKrCrBVIPNPVHSvDYEAQBAEAQBAEBR8DdoT5YtptfN2aMinVvAP4j7Wo5jSfb3eXdn9TkcY7PKeda2WvGPPp4+Ht1djmvYHsIIOYI3VmcQ008mfUPAgCA6pqZgSkAx5pzWNbmXONgPUrxtJZszp051JKEFm3yJnirtOcSZXDosNDGcPytP4u+G6rq17wp/U7HDezC0nd/2r8v0+pNZmYjTUcx5lxe52Zc43J6kqA2282dfTpxpxUILJLgjrXhmEAQBAEAQBAEB7aTSp6sTQlqdDL3ctBzJ0A5lZQpym8oojXN3RtobdWWS97kVTC/ZpJSFpitkRon1PcHX63rYclZ0bKMdZ6s4rEe0tWtnC37sefF+n38TfWtaxoawWA0AU05htt5s+oeBAEAQBAEBP+1DCn8xlv5xIN+lYPpAPeaN+rfmOgUG8obS247zqezuK/Bn/AIaq+693g/R/fqyQKrO9CAIAgCAIAgCAIDcME45maA8Sk5eJLnbdnNt9vs/hvKt7l09HqigxfA6d4viU+7U8n19SzU6flanJtm5F4ex2hH7bHkcwraMlJZo+fV6FShUdOosmj0rI0mqYqx3TKDeBDPixvqNOTfvO26ZlRq11CnpvZd4bgVxeZTfdhzfHovaJDiDEdTxBMeJUH3A9lgya3o3jzNyqqrWnUfeO8scOt7OOzSWvF8X8/aMStZPCAIAgCAIAgCA+tBce63MoeN5as3zCvZtOVC01WrwYevc993p7vrny3U2jZylrPRHM4l2kpUc4W/elz4L1+3iValUuRpEqJWnQ2saOG/MnUnmVZQhGCyijiLm6q3M9urLN+9x7FmRwgCAIAgCAIAgCAjPaVhH+Tzf8zp7foYh8wH/bcdvunbhpwVTd2+w9qO4+g4Bi/wDiYfAqvvx3eK9Vx+vM0ZQzpQgCAIAgCAIAgCAzWGMTVDDk34smbsJ88M+y79jwI+YyW2jWlSeaK7EMMo3sNmoteD4r9eH51M7ijtGqNVBl6ZeBDOtj53cbuGg5D47LfWvJT0joisw7s5Qt+/W78vJfLj8/oaQoZ0gQBAEAQBAEAQBAZrDmGKniKP3ZFtmA2dEdk1vrueQuVtpUJ1HoV1/idvZRzqPXglvZXsLYJpeH2iKB4sb/AMjhp91vu/jzVrRtoU9d7ODxHG7i8zj/ABhyX5fH7eBs6kFMEAQBAEAQBAEAQBAEB0zctBnZZ0tNNDmOBDgdwV5KKksmbKVWdKanB5Naog+M8Lx8NVHwzd0J9zDfxHA/aHz1VLXoOlLwPpuE4pC+pZ7pLevyvB/o15aC1CAIAgCAIAgCAIAgCAIAgCAIAgCA5QoUSNFEKCC5xNgALkngAESb0RjKUYpyk8kilYT7M3PIm8RZDUQQcz99w06D4jRWFGy41PochifaZLOnaf3ei/L+hT5aXgysAQJZoa1osGtFgOgCsUklkjjalSVSTlN5t8zsXpgEAQBAEAQBAEAQBAEAQBAY+u0eUrtNdIzwu06EatI0cDxH7jQrCpTVSOyyVZ3lS0qqrTeq81yfvxIJiOhTeH6kZKcHNrho4bEftsqSrSlTlkz6fYX1K8oqpT+a5PkYtayaEAQBAEAQBAEAQBAEAQBAEAQGdwzhWpYjjWlG92GD5ojvZHTieQ+S3UqEqj03FZiGK0LKPfecuCW/9L3qWPDGEqZhyFeWb3ohHmiu9o8hwHIet1a0beFPdvOAxHFri9ffeUeCW79v3oZ9byrCAIAgCAIAgCAIAgCAIAgCAIAgMPinD0piOmGUmcnDOG8DNp48xxG/wI1VqKqxyZPw7EKllW+JDVcVzXvcQWs0qbotQdIz7e65vwI2cDuCqSpCUJbMj6da3VK6pKrSeafl4PxPEsSSEAQBAEAQBAEAQBAEAQH1jXPcGMBJOQA3Q8bSWbKPhDs1iR7TmIbtbqIIycfvEaDkM+in0LNvWf0ORxTtLGGdO11f+7h8ufXd1KnLwIMrAECWaGtaLBrRYAcgFZJJLJHFzqSqScpvNvmdi9MAgCAIAgCAIAgCAIAgCAIAgCAIAgCAwWLcMymJZDwY3liNv4cTdp4Hi07haa1FVY5PeWWGYnUsau1HWL3rn++RCKrTZqkz7pGeb3XtOfPgQeBCpZwcJbLPpltc07mkqtN5pnkWJICAIAgCAIAgCAIAgCAsXZlScPNkRPSLhFj++XgB0MnYM2GvmzvnnsrW0p08tpas4DtDd3rqfCqLZhwy3Pq+PThy4m+qacwEAQBAEAQBAEAQBAEAQBAEAQBAEAQBAcI8aFLwTGjuDWtFy5xsAOJJXjaSzZlCEpyUYrNvkTPFvaZa8ph3oYxH5Gn8T8N1X1r3hT+p2GGdmd1S7/t9X+F9eBMo0WJHimLHcXOJuS43JPEkqubb1Z2UYRglGKySOCGQQBAEAQBAEAQBAEAQHpptQm6XNibkHljxoR+BGhHI5LKE5QecTRcW9K4g6dWOaZY8G49lK5aUn7Qo/D3X/dJ0P2T6XVrQuo1NJaM4HFcBq2mdSl3oea6+v1yNzUs54IAgCAIAgCAIAgCAIAgCAIAgCAIDA4nxZTMOQv6p3eiEeWE32jzPAcz81orV4U1rvLPDsJuL2XcWUeLe79v3oRzE2LKniOL/AFTu7DB8sNvsjrxPM/JVVWvOo9dx9Aw/Cbeyj3FnLi3v/S96mBWkswgCAIAgCAIAgCAIAgCAIAgGmiHhRMGdo0WUtI18l8PRsXVzfvfWHPXrtOoXjXdnuOUxbs5GpnVtVlLiuD6cn5dCry8eFMwBHl3BzXC7XNNwRyIVmmms0cROEqcnGaya5nYvTAIAgCAIAgCAIAgCAIAgCA648eFLQTGmHBrWi5c42AHMleNpLNmUISnJRis2+RMsW9phJMph3oYxH5Gn8T8N1X1r3hT+p2OGdmd1S7/t9X+F9eBNI0WJHimLHcXOJuS43JPEkqubb1Z2MYRglGKySOCGQQBAEAQBAEAQBAEAQBAEAQBAEAQGfwtiyo4bj/0578MnzQ3HI8x9U8x63W6jXlSem4q8SwmhfR72kuDW/wCfNe9C0YcxJTsRSviyDvMPbYcnN6jhzGSt6VaNRZxPnl/hteyns1VpwfBmYW0gBAEAQBAEAQBAEAQBAa/ijF1Mw5DtMHvxCPLCbr1P1RzPpdaK1xCnv3lph2EXF6+4so8W93y5v3oRzE2KqniKNebd3YYPlhtyaOvE8z8lVVa86j13Hf4fhVvZR/y1nLi3v/SMGtJZhAEAQBAEAQBAEAQBAEAQBAEAQBAEAQBAd8jOzNPmhNST3Me3RzTb/Ry0K9jJxeaNVajTrQcKizT5lbwf2iytTtJ1m0KLoHaMf/ieRy/BWlC8UtJ6M4XFOztShnUt+9HlxXqvP7m+qacwEAQBAEAQBAEBxiPZDYXxCAALknIADclM8j2MXJ5LeTLGPaTYmSw4eTo1vyA/mPpxVdXvP6af1Oywrs3uq3fyj6+n15ExixYkaIYsYlzibkk3JPEkqubz1Z2MYxilGKySOKGQQBAEAQBAEAQBAe+iUaerk6JSnM7x3OzRxcdh/uazp05VHlEi3d5RtKfxKryXm+hlcV4MqOG/pYtokI2+kaMgeDhtnpsfktla3lS13og4bjNC+7q7suT/ABzNbWguAgCAIAgCAIAgCAIAgCA3HCOPp6h2lZ28WAMrE+Zo+yTt9k5dFKoXUqej1Rz+KYBRu850+7PyfVfn7lgo9XkKzKfxNNiB7d7ag8CNQeqtYVIzWcWcFdWla1nsVY5P79Ge5ZkYIAgCAIDHVytyFCkjNVF/dGw1LjwaNz/uS11KkaazkS7OyrXdT4dJZvyXVkYxfjSfxG8wR9HAvlDG9tC87ne2g+aqa9zKppuR9CwvBaNktr+U+fpy+/2NYUcuQgCAIAgCAIAgCAIDasH4JnsRPEeJeHAvm8jN3Jg366Dnayk0LaVTXcikxTG6Nktld6fLl19N/wByzUajyNEkxKU5ga3fi48XHcq2p04wWUT57d3la6qfEqvN/boeyNChx4RhRgHNIsQRcEHYgrJpPRmiMpQalF5NEnxz2exJIuqNCaXQ9XwxmWc28W8tRzGlZcWmz3objuMH7QqrlRuXlLg+D68n5PrvnagnWBAEAQBAEAQBAEAQBAEB6qZUp2lTQmqdEcx43H4EaEcisoTlB5xZouLalcQ2Ksc0X7CU9PVLD8KdqbWte8Xs3LL3Ta+4sfVXdGUpQUpHy/E6FGhdTpUXmlprz4/R6GXW0gBAEAQECx9BqcDEsRlWe55veG46Fh9mw0HAgbgqkuVNVHtH1DBZ287SLoLLmvHjn73ZGurQWwQBAEAQBAEAQBAcobHxHiHDBJJsAMySdgE3mMpKKze4p2DOzcC09iIc2wf8/wDH48FY0LP+qp9DjcW7Sb6Vo+svT1+nMprGNhsDGAADIAbeisTjm23mzkh4EAQE9xx2ew6gXVGhgNi6uh6NfzHB3yPI5mDcWil3obzqsH7Qyo5Ubl5x4PiuvNeaJLFhRIEUwowLXA2IIsQRsQVVtNaM7qMoySlF5pnBDIIAgCAIAgCAIAgOUOG+LEEOECScgALk9AiWZjKSis28kUTBfZ1MR4zZ7EDe6wWLYR9p33hsOWvRT7ezbe1Pccpi3aKEIulavOX+7gunN+O7qVgAAWCszhj6gCAIAgNO7UpKnR8MumZ4hr2H6J25cfdHEEDPha+yiXkYunm/kX/ZytXhdqFPVP8Al05/L9cSIqoPo4QBAEAQBAEAQHvotGn65OCVpzC47nZo4uOwWdOnKo8okW7vKNpT+JVeS830LRhDBUjhyH4zrRI51iEacmDYc9T8lbULaNPXez57imNVr17K7sOXPr7y+5tCklKEAQBAEAQGr4xwZJYkheK20OOBlEA15OG456j5KNXto1ddzLnCsZq2L2X3ocvyvfqRes0eeok4ZSosLXbHZw4tO4VTUpyg8pH0O0vKN1T+JSea+3U8CwJQQBAEAQBAEBt2BcGNxMHTEeL3GMcA5rc3nK++QHPPQ5KVb23xdW9ChxnGXYZQjDOTWab3fvyK5RMO0qhw+7ToTWndxzcerjn6aK0p0YU/4o4S7xG5u3nVln4cPoZVbCEEAQBAEAQEe7WpSsiqiZmyXS+kIjRuQuCNnEjU6jpYVV7Ge1m93A77szVtfg7ENKn9XN8mvD7eb0FQjqAgCAIAgCAIDZcIYOnsSRhEF2QQfNEO/Jo3PyHyMihbyqvwKfFMYo2Mct8+C9eSLVRKNI0OSEpTmd1u53ceLjuVb06caayifO7u8rXdT4lV5vyXQyCzIoQBAEAQBAEAQHhrFIkK1JmVqLA9u3EHiDqCsJ04zWUkSbW8rWs/iUpZP79SPYtwDUKGTMSV40HXvAeZv3mj8wy6KqrWsqeq1R32GY/Ru8oVO7PyfR/j7mnqKX4QG34VwDU624R5oGDB+s4eZw+y39Tl1Uqjaznq9EUOJY/b2qcYd+fJbl1f4+xuFU7K6XGg/wDTYj4bgPe84PUZEHofRSp2MGu68igt+1NxGX+dFSXho/z74mi1TAmIafH8PwTFB0dC8w/ceoChztasXuz6HS2+PWNaOe3s+EtP15mXoPZjVJx4iVYiCzcXDnnoBkOpPottOym/5aEC97T29NZUFtv6L18vmVGh0OnUKW8Cmww3TvO1c61/adqdTyF8rKxp0o01lFHF3l9Xu57VaWfJcF0RklsIgQBAEAQBAEB1TUtAnJd0vNNDmOFnNOYIXjSksmZ06k6U1ODya3Egxj2eTdMcZujB0WFqW6vZ/kOYz48VVV7Rx1hqjvcK7Q066VO47s+fB+j9+Bo8KFEjRBDgtLidABcn0ChpN7jpJTjFZyeSMszCmIHy5jiVjd0C5u0g/wDycz8Ft+BUyz2SC8VslLZ+Ks+v53GGWosAgCAoeCuzuLO2n68C2Hq2Ho533t2jlqeW863tHLvT3HKYv2ijSzpWzzlxfBdOb8upWIEGFLwRBgNDWtFmtAsABsAFZpJLJHDTnKcnKTzbOxemIQBAEAQBAEAQBAEAQGpVzs9odXmP4gB0Jx9rwrAHmWkEX6WUWpaU5vPcXln2hu7aOxmpL/lw+eZ66JgmhUZwiQIXfePfieY9QNAeYAWdO2pw3I03mN3l0spSyXJafv6s2JbypCAIAgCAIAgCAIAgCAIAgCA64cCFDeXw2tBdm4gAE9TuvMkjJzlJJN6I81ZlZiepUSVlH+G97S0Pte1+hG2+2qxqRcotJ5G60qwpVo1Jx2knnkQGvYfqVAmfBqLCPquGbXdHfpqqSpSlTeUkfUbLEKF5DapS6riuq9o8EpKx52ZbLSjS97jZrQLkrCMXJ5Ik1asKUHObyS3lfwT2fwKRaeq4bEjatbq1n7u56DbirS3tFDvS3nBYv2gnc50qGkOfF+i9vkb2ppzQQBAEAQBAEAQBAEAQBAEAQBAEAQBAEAQBAEAQBAEAQBAEAQBAEBqvab/w6L1b+YKNd/8AyZddnv8AXw+f2NH7HP8AkMT/ANR/M1Q7H+b6HSdqv9LH/t+GWJWpwIQBAEAQBAEAQBAEAQBAEAQBAEAQBAEAQBAEAQBAEAQBAEB//9k="/>
          <p:cNvSpPr>
            <a:spLocks noChangeAspect="1" noChangeArrowheads="1"/>
          </p:cNvSpPr>
          <p:nvPr/>
        </p:nvSpPr>
        <p:spPr bwMode="auto">
          <a:xfrm>
            <a:off x="1259681" y="-108347"/>
            <a:ext cx="2286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solidFill>
                <a:schemeClr val="tx1"/>
              </a:solidFill>
            </a:endParaRPr>
          </a:p>
        </p:txBody>
      </p:sp>
      <p:sp>
        <p:nvSpPr>
          <p:cNvPr id="1270811" name="AutoShape 14" descr="data:image/jpeg;base64,/9j/4AAQSkZJRgABAQAAAQABAAD/2wCEAAkGBwgHBhUIBxMVFRUWGRkaFhgXGR0cIRwgGh0XHR8eHxgcHCgkJCEnGxgYJDEiJSkrLi4uGh8zRD8sOikxMCwBCgoKDg0OGxAQGzckICU0LC4wNzAsNC83MjQsLCwsLzQyLSwsLC84MCwsLCwsLDc4LC00NywsLCw0MiwsLCwsLP/AABEIALkBEAMBEQACEQEDEQH/xAAcAAEBAAIDAQEAAAAAAAAAAAAABwUGAgMEAQj/xAA+EAABAgQEAwUECAYBBQAAAAABAAIDBAURBiExQVFhcQcSEyKBMkKRoSNSYnKxssHRFBUkgtLwNiVDU3OS/8QAGwEBAAIDAQEAAAAAAAAAAAAAAAQFAgMGAQf/xAA3EQACAQIDBQYGAQIHAQAAAAAAAQIDBAURIRIxQVFxBiJhodHwE4GRscHhMkKSFCM0UmJy8TP/2gAMAwEAAhEDEQA/ALigCAIAgCAIAgCAIAgCAIAgCAIAgCAIAgCAIAgCAIAgCAIDC4gxRScPw7z7/NtDbm4+m3U2C01a8Kf8mWFjhdzeP/Kjpzei99MyXYh7R6vU7wpD6CH9k+c9X7f22VdVvJy0jojtLHs5bUMpVe/Lx3fT1zNepmIavS5jx5KM8Em5BNw7q05FaIVZweaZa3GH21xDYqQT+WWXRopWG+06Tm7S9cb4T9O+25Yeo1b8xzCsKV7F6T0OQxDsxVp5ztntLk9/o/J9SgMe2IwPhkEHMEZg+qnHLNNPJnJDwIAgCAIAgCAID45wY3vOyA1KHqTbyRLK/wBqccTJg0KG3ug28SJcl3MNBFh1v6KtqXzzygjtLLstDYUrmTz5Lh8zHSPalWoMa84yHEbuLd0+jh+oK1xvqieupLrdlrSUcqbcX9fL9opeGcTU/EksYkkSHN9tjvab+45hWFKtGqs0chiGGV7GezUWj3Nbn+zNLcVwQBAEAQBAEAQBAEAQBAEAQBAY+sVqnUWX8epRAwbDUno0ZlYVKkYLOTJVrZV7qezRjn9l1ZL8S9ps9O3gUUeCz65zef0b6XPMKtq3spaQ0Ozw/szRpZTuHtPlw/fl0NCixHxohiRSXE5kk3J6kqE3nvOnjFRWUVkjihkEAQFpwdjPDsWRh06Ef4ctAAZEOXpE0Nyd7E8FbULik0orQ+d4rg19GpKtLv565r0/9RsUXEdEhRfCfMwe8Ta3iNvfnY5eqkOtTTy2kVUcOu5R2lSll0ZlFsIQQBAEBiq/iCnYflfHqL7X9lgzc7o39dFrq1Y01nIm2WH17yezSXV8F1ZJcR9oVYqsbuyTjAhg5Bh8xtp3n6+gsOqq6t3Ob00R3Vh2etbeOdRbcvHd8l/78jJ4c7T52WeIFdb4jNO+0WeOZGjvkeq2Ur2S0nqQ7/sxSmnK2ey+T3eq8/ke/GHaNITVIfI0YPc6IC0ucO6GtOttybZet1nXvIuLjDiRcL7OVqdeNW4ySjrktc3w+RLVXHahAeql1GbpU62ckHFr26EfgRuDwWUJuDziaLi3p3FN06qzTLfgzF8piWW7hsyO0eeHx+03iPmPgTcULhVV4nzjFsIqWM898Huf4fj9/JbMpBThAEAQBAEAQBAEAQBAEB1TMzAlIBjzTmsa3MucbAepXjaSzZnTpzqSUILNvkTjE/aexl5bDzbnTxXjL+1p16u+BUCte8IfU63DuzDeU7p5f8V+X6fUmc9OzVQmTMzr3PedS43/ANHJV0pOTzZ2NGjTowUKccl4HQvDaEAQBAEAQBAb/gHHUxIRGUqqd6JDJDWOFy5l8gLalvLUbcFNtrpx7stUctjeBQrJ16OUZLV8E/R+3zLArU4IIDwV2Ym5SjxZmntDojGFzQdDbPbXLbdYVG1FuO8k2dOnUrwhVeUW0mfnio1Cbqc2ZufeXvdqT+AGw5DJUUpuTzkfV6FvToQVOkskjzLE3BAEAQBAEB3Sc1HkplszKOLHtN2uGoXsZOLzRrq0oVYOE1mnvLRgjHEvX2CTnbMmANNn23bz4t/0W1vcqpo9588xjA52bdSnrT+3X19vcVLKAIAgCAIAgCAIAgCA0zFPaFTaMTLyNo8Xg0+Vp+07jyHDZRK13GGi1Z0GHdnq9zlOp3I+O99F+X5knr2IanX4/i1GISB7LBk1vRv66qsqVp1HnJncWWH29nHZpRy8eL+ftGLWsnBAEAQBAEAQBAfWtc9wawXJ0AQ8bSWbLH2c4QlqfJMqs/Dd/EOvYRBbuC5tZuxItmc+itbW3UUpSWpwGPYvOtUlQpSXw1y49X6adTe1NOZCAICEdoWHv5DXCYAtBi3dD4D6zfQn4EKluaPw56bmfTMDxH/GWy2n346P8P5/fM1dRy6CAIAgCAIAgOUN74UQRIZIINwRkQRoQUTyMZRUlk9xXMCY/h1Du02tuDYujIhyD+APB3yPXW0t7va7s95wuM4A6Oda3WceK5dPD7dCgqccqEAQBAEAQBAYjEGJKZh+B4lQf5j7LG5ud0b+psFqq1oU13ifY4bcXksqUdOLe5fP2ySYpx7U65eBAPgwT7rTm4fad+gsOqq611OpotEd1h2A29plOXenze5dF7fQ1JRi9CAIAgCAIAgCAIDYcM4PquIXB8u3uQt4j8h6buPT5LfSt51N24qsQxi2sllJ5y5Lf8+RXMM4NpWHmiJBb34u8R+Z/tGjfTPmVaUreFPdvOExDGbm90k8o8l+eZsS3lSEAQBAYfFVCg4ho7pKLk7WG76rhoemx5ErVWpKpHZZPw2+nZV1Vju3Nc173eJ+fp2VjyM26Vmmlr2EhwPEKjlFxeTPqdKrCrBVIPNPVHSvDYEAQBAEAQBAEBR8DdoT5YtptfN2aMinVvAP4j7Wo5jSfb3eXdn9TkcY7PKeda2WvGPPp4+Ht1djmvYHsIIOYI3VmcQ008mfUPAgCA6pqZgSkAx5pzWNbmXONgPUrxtJZszp051JKEFm3yJnirtOcSZXDosNDGcPytP4u+G6rq17wp/U7HDezC0nd/2r8v0+pNZmYjTUcx5lxe52Zc43J6kqA2282dfTpxpxUILJLgjrXhmEAQBAEAQBAEB7aTSp6sTQlqdDL3ctBzJ0A5lZQpym8oojXN3RtobdWWS97kVTC/ZpJSFpitkRon1PcHX63rYclZ0bKMdZ6s4rEe0tWtnC37sefF+n38TfWtaxoawWA0AU05htt5s+oeBAEAQBAEBP+1DCn8xlv5xIN+lYPpAPeaN+rfmOgUG8obS247zqezuK/Bn/AIaq+693g/R/fqyQKrO9CAIAgCAIAgCAIDcME45maA8Sk5eJLnbdnNt9vs/hvKt7l09HqigxfA6d4viU+7U8n19SzU6flanJtm5F4ex2hH7bHkcwraMlJZo+fV6FShUdOosmj0rI0mqYqx3TKDeBDPixvqNOTfvO26ZlRq11CnpvZd4bgVxeZTfdhzfHovaJDiDEdTxBMeJUH3A9lgya3o3jzNyqqrWnUfeO8scOt7OOzSWvF8X8/aMStZPCAIAgCAIAgCA+tBce63MoeN5as3zCvZtOVC01WrwYevc993p7vrny3U2jZylrPRHM4l2kpUc4W/elz4L1+3iValUuRpEqJWnQ2saOG/MnUnmVZQhGCyijiLm6q3M9urLN+9x7FmRwgCAIAgCAIAgCAjPaVhH+Tzf8zp7foYh8wH/bcdvunbhpwVTd2+w9qO4+g4Bi/wDiYfAqvvx3eK9Vx+vM0ZQzpQgCAIAgCAIAgCAzWGMTVDDk34smbsJ88M+y79jwI+YyW2jWlSeaK7EMMo3sNmoteD4r9eH51M7ijtGqNVBl6ZeBDOtj53cbuGg5D47LfWvJT0joisw7s5Qt+/W78vJfLj8/oaQoZ0gQBAEAQBAEAQBAZrDmGKniKP3ZFtmA2dEdk1vrueQuVtpUJ1HoV1/idvZRzqPXglvZXsLYJpeH2iKB4sb/AMjhp91vu/jzVrRtoU9d7ODxHG7i8zj/ABhyX5fH7eBs6kFMEAQBAEAQBAEAQBAEB0zctBnZZ0tNNDmOBDgdwV5KKksmbKVWdKanB5Naog+M8Lx8NVHwzd0J9zDfxHA/aHz1VLXoOlLwPpuE4pC+pZ7pLevyvB/o15aC1CAIAgCAIAgCAIAgCAIAgCAIAgCA5QoUSNFEKCC5xNgALkngAESb0RjKUYpyk8kilYT7M3PIm8RZDUQQcz99w06D4jRWFGy41PochifaZLOnaf3ei/L+hT5aXgysAQJZoa1osGtFgOgCsUklkjjalSVSTlN5t8zsXpgEAQBAEAQBAEAQBAEAQBAY+u0eUrtNdIzwu06EatI0cDxH7jQrCpTVSOyyVZ3lS0qqrTeq81yfvxIJiOhTeH6kZKcHNrho4bEftsqSrSlTlkz6fYX1K8oqpT+a5PkYtayaEAQBAEAQBAEAQBAEAQBAEAQGdwzhWpYjjWlG92GD5ojvZHTieQ+S3UqEqj03FZiGK0LKPfecuCW/9L3qWPDGEqZhyFeWb3ohHmiu9o8hwHIet1a0beFPdvOAxHFri9ffeUeCW79v3oZ9byrCAIAgCAIAgCAIAgCAIAgCAIAgMPinD0piOmGUmcnDOG8DNp48xxG/wI1VqKqxyZPw7EKllW+JDVcVzXvcQWs0qbotQdIz7e65vwI2cDuCqSpCUJbMj6da3VK6pKrSeafl4PxPEsSSEAQBAEAQBAEAQBAEAQH1jXPcGMBJOQA3Q8bSWbKPhDs1iR7TmIbtbqIIycfvEaDkM+in0LNvWf0ORxTtLGGdO11f+7h8ufXd1KnLwIMrAECWaGtaLBrRYAcgFZJJLJHFzqSqScpvNvmdi9MAgCAIAgCAIAgCAIAgCAIAgCAIAgCAwWLcMymJZDwY3liNv4cTdp4Hi07haa1FVY5PeWWGYnUsau1HWL3rn++RCKrTZqkz7pGeb3XtOfPgQeBCpZwcJbLPpltc07mkqtN5pnkWJICAIAgCAIAgCAIAgCAsXZlScPNkRPSLhFj++XgB0MnYM2GvmzvnnsrW0p08tpas4DtDd3rqfCqLZhwy3Pq+PThy4m+qacwEAQBAEAQBAEAQBAEAQBAEAQBAEAQBAcI8aFLwTGjuDWtFy5xsAOJJXjaSzZlCEpyUYrNvkTPFvaZa8ph3oYxH5Gn8T8N1X1r3hT+p2GGdmd1S7/t9X+F9eBMo0WJHimLHcXOJuS43JPEkqubb1Z2UYRglGKySOCGQQBAEAQBAEAQBAEAQHpptQm6XNibkHljxoR+BGhHI5LKE5QecTRcW9K4g6dWOaZY8G49lK5aUn7Qo/D3X/dJ0P2T6XVrQuo1NJaM4HFcBq2mdSl3oea6+v1yNzUs54IAgCAIAgCAIAgCAIAgCAIAgCAIDA4nxZTMOQv6p3eiEeWE32jzPAcz81orV4U1rvLPDsJuL2XcWUeLe79v3oRzE2LKniOL/AFTu7DB8sNvsjrxPM/JVVWvOo9dx9Aw/Cbeyj3FnLi3v/S96mBWkswgCAIAgCAIAgCAIAgCAIAgGmiHhRMGdo0WUtI18l8PRsXVzfvfWHPXrtOoXjXdnuOUxbs5GpnVtVlLiuD6cn5dCry8eFMwBHl3BzXC7XNNwRyIVmmms0cROEqcnGaya5nYvTAIAgCAIAgCAIAgCAIAgCA648eFLQTGmHBrWi5c42AHMleNpLNmUISnJRis2+RMsW9phJMph3oYxH5Gn8T8N1X1r3hT+p2OGdmd1S7/t9X+F9eBNI0WJHimLHcXOJuS43JPEkqubb1Z2MYRglGKySOCGQQBAEAQBAEAQBAEAQBAEAQBAEAQGfwtiyo4bj/0578MnzQ3HI8x9U8x63W6jXlSem4q8SwmhfR72kuDW/wCfNe9C0YcxJTsRSviyDvMPbYcnN6jhzGSt6VaNRZxPnl/hteyns1VpwfBmYW0gBAEAQBAEAQBAEAQBAa/ijF1Mw5DtMHvxCPLCbr1P1RzPpdaK1xCnv3lph2EXF6+4so8W93y5v3oRzE2KqniKNebd3YYPlhtyaOvE8z8lVVa86j13Hf4fhVvZR/y1nLi3v/SMGtJZhAEAQBAEAQBAEAQBAEAQBAEAQBAEAQBAd8jOzNPmhNST3Me3RzTb/Ry0K9jJxeaNVajTrQcKizT5lbwf2iytTtJ1m0KLoHaMf/ieRy/BWlC8UtJ6M4XFOztShnUt+9HlxXqvP7m+qacwEAQBAEAQBAEBxiPZDYXxCAALknIADclM8j2MXJ5LeTLGPaTYmSw4eTo1vyA/mPpxVdXvP6af1Oywrs3uq3fyj6+n15ExixYkaIYsYlzibkk3JPEkqubz1Z2MYxilGKySOKGQQBAEAQBAEAQBAe+iUaerk6JSnM7x3OzRxcdh/uazp05VHlEi3d5RtKfxKryXm+hlcV4MqOG/pYtokI2+kaMgeDhtnpsfktla3lS13og4bjNC+7q7suT/ABzNbWguAgCAIAgCAIAgCAIAgCA3HCOPp6h2lZ28WAMrE+Zo+yTt9k5dFKoXUqej1Rz+KYBRu850+7PyfVfn7lgo9XkKzKfxNNiB7d7ag8CNQeqtYVIzWcWcFdWla1nsVY5P79Ge5ZkYIAgCAIDHVytyFCkjNVF/dGw1LjwaNz/uS11KkaazkS7OyrXdT4dJZvyXVkYxfjSfxG8wR9HAvlDG9tC87ne2g+aqa9zKppuR9CwvBaNktr+U+fpy+/2NYUcuQgCAIAgCAIAgCAIDasH4JnsRPEeJeHAvm8jN3Jg366Dnayk0LaVTXcikxTG6Nktld6fLl19N/wByzUajyNEkxKU5ga3fi48XHcq2p04wWUT57d3la6qfEqvN/boeyNChx4RhRgHNIsQRcEHYgrJpPRmiMpQalF5NEnxz2exJIuqNCaXQ9XwxmWc28W8tRzGlZcWmz3objuMH7QqrlRuXlLg+D68n5PrvnagnWBAEAQBAEAQBAEAQBAEB6qZUp2lTQmqdEcx43H4EaEcisoTlB5xZouLalcQ2Ksc0X7CU9PVLD8KdqbWte8Xs3LL3Ta+4sfVXdGUpQUpHy/E6FGhdTpUXmlprz4/R6GXW0gBAEAQECx9BqcDEsRlWe55veG46Fh9mw0HAgbgqkuVNVHtH1DBZ287SLoLLmvHjn73ZGurQWwQBAEAQBAEAQBAcobHxHiHDBJJsAMySdgE3mMpKKze4p2DOzcC09iIc2wf8/wDH48FY0LP+qp9DjcW7Sb6Vo+svT1+nMprGNhsDGAADIAbeisTjm23mzkh4EAQE9xx2ew6gXVGhgNi6uh6NfzHB3yPI5mDcWil3obzqsH7Qyo5Ubl5x4PiuvNeaJLFhRIEUwowLXA2IIsQRsQVVtNaM7qMoySlF5pnBDIIAgCAIAgCAIAgOUOG+LEEOECScgALk9AiWZjKSis28kUTBfZ1MR4zZ7EDe6wWLYR9p33hsOWvRT7ezbe1Pccpi3aKEIulavOX+7gunN+O7qVgAAWCszhj6gCAIAgNO7UpKnR8MumZ4hr2H6J25cfdHEEDPha+yiXkYunm/kX/ZytXhdqFPVP8Al05/L9cSIqoPo4QBAEAQBAEAQHvotGn65OCVpzC47nZo4uOwWdOnKo8okW7vKNpT+JVeS830LRhDBUjhyH4zrRI51iEacmDYc9T8lbULaNPXez57imNVr17K7sOXPr7y+5tCklKEAQBAEAQGr4xwZJYkheK20OOBlEA15OG456j5KNXto1ddzLnCsZq2L2X3ocvyvfqRes0eeok4ZSosLXbHZw4tO4VTUpyg8pH0O0vKN1T+JSea+3U8CwJQQBAEAQBAEBt2BcGNxMHTEeL3GMcA5rc3nK++QHPPQ5KVb23xdW9ChxnGXYZQjDOTWab3fvyK5RMO0qhw+7ToTWndxzcerjn6aK0p0YU/4o4S7xG5u3nVln4cPoZVbCEEAQBAEAQEe7WpSsiqiZmyXS+kIjRuQuCNnEjU6jpYVV7Ge1m93A77szVtfg7ENKn9XN8mvD7eb0FQjqAgCAIAgCAIDZcIYOnsSRhEF2QQfNEO/Jo3PyHyMihbyqvwKfFMYo2Mct8+C9eSLVRKNI0OSEpTmd1u53ceLjuVb06caayifO7u8rXdT4lV5vyXQyCzIoQBAEAQBAEAQHhrFIkK1JmVqLA9u3EHiDqCsJ04zWUkSbW8rWs/iUpZP79SPYtwDUKGTMSV40HXvAeZv3mj8wy6KqrWsqeq1R32GY/Ru8oVO7PyfR/j7mnqKX4QG34VwDU624R5oGDB+s4eZw+y39Tl1Uqjaznq9EUOJY/b2qcYd+fJbl1f4+xuFU7K6XGg/wDTYj4bgPe84PUZEHofRSp2MGu68igt+1NxGX+dFSXho/z74mi1TAmIafH8PwTFB0dC8w/ceoChztasXuz6HS2+PWNaOe3s+EtP15mXoPZjVJx4iVYiCzcXDnnoBkOpPottOym/5aEC97T29NZUFtv6L18vmVGh0OnUKW8Cmww3TvO1c61/adqdTyF8rKxp0o01lFHF3l9Xu57VaWfJcF0RklsIgQBAEAQBAEB1TUtAnJd0vNNDmOFnNOYIXjSksmZ06k6U1ODya3Egxj2eTdMcZujB0WFqW6vZ/kOYz48VVV7Rx1hqjvcK7Q066VO47s+fB+j9+Bo8KFEjRBDgtLidABcn0ChpN7jpJTjFZyeSMszCmIHy5jiVjd0C5u0g/wDycz8Ft+BUyz2SC8VslLZ+Ks+v53GGWosAgCAoeCuzuLO2n68C2Hq2Ho533t2jlqeW863tHLvT3HKYv2ijSzpWzzlxfBdOb8upWIEGFLwRBgNDWtFmtAsABsAFZpJLJHDTnKcnKTzbOxemIQBAEAQBAEAQBAEAQGpVzs9odXmP4gB0Jx9rwrAHmWkEX6WUWpaU5vPcXln2hu7aOxmpL/lw+eZ66JgmhUZwiQIXfePfieY9QNAeYAWdO2pw3I03mN3l0spSyXJafv6s2JbypCAIAgCAIAgCAIAgCAIAgCA64cCFDeXw2tBdm4gAE9TuvMkjJzlJJN6I81ZlZiepUSVlH+G97S0Pte1+hG2+2qxqRcotJ5G60qwpVo1Jx2knnkQGvYfqVAmfBqLCPquGbXdHfpqqSpSlTeUkfUbLEKF5DapS6riuq9o8EpKx52ZbLSjS97jZrQLkrCMXJ5Ik1asKUHObyS3lfwT2fwKRaeq4bEjatbq1n7u56DbirS3tFDvS3nBYv2gnc50qGkOfF+i9vkb2ppzQQBAEAQBAEAQBAEAQBAEAQBAEAQBAEAQBAEAQBAEAQBAEAQBAEBqvab/w6L1b+YKNd/8AyZddnv8AXw+f2NH7HP8AkMT/ANR/M1Q7H+b6HSdqv9LH/t+GWJWpwIQBAEAQBAEAQBAEAQBAEAQBAEAQBAEAQBAEAQBAEAQBAEB//9k="/>
          <p:cNvSpPr>
            <a:spLocks noChangeAspect="1" noChangeArrowheads="1"/>
          </p:cNvSpPr>
          <p:nvPr/>
        </p:nvSpPr>
        <p:spPr bwMode="auto">
          <a:xfrm>
            <a:off x="1259681" y="-108347"/>
            <a:ext cx="2286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solidFill>
                <a:schemeClr val="tx1"/>
              </a:solidFill>
            </a:endParaRPr>
          </a:p>
        </p:txBody>
      </p:sp>
      <p:sp>
        <p:nvSpPr>
          <p:cNvPr id="1270812" name="AutoShape 16" descr="data:image/jpeg;base64,/9j/4AAQSkZJRgABAQAAAQABAAD/2wCEAAkGBwgHBhUIBxMVFRUWGRkaFhgXGR0cIRwgGh0XHR8eHxgcHCgkJCEnGxgYJDEiJSkrLi4uGh8zRD8sOikxMCwBCgoKDg0OGxAQGzckICU0LC4wNzAsNC83MjQsLCwsLzQyLSwsLC84MCwsLCwsLDc4LC00NywsLCw0MiwsLCwsLP/AABEIALkBEAMBEQACEQEDEQH/xAAcAAEBAAIDAQEAAAAAAAAAAAAABwUGAgMEAQj/xAA+EAABAgQEAwUECAYBBQAAAAABAAIDBAURBiExQVFhcQcSEyKBMkKRoSNSYnKxssHRFBUkgtLwNiVDU3OS/8QAGwEBAAIDAQEAAAAAAAAAAAAAAAQFAgMGAQf/xAA3EQACAQIDBQYGAQIHAQAAAAAAAQIDBAURIRIxQVFxBiJhodHwE4GRscHhMkKSFCM0UmJy8TP/2gAMAwEAAhEDEQA/ALigCAIAgCAIAgCAIAgCAIAgCAIAgCAIAgCAIAgCAIAgCAIDC4gxRScPw7z7/NtDbm4+m3U2C01a8Kf8mWFjhdzeP/Kjpzei99MyXYh7R6vU7wpD6CH9k+c9X7f22VdVvJy0jojtLHs5bUMpVe/Lx3fT1zNepmIavS5jx5KM8Em5BNw7q05FaIVZweaZa3GH21xDYqQT+WWXRopWG+06Tm7S9cb4T9O+25Yeo1b8xzCsKV7F6T0OQxDsxVp5ztntLk9/o/J9SgMe2IwPhkEHMEZg+qnHLNNPJnJDwIAgCAIAgCAID45wY3vOyA1KHqTbyRLK/wBqccTJg0KG3ug28SJcl3MNBFh1v6KtqXzzygjtLLstDYUrmTz5Lh8zHSPalWoMa84yHEbuLd0+jh+oK1xvqieupLrdlrSUcqbcX9fL9opeGcTU/EksYkkSHN9tjvab+45hWFKtGqs0chiGGV7GezUWj3Nbn+zNLcVwQBAEAQBAEAQBAEAQBAEAQBAY+sVqnUWX8epRAwbDUno0ZlYVKkYLOTJVrZV7qezRjn9l1ZL8S9ps9O3gUUeCz65zef0b6XPMKtq3spaQ0Ozw/szRpZTuHtPlw/fl0NCixHxohiRSXE5kk3J6kqE3nvOnjFRWUVkjihkEAQFpwdjPDsWRh06Ef4ctAAZEOXpE0Nyd7E8FbULik0orQ+d4rg19GpKtLv565r0/9RsUXEdEhRfCfMwe8Ta3iNvfnY5eqkOtTTy2kVUcOu5R2lSll0ZlFsIQQBAEBiq/iCnYflfHqL7X9lgzc7o39dFrq1Y01nIm2WH17yezSXV8F1ZJcR9oVYqsbuyTjAhg5Bh8xtp3n6+gsOqq6t3Ob00R3Vh2etbeOdRbcvHd8l/78jJ4c7T52WeIFdb4jNO+0WeOZGjvkeq2Ur2S0nqQ7/sxSmnK2ey+T3eq8/ke/GHaNITVIfI0YPc6IC0ucO6GtOttybZet1nXvIuLjDiRcL7OVqdeNW4ySjrktc3w+RLVXHahAeql1GbpU62ckHFr26EfgRuDwWUJuDziaLi3p3FN06qzTLfgzF8piWW7hsyO0eeHx+03iPmPgTcULhVV4nzjFsIqWM898Huf4fj9/JbMpBThAEAQBAEAQBAEAQBAEB1TMzAlIBjzTmsa3MucbAepXjaSzZnTpzqSUILNvkTjE/aexl5bDzbnTxXjL+1p16u+BUCte8IfU63DuzDeU7p5f8V+X6fUmc9OzVQmTMzr3PedS43/ANHJV0pOTzZ2NGjTowUKccl4HQvDaEAQBAEAQBAb/gHHUxIRGUqqd6JDJDWOFy5l8gLalvLUbcFNtrpx7stUctjeBQrJ16OUZLV8E/R+3zLArU4IIDwV2Ym5SjxZmntDojGFzQdDbPbXLbdYVG1FuO8k2dOnUrwhVeUW0mfnio1Cbqc2ZufeXvdqT+AGw5DJUUpuTzkfV6FvToQVOkskjzLE3BAEAQBAEB3Sc1HkplszKOLHtN2uGoXsZOLzRrq0oVYOE1mnvLRgjHEvX2CTnbMmANNn23bz4t/0W1vcqpo9588xjA52bdSnrT+3X19vcVLKAIAgCAIAgCAIAgCA0zFPaFTaMTLyNo8Xg0+Vp+07jyHDZRK13GGi1Z0GHdnq9zlOp3I+O99F+X5knr2IanX4/i1GISB7LBk1vRv66qsqVp1HnJncWWH29nHZpRy8eL+ftGLWsnBAEAQBAEAQBAfWtc9wawXJ0AQ8bSWbLH2c4QlqfJMqs/Dd/EOvYRBbuC5tZuxItmc+itbW3UUpSWpwGPYvOtUlQpSXw1y49X6adTe1NOZCAICEdoWHv5DXCYAtBi3dD4D6zfQn4EKluaPw56bmfTMDxH/GWy2n346P8P5/fM1dRy6CAIAgCAIAgOUN74UQRIZIINwRkQRoQUTyMZRUlk9xXMCY/h1Du02tuDYujIhyD+APB3yPXW0t7va7s95wuM4A6Oda3WceK5dPD7dCgqccqEAQBAEAQBAYjEGJKZh+B4lQf5j7LG5ud0b+psFqq1oU13ifY4bcXksqUdOLe5fP2ySYpx7U65eBAPgwT7rTm4fad+gsOqq611OpotEd1h2A29plOXenze5dF7fQ1JRi9CAIAgCAIAgCAIDYcM4PquIXB8u3uQt4j8h6buPT5LfSt51N24qsQxi2sllJ5y5Lf8+RXMM4NpWHmiJBb34u8R+Z/tGjfTPmVaUreFPdvOExDGbm90k8o8l+eZsS3lSEAQBAYfFVCg4ho7pKLk7WG76rhoemx5ErVWpKpHZZPw2+nZV1Vju3Nc173eJ+fp2VjyM26Vmmlr2EhwPEKjlFxeTPqdKrCrBVIPNPVHSvDYEAQBAEAQBAEBR8DdoT5YtptfN2aMinVvAP4j7Wo5jSfb3eXdn9TkcY7PKeda2WvGPPp4+Ht1djmvYHsIIOYI3VmcQ008mfUPAgCA6pqZgSkAx5pzWNbmXONgPUrxtJZszp051JKEFm3yJnirtOcSZXDosNDGcPytP4u+G6rq17wp/U7HDezC0nd/2r8v0+pNZmYjTUcx5lxe52Zc43J6kqA2282dfTpxpxUILJLgjrXhmEAQBAEAQBAEB7aTSp6sTQlqdDL3ctBzJ0A5lZQpym8oojXN3RtobdWWS97kVTC/ZpJSFpitkRon1PcHX63rYclZ0bKMdZ6s4rEe0tWtnC37sefF+n38TfWtaxoawWA0AU05htt5s+oeBAEAQBAEBP+1DCn8xlv5xIN+lYPpAPeaN+rfmOgUG8obS247zqezuK/Bn/AIaq+693g/R/fqyQKrO9CAIAgCAIAgCAIDcME45maA8Sk5eJLnbdnNt9vs/hvKt7l09HqigxfA6d4viU+7U8n19SzU6flanJtm5F4ex2hH7bHkcwraMlJZo+fV6FShUdOosmj0rI0mqYqx3TKDeBDPixvqNOTfvO26ZlRq11CnpvZd4bgVxeZTfdhzfHovaJDiDEdTxBMeJUH3A9lgya3o3jzNyqqrWnUfeO8scOt7OOzSWvF8X8/aMStZPCAIAgCAIAgCA+tBce63MoeN5as3zCvZtOVC01WrwYevc993p7vrny3U2jZylrPRHM4l2kpUc4W/elz4L1+3iValUuRpEqJWnQ2saOG/MnUnmVZQhGCyijiLm6q3M9urLN+9x7FmRwgCAIAgCAIAgCAjPaVhH+Tzf8zp7foYh8wH/bcdvunbhpwVTd2+w9qO4+g4Bi/wDiYfAqvvx3eK9Vx+vM0ZQzpQgCAIAgCAIAgCAzWGMTVDDk34smbsJ88M+y79jwI+YyW2jWlSeaK7EMMo3sNmoteD4r9eH51M7ijtGqNVBl6ZeBDOtj53cbuGg5D47LfWvJT0joisw7s5Qt+/W78vJfLj8/oaQoZ0gQBAEAQBAEAQBAZrDmGKniKP3ZFtmA2dEdk1vrueQuVtpUJ1HoV1/idvZRzqPXglvZXsLYJpeH2iKB4sb/AMjhp91vu/jzVrRtoU9d7ODxHG7i8zj/ABhyX5fH7eBs6kFMEAQBAEAQBAEAQBAEB0zctBnZZ0tNNDmOBDgdwV5KKksmbKVWdKanB5Naog+M8Lx8NVHwzd0J9zDfxHA/aHz1VLXoOlLwPpuE4pC+pZ7pLevyvB/o15aC1CAIAgCAIAgCAIAgCAIAgCAIAgCA5QoUSNFEKCC5xNgALkngAESb0RjKUYpyk8kilYT7M3PIm8RZDUQQcz99w06D4jRWFGy41PochifaZLOnaf3ei/L+hT5aXgysAQJZoa1osGtFgOgCsUklkjjalSVSTlN5t8zsXpgEAQBAEAQBAEAQBAEAQBAY+u0eUrtNdIzwu06EatI0cDxH7jQrCpTVSOyyVZ3lS0qqrTeq81yfvxIJiOhTeH6kZKcHNrho4bEftsqSrSlTlkz6fYX1K8oqpT+a5PkYtayaEAQBAEAQBAEAQBAEAQBAEAQGdwzhWpYjjWlG92GD5ojvZHTieQ+S3UqEqj03FZiGK0LKPfecuCW/9L3qWPDGEqZhyFeWb3ohHmiu9o8hwHIet1a0beFPdvOAxHFri9ffeUeCW79v3oZ9byrCAIAgCAIAgCAIAgCAIAgCAIAgMPinD0piOmGUmcnDOG8DNp48xxG/wI1VqKqxyZPw7EKllW+JDVcVzXvcQWs0qbotQdIz7e65vwI2cDuCqSpCUJbMj6da3VK6pKrSeafl4PxPEsSSEAQBAEAQBAEAQBAEAQH1jXPcGMBJOQA3Q8bSWbKPhDs1iR7TmIbtbqIIycfvEaDkM+in0LNvWf0ORxTtLGGdO11f+7h8ufXd1KnLwIMrAECWaGtaLBrRYAcgFZJJLJHFzqSqScpvNvmdi9MAgCAIAgCAIAgCAIAgCAIAgCAIAgCAwWLcMymJZDwY3liNv4cTdp4Hi07haa1FVY5PeWWGYnUsau1HWL3rn++RCKrTZqkz7pGeb3XtOfPgQeBCpZwcJbLPpltc07mkqtN5pnkWJICAIAgCAIAgCAIAgCAsXZlScPNkRPSLhFj++XgB0MnYM2GvmzvnnsrW0p08tpas4DtDd3rqfCqLZhwy3Pq+PThy4m+qacwEAQBAEAQBAEAQBAEAQBAEAQBAEAQBAcI8aFLwTGjuDWtFy5xsAOJJXjaSzZlCEpyUYrNvkTPFvaZa8ph3oYxH5Gn8T8N1X1r3hT+p2GGdmd1S7/t9X+F9eBMo0WJHimLHcXOJuS43JPEkqubb1Z2UYRglGKySOCGQQBAEAQBAEAQBAEAQHpptQm6XNibkHljxoR+BGhHI5LKE5QecTRcW9K4g6dWOaZY8G49lK5aUn7Qo/D3X/dJ0P2T6XVrQuo1NJaM4HFcBq2mdSl3oea6+v1yNzUs54IAgCAIAgCAIAgCAIAgCAIAgCAIDA4nxZTMOQv6p3eiEeWE32jzPAcz81orV4U1rvLPDsJuL2XcWUeLe79v3oRzE2LKniOL/AFTu7DB8sNvsjrxPM/JVVWvOo9dx9Aw/Cbeyj3FnLi3v/S96mBWkswgCAIAgCAIAgCAIAgCAIAgGmiHhRMGdo0WUtI18l8PRsXVzfvfWHPXrtOoXjXdnuOUxbs5GpnVtVlLiuD6cn5dCry8eFMwBHl3BzXC7XNNwRyIVmmms0cROEqcnGaya5nYvTAIAgCAIAgCAIAgCAIAgCA648eFLQTGmHBrWi5c42AHMleNpLNmUISnJRis2+RMsW9phJMph3oYxH5Gn8T8N1X1r3hT+p2OGdmd1S7/t9X+F9eBNI0WJHimLHcXOJuS43JPEkqubb1Z2MYRglGKySOCGQQBAEAQBAEAQBAEAQBAEAQBAEAQGfwtiyo4bj/0578MnzQ3HI8x9U8x63W6jXlSem4q8SwmhfR72kuDW/wCfNe9C0YcxJTsRSviyDvMPbYcnN6jhzGSt6VaNRZxPnl/hteyns1VpwfBmYW0gBAEAQBAEAQBAEAQBAa/ijF1Mw5DtMHvxCPLCbr1P1RzPpdaK1xCnv3lph2EXF6+4so8W93y5v3oRzE2KqniKNebd3YYPlhtyaOvE8z8lVVa86j13Hf4fhVvZR/y1nLi3v/SMGtJZhAEAQBAEAQBAEAQBAEAQBAEAQBAEAQBAd8jOzNPmhNST3Me3RzTb/Ry0K9jJxeaNVajTrQcKizT5lbwf2iytTtJ1m0KLoHaMf/ieRy/BWlC8UtJ6M4XFOztShnUt+9HlxXqvP7m+qacwEAQBAEAQBAEBxiPZDYXxCAALknIADclM8j2MXJ5LeTLGPaTYmSw4eTo1vyA/mPpxVdXvP6af1Oywrs3uq3fyj6+n15ExixYkaIYsYlzibkk3JPEkqubz1Z2MYxilGKySOKGQQBAEAQBAEAQBAe+iUaerk6JSnM7x3OzRxcdh/uazp05VHlEi3d5RtKfxKryXm+hlcV4MqOG/pYtokI2+kaMgeDhtnpsfktla3lS13og4bjNC+7q7suT/ABzNbWguAgCAIAgCAIAgCAIAgCA3HCOPp6h2lZ28WAMrE+Zo+yTt9k5dFKoXUqej1Rz+KYBRu850+7PyfVfn7lgo9XkKzKfxNNiB7d7ag8CNQeqtYVIzWcWcFdWla1nsVY5P79Ge5ZkYIAgCAIDHVytyFCkjNVF/dGw1LjwaNz/uS11KkaazkS7OyrXdT4dJZvyXVkYxfjSfxG8wR9HAvlDG9tC87ne2g+aqa9zKppuR9CwvBaNktr+U+fpy+/2NYUcuQgCAIAgCAIAgCAIDasH4JnsRPEeJeHAvm8jN3Jg366Dnayk0LaVTXcikxTG6Nktld6fLl19N/wByzUajyNEkxKU5ga3fi48XHcq2p04wWUT57d3la6qfEqvN/boeyNChx4RhRgHNIsQRcEHYgrJpPRmiMpQalF5NEnxz2exJIuqNCaXQ9XwxmWc28W8tRzGlZcWmz3objuMH7QqrlRuXlLg+D68n5PrvnagnWBAEAQBAEAQBAEAQBAEB6qZUp2lTQmqdEcx43H4EaEcisoTlB5xZouLalcQ2Ksc0X7CU9PVLD8KdqbWte8Xs3LL3Ta+4sfVXdGUpQUpHy/E6FGhdTpUXmlprz4/R6GXW0gBAEAQECx9BqcDEsRlWe55veG46Fh9mw0HAgbgqkuVNVHtH1DBZ287SLoLLmvHjn73ZGurQWwQBAEAQBAEAQBAcobHxHiHDBJJsAMySdgE3mMpKKze4p2DOzcC09iIc2wf8/wDH48FY0LP+qp9DjcW7Sb6Vo+svT1+nMprGNhsDGAADIAbeisTjm23mzkh4EAQE9xx2ew6gXVGhgNi6uh6NfzHB3yPI5mDcWil3obzqsH7Qyo5Ubl5x4PiuvNeaJLFhRIEUwowLXA2IIsQRsQVVtNaM7qMoySlF5pnBDIIAgCAIAgCAIAgOUOG+LEEOECScgALk9AiWZjKSis28kUTBfZ1MR4zZ7EDe6wWLYR9p33hsOWvRT7ezbe1Pccpi3aKEIulavOX+7gunN+O7qVgAAWCszhj6gCAIAgNO7UpKnR8MumZ4hr2H6J25cfdHEEDPha+yiXkYunm/kX/ZytXhdqFPVP8Al05/L9cSIqoPo4QBAEAQBAEAQHvotGn65OCVpzC47nZo4uOwWdOnKo8okW7vKNpT+JVeS830LRhDBUjhyH4zrRI51iEacmDYc9T8lbULaNPXez57imNVr17K7sOXPr7y+5tCklKEAQBAEAQGr4xwZJYkheK20OOBlEA15OG456j5KNXto1ddzLnCsZq2L2X3ocvyvfqRes0eeok4ZSosLXbHZw4tO4VTUpyg8pH0O0vKN1T+JSea+3U8CwJQQBAEAQBAEBt2BcGNxMHTEeL3GMcA5rc3nK++QHPPQ5KVb23xdW9ChxnGXYZQjDOTWab3fvyK5RMO0qhw+7ToTWndxzcerjn6aK0p0YU/4o4S7xG5u3nVln4cPoZVbCEEAQBAEAQEe7WpSsiqiZmyXS+kIjRuQuCNnEjU6jpYVV7Ge1m93A77szVtfg7ENKn9XN8mvD7eb0FQjqAgCAIAgCAIDZcIYOnsSRhEF2QQfNEO/Jo3PyHyMihbyqvwKfFMYo2Mct8+C9eSLVRKNI0OSEpTmd1u53ceLjuVb06caayifO7u8rXdT4lV5vyXQyCzIoQBAEAQBAEAQHhrFIkK1JmVqLA9u3EHiDqCsJ04zWUkSbW8rWs/iUpZP79SPYtwDUKGTMSV40HXvAeZv3mj8wy6KqrWsqeq1R32GY/Ru8oVO7PyfR/j7mnqKX4QG34VwDU624R5oGDB+s4eZw+y39Tl1Uqjaznq9EUOJY/b2qcYd+fJbl1f4+xuFU7K6XGg/wDTYj4bgPe84PUZEHofRSp2MGu68igt+1NxGX+dFSXho/z74mi1TAmIafH8PwTFB0dC8w/ceoChztasXuz6HS2+PWNaOe3s+EtP15mXoPZjVJx4iVYiCzcXDnnoBkOpPottOym/5aEC97T29NZUFtv6L18vmVGh0OnUKW8Cmww3TvO1c61/adqdTyF8rKxp0o01lFHF3l9Xu57VaWfJcF0RklsIgQBAEAQBAEB1TUtAnJd0vNNDmOFnNOYIXjSksmZ06k6U1ODya3Egxj2eTdMcZujB0WFqW6vZ/kOYz48VVV7Rx1hqjvcK7Q066VO47s+fB+j9+Bo8KFEjRBDgtLidABcn0ChpN7jpJTjFZyeSMszCmIHy5jiVjd0C5u0g/wDycz8Ft+BUyz2SC8VslLZ+Ks+v53GGWosAgCAoeCuzuLO2n68C2Hq2Ho533t2jlqeW863tHLvT3HKYv2ijSzpWzzlxfBdOb8upWIEGFLwRBgNDWtFmtAsABsAFZpJLJHDTnKcnKTzbOxemIQBAEAQBAEAQBAEAQGpVzs9odXmP4gB0Jx9rwrAHmWkEX6WUWpaU5vPcXln2hu7aOxmpL/lw+eZ66JgmhUZwiQIXfePfieY9QNAeYAWdO2pw3I03mN3l0spSyXJafv6s2JbypCAIAgCAIAgCAIAgCAIAgCA64cCFDeXw2tBdm4gAE9TuvMkjJzlJJN6I81ZlZiepUSVlH+G97S0Pte1+hG2+2qxqRcotJ5G60qwpVo1Jx2knnkQGvYfqVAmfBqLCPquGbXdHfpqqSpSlTeUkfUbLEKF5DapS6riuq9o8EpKx52ZbLSjS97jZrQLkrCMXJ5Ik1asKUHObyS3lfwT2fwKRaeq4bEjatbq1n7u56DbirS3tFDvS3nBYv2gnc50qGkOfF+i9vkb2ppzQQBAEAQBAEAQBAEAQBAEAQBAEAQBAEAQBAEAQBAEAQBAEAQBAEBqvab/w6L1b+YKNd/8AyZddnv8AXw+f2NH7HP8AkMT/ANR/M1Q7H+b6HSdqv9LH/t+GWJWpwIQBAEAQBAEAQBAEAQBAEAQBAEAQBAEAQBAEAQBAEAQBAEB//9k="/>
          <p:cNvSpPr>
            <a:spLocks noChangeAspect="1" noChangeArrowheads="1"/>
          </p:cNvSpPr>
          <p:nvPr/>
        </p:nvSpPr>
        <p:spPr bwMode="auto">
          <a:xfrm>
            <a:off x="1259681" y="-108347"/>
            <a:ext cx="2286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solidFill>
                <a:schemeClr val="tx1"/>
              </a:solidFill>
            </a:endParaRPr>
          </a:p>
        </p:txBody>
      </p:sp>
      <p:sp>
        <p:nvSpPr>
          <p:cNvPr id="20" name="Rectangle 2"/>
          <p:cNvSpPr>
            <a:spLocks noGrp="1"/>
          </p:cNvSpPr>
          <p:nvPr>
            <p:ph type="title"/>
          </p:nvPr>
        </p:nvSpPr>
        <p:spPr>
          <a:xfrm>
            <a:off x="228600" y="120254"/>
            <a:ext cx="56388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3800" dirty="0" smtClean="0">
                <a:solidFill>
                  <a:srgbClr val="7030A0"/>
                </a:solidFill>
              </a:rPr>
              <a:t>Child Care and Development Block Grant Act of 2014</a:t>
            </a:r>
          </a:p>
        </p:txBody>
      </p:sp>
      <p:sp>
        <p:nvSpPr>
          <p:cNvPr id="22" name="Rectangle 3"/>
          <p:cNvSpPr txBox="1">
            <a:spLocks/>
          </p:cNvSpPr>
          <p:nvPr/>
        </p:nvSpPr>
        <p:spPr>
          <a:xfrm>
            <a:off x="152400" y="165735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9088" indent="-319088"/>
            <a:r>
              <a:rPr lang="en-US" altLang="en-US" sz="2000" dirty="0" smtClean="0"/>
              <a:t>Last Congress completed the Reauthorization of the Child Care and Development Block Grant (CCDBG) </a:t>
            </a:r>
          </a:p>
          <a:p>
            <a:pPr marL="319088" indent="-319088"/>
            <a:r>
              <a:rPr lang="en-US" altLang="en-US" sz="2000" dirty="0" smtClean="0"/>
              <a:t>First time in over 17 years.</a:t>
            </a:r>
          </a:p>
          <a:p>
            <a:pPr marL="319088" indent="-319088"/>
            <a:r>
              <a:rPr lang="en-US" altLang="en-US" sz="2000" dirty="0" smtClean="0"/>
              <a:t>Senate passed by 96-2 in March 2014</a:t>
            </a:r>
          </a:p>
          <a:p>
            <a:pPr marL="319088" indent="-319088"/>
            <a:r>
              <a:rPr lang="en-US" altLang="en-US" sz="2000" dirty="0" smtClean="0"/>
              <a:t>Bipartisan, bicameral bill announced in September before recess </a:t>
            </a:r>
          </a:p>
          <a:p>
            <a:pPr marL="319088" indent="-319088"/>
            <a:r>
              <a:rPr lang="en-US" altLang="en-US" sz="2000" dirty="0" smtClean="0"/>
              <a:t>Passed House on September 15th </a:t>
            </a:r>
          </a:p>
          <a:p>
            <a:pPr marL="319088" indent="-319088"/>
            <a:r>
              <a:rPr lang="en-US" altLang="en-US" sz="2000" dirty="0" smtClean="0"/>
              <a:t>President signed into law 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2847" name="AutoShape 2" descr="data:image/jpeg;base64,/9j/4AAQSkZJRgABAQAAAQABAAD/2wCEAAkGBw8PDg8PEA8SDg4OEBYQDg8QEBMQEA8UFBQYFyARFRQYHSggGCYlHBMVIj0hJykrMC4yGh8zODMsQygtLysBCgoKDg0OGxAQGywmICYsLy8sMiwsLCwsNDQsLCwsLCwsLCwsLCwsLC8sLCwsLDQsLCwsLCwsLDIsLCwwLCwsLP/AABEIAPAA0gMBEQACEQEDEQH/xAAcAAEAAgIDAQAAAAAAAAAAAAAAAQcGCAMEBQL/xABBEAABAwICBwQHBwIEBwAAAAABAAIDBBEFQQYHEiExUWETInGBFCMyQlKRwTNDcoKSobEkYlOistEVFkRjwuHw/8QAGwEBAAIDAQEAAAAAAAAAAAAAAAEFAgQGAwf/xAAzEQEAAgECAwQJBQEBAQEBAAAAAQIDBBEFEjEhQVFhEyKBkaGxwdHwBhQyceFC8XIjFf/aAAwDAQACEQMRAD8AvFAQEBAQEEOcACSQABck7gAMyhEbql0s1qybbosPDWsaSPSXt2nO6sYdwHU3vyC0cuqnpR1Oi4DXaL6jr4R9Z+zEf+fsW2tr019/wx2/Ts2Xh+4yeK1//k6Pbbkj4/dk2Aa2qhhDa2ITs4GWIBko6lvsu8Bsr2pq5j+Su1X6fx27cM7T4T2x9/mtXB8Xp6yITU8rZYzuNtxafhc072noVu1vFo3hzGfT5MF+TJG0u8sniICAgICAgICAgICAgICAgICAgICAgxDWrXugwmfZOy6dzYLjk43cPNrXDzXhqbbY5WvBsUZNXXfu7fd0+KgVVu6ESIPU0dx6ow+cTQP2Twew72St+F4z/kZLPHktSd4a2q0eLU05Mkf14x/S/wDRXSODEqcTRd1w3TRE3dE7keYORz+YFpjyRkjeHCa3RZNJk5L+yfH873tL0aYgICAgICAgIMV0s07o8Ouwnt6kcIIyLtP/AHHcGfuei8cmetP7Wei4Vm1XbHZXxn6eP52qrxjWRidQ47M3oseTIAGkeLz3r+Y8Fo21N7eTpsHBdLijtjmnz+3RxYLrCxKmeCZ3VMd+9HOdsEdHe03yPkUpqL1792Wo4PpcsbRXlnxjs+HRcuiWlVPicO3F3JGW7aBx78ZP+oHI/wAcFv4ssZI3hyOu0GTSX5bdO6fF7y9WkICAgICAgIMC10MJwxh+GpYT+l4+q1tX/D2rzgE7aqf/AJn6KPVa7QRKVCRB6+i+kE2HVLZ4t49mWMmzZWZtPLocivTHkmlt4amt0VNVinHf2T4S2KwrEYqqCOohdtxSt2mnPkWkZEEEW6K2raLRvD57nw3w5Jx3jth21k8hAQEBAQQ5wAJJAAFyTuAAzKERv2QqbTrWYSX02Hus0d2SrHF3MRcvxfLIrRzanup73U8N4JEbZNRH9V+/29/gq1ziSSSSSbkneSTmVpOmiIiNoQgIPQwDGJaGpjqYTZzD3m37sjTxY7oR9Dks6Xmlt4a+q01NRinHfv8Ah5tksJxCOqp4qiI3jmYHt5i/Fp6g3HkratotG8PnubDbDknHbrDtrJ5CAgICAgIMU1o0xkweqsLmPYkHg2Rtz+naXhqI3xytODX5dZTfv3j4NflVO+EBEpRIgz/VPpR6NUehyu/p6p3qyeEcvAeTtw8dnqtrS5eWeWekqDjvD/TY/TUj1q9fOP8AOvvXYrJxQgICAg46idkbHSPcGMYC573GzWgZkngomdu2WVa2tMVrG8ypDWBp8+uLqenJjogbE8H1FvedmG8m+Z5Cuz6ib9lejs+GcIrp4jJl7b/L/fP3eeCrWXYiBAQEF0ak64voZ4Sb9hNdnRsgvb9QcfNWOktvWYcf+oMUVz1vHfHy/IWKtpQCAgICAgIOpi9GKimngP30L4/1NI+qxtHNWYeuDJ6LLW/hMT7mr5Ftx3EcQqV9NgRkKBKJEEhE7NgtXukX/EKJrnuvUQWjqOZIG6T8wF/G/JW2DLz083z3i2h/a6iYiPVntj7ez5bMnXuqxAQcVTUMiY6SRwZGwFz3uNmtAzJUTMRG8sqUte0VrG8yozWBpw/EHmGEmOiYdzeDpyPff05N8zv4VmfPN+yOjuOF8Krpa89+28/Dyj6ywta64QpQIgRAg56KjlnkEcMb5ZHcGMaXOPWwUxWZnaGGTLTHXmvMRHmvjVpo1Jh9G4TWE87+0kaCD2YAsGEjcTxPmrPT45pXt6uI4vra6rNvT+MRtH3ZcvdVCAgICAgICDXHTmg9HxOsiy7UyN/DIBIB5bVvJU+evLkmH0XhmX0ukpby293Z9HhryWAiUokQFAyTQHSE4fWse4+ol9XUDLZJ3Pt/ad/hcZr3wZfR337lbxXQ/utPNY/lHbH29rYQEEXG8HeCM1bvnSUHDV1McMb5ZHiOOMbT3uNg0DNRMxEbyzx47ZLRWsbzKi9PtNpMReYorx0bD3WcHSke+/6DJVmfPOSdo6O64Vwqukrz37bz8PKPqw5ay3FKEIhClAjF38DweeuqGU8DdqR/Enc1jRxe45Af+hckBZUpN52h4anU49PjnJkns/OyGwWiei9PhsPZxDakdYzTuHflP0Aybl1NybXHijHG0OE1uuyau/Nfp3R3R/vm9xejSEBAQEBAQEBBT+uzD9mppqkDdLGYnG268ZuLnqH/AOVV+sr2xZ2H6bzb474p7p39/wD58VbLSdMKEpRIgIkQXbqn0i9JpPRZHXnpAA2/F8XBp/L7P6eas9Ll5q8s9YcLx/Q+hzelr/G3z7/f197NayqjhjfLK8Rxxjae9xsAFtTMRG8qPHjtktFKRvMqK0800kxGTs47x0cZ7jOBkI+8f9BkqvPnnJO0dHecK4VXSV5rdt56z4eUMRWuuEIhCMUKUCIctJSyTSMiiaZJJHBrGDi4nJZREzO0PLJeuOs3tO0Q2D0H0VjwymDNz6iQB1RKPePwN6C/nvOatcOKMdfNwXEdfbV5d/8AmOkfnfLJF6q8QEBAQEBAQEBBh+tXDe3wuVwF30zmzttyB2XfJrnHyWvqq82OfJccCz+i1lYnpbs+3xhQyqX0BKJSgIkQEHqaNYw+hq4qllzsOs9vxsO5zPl+9jks8WSaWi0NTW6SuqwWxW7+nlPdP53PX060ykxGTYZeOjjPq483n/Ef16ZfMr1z55yTtHRpcL4VTR15rdt56z4eUfnaxNa63EQhShCMUKUIRC6NVOh/o0Qrp2/1MzfUtdxhjOdsi4fIbsyFY6bDyxzT1cZxviPpr+gxz6sdfOftHz9ixFtufEBAQEBAQEBAQEHFV07ZY3xPF2SMcx45hwsR8iomN42lnjvNLRavWJ3ayV9I6CaWF/twyOjd4tJH0VHaOWdn1LDkjLjrevSYife4FD1SoSICJEBECCFKEIgRCFLFCIZxqv0S9Nn9Jmbelp3cDwmkG8M6gbifIZlbWmw88809IUPG+I/t8foqT61vhHj9l5KzcQICAgICAgICAgICAgovWxh3Y4m94HdqY2yjle2wR82X81Vauu2Tfxd9+n8/pNJFZ61mY+sfP4MNWqvREpRIgICAiEIhClCEQhGL0MAweWuqY6aL2pD3nWuI2ji8+A+gzXpjpN7csNXV6mmmxTlv3fGfBsbhGGxUlPHTwt2Y4m7I5nMuPUm581cVrFY2h84z5758k5L9ZdxZPEQEBAQEBAQEBAQEBBW2uug2qemqBxikdE7wkF7nwMf7rS1tfVizqP0xm2y3xeMb+7/1UarXaCJSoSIkQEQIIUoQjFClCEYr01Y6L+g0vbSttVVIDn34xs4tj6cz1sMla6bFyV3nrLgeN8Q/c5uSk+rX4z3z9v8AWaLZUogICAgICAgICAgICAgxvWLR9thVW3NjBKDy7Nwef2aR5rw1Nd8crTg2X0etxz4zt7+z5tflTvpKVCUoyFAICkQiBEPlSxFKGaartGfTKrt5G3pqUhxuN0knFrOtuJ8hmtrS4ue289IUHHdf+3w+jpPrW+Ed8/SP8XkrRwYgICAgICAgICAgICAgIOCugEsMsR4SRuYfzNI+qi0bxMPTFfkvW8d0xPuaxKgfWkoySoSIkQEQhShCMUFShzUVJJPLHDG3aklcGMaMyTZTWJtO0PHNlripN7ztEdstjNG8GZQ0kVMzfsDvu+N53uf5n5CwyV3jpFKxWHzLW6q2qzWy27+nlHdD01m1RAQEBAQEBAQEBAQEBAQEGs2LsDamoaNwbNIB4B5VDf8AlL6xpZ3w0mfCPk6qwbD6RkKEiApQgohCli+VLFaWp3R728Qkbzjpr/J0g/0/qW/o8X/c+xyH6k13TTUnzt9I+vuWmrByIgICAgICAgICAgICAgICDzdIMahoad9RMe63cxo9qR54Mb1NvLeclhkyRjrzS2tHo8mqyxix+3yjxlrjPMZHue72nuLneJN/qqOZ3nd9Tx0ilYrHSOx8hYvSEoySoSIIRCCpYoKli7WEYc+qqIqeP25nhoPwjNx8Bc+SzpWbWisNfU564MVstukR+e9shh1FHTwxwRi0cTAxo6AcT1zV3WsVjaHy3NmtmyTkv1md3ZWTyEBAQEBAQEBAQEBAQEBBwV9ZHTxPmleI4o27T3HID+fDNRa0VjeXpixXy3jHSN5nooHTLSeTEqjtDdkEd208R91p949TYX8hkqfPmnJbfufR+F8OposXLHbaes/ndDwV4LSEhQyhKMkqEiCEQgqWKCpYrK1MYQHST1jh9mOxiP8Ac4XcfIbI/MVv6KnbNnJ/qfVbVpgjv7Z9nT47+5bKsXGCAgICAgICAgICAgICAgh7g0EkgAC5JNgAMyUTETM7Qo7WLpia+XsISRRxO7uXbuH3h6ch552FVqc/PO0dHfcF4VGlp6TJ/Ofh5ff83wwLVXyVDJKhL6RkKEiApQgohCliurU9I04Y4Di2oeH+JDTf5EK10c//AJ+1wH6lrMazee+sbfFnK23PiAgICAgICAgICAgICAgqPWjpp2pdQUz/AFTTaqkaftHD7pp5DPmd3Ab67VZ9/Ur7XY8C4VyRGozR2/8AMeHn/fh4fKtVouqSiUqGSUZJUJESICIQpQhGKx9S+J7M9RSuO6Zglj/EzcQPEOv+Vb2ivtM1cr+p9PzY6Zo7p2n29Pj81uqycWICAgICAgICAgICAgIK61n6aejtdRUz7VDxaeRp3wNPug5OI+Q6kW09Tn5Y5a9XR8E4V6a0Z8serHSPGftHxU4FWu1SEZJUMkolKhKUZCgEBSIRAiHewHE3UlXBUt3mGQOIHvN4Ob5tJHmvTHfktFmprNPGowWxT3x/58WycEzZGNew7THtDmOHAgi4PyKu4neN4fLrVmtprbrD7UsRAQEBAQEBAQEBAQYhrC0xbh0PZxkOrJm+qbx7JvDtXD+BmfArXz5vRxtHVb8J4ZOrvzW/hHXz8o+qh5JHPc5znFznEuc5xJc4k3JJPEqqntd9WIrG0dEKGaUSlQySiREpUJESICIEEKUIRiurVFjnb0ZpXm8tIbNvxMTrkfI3Hhsq00mTmryz3OE/UOj9FqPS16W+cdff197PFtufEBAQEBAQEBAQEHh6X6SRYbTGZ/ekd3YIr2Mj/oBxJ/3C8suWMdd5bug0V9Xl5K9O+fCPzo16xPEJaqeSeZ23LK7ac79gAMgAALdFU2tNp3l9CwYaYccY6RtEOssXslGSVCUoySoSIlKJEBAQEQhEIUoe1ofjhoK2Ko39nfYmaPejdx+W4+IC9cOTkvEtDiWkjVae2Pv6x/cfmzYuKRr2tc0hzXAOa4bwQRcEK5jtfNbVms7T1fSIEBAQEBAQEBB1MUxGKlgkqJnbEUTdpx/YADMkkC3VY2tFY3l64cN814x0jeZa76V6RS4jVOnk7rfZhivcRMyb1OZOZ8gqnLkm9t5fQdDo6aXFFK9e+fGXjrzbqVDJKJFCUoySiUqEvaw3ResqaWarii2oYePxSW47A97Zz/a69a4b2rNoaObiWnw5q4b27Z90eG/hv3PFXk3xARAghShCIEQuHVDpN2sJoJXetgG1ATxfFmz8pPyI5Ky0mXeOSXF/qDQejv8AuKR2T1/vx9vz/tY63HNiAgICAgICAgojWbpea+fsIXXo6d3dIO6Z/AyeA3geZz3Vuozc87R0dtwfh37fH6S8evPwjw+7CQtZdpUJSjJKhKUSKGSUSyLQrRaTEqjYF2U8djUSj3Qfdb1Nj4ccl7YcM5LeSt4nxGmixb9bT0j6z5Qv+ipI4ImRRMEccbQ1jRwAH/3FW9YisbQ+d5clst5ved5nqq/WXoLs7ddSM7u91TC0ezzlYOXMZcedtDU6f/uvtdZwTjO+2nzz/wDM/Sfoq9aLqxARCEBEIUodjDa+SmmjnidsyxODmHwyPMEbrdVlW01neHjnxUzY5x3jslsdo3jMddSxVMe4PHfbe5jeNxYfA/MWOauMd4vXmh831mltps04rd3xjul6azawgICAgICCuNbelnYRegQutNO287hxjiPu+Lv48QtTU5eWOWHQcE4f6W/p7x2R085/z5/0plV7rxEiJSoZJRKVCUol6WjuCzV9SynhHedvc4+zGwcXu6C/mSBms8eOb25Ya+r1dNLinJf/ANnwbDYBg0NDTsp4RZrN7nH2pHHi9x5n/YZK3x0ildofOtXqsmpyzkydZ+HlD0Vm1hBT2snQXsC+tpGeoPenhaPsT8bR8PT3fD2a7U6fl9avR2fBeMel2wZ59bunx8p8/n/fWuFpOlEEIgUiEQhGKyNSmKObVT0hN45Y+1A+F7CBuHUO/wAoW7o7etNXN/qPBE4q5e+J29k/nxXGrBx4gICAgIOljWJMpKaapfvbDGX24FxHBo8TYeaxvblrMvbT4ZzZa4698taMSr5KmeSeV21LM4vecrnIcgOFuQVPa02neX0XDiripGOnSHWUPQQESlQyESlEuxQ0kk8rIYmGSWR2yxjeJP08ckrWbTtDDJlpipN7ztENgtC9F48NpwwWfPJZ1RLb23fCOgubeZzVvhxRjrt3vn3EeIX1mXmn+MdI/O+WQr1V4gIIIBFjvB3EHgUOimNZGg3opdV0rf6VxvLGP+nJzH9pPyVbqNPy+tXo7Xg3F/TxGHNPrd0+P+/NXy1HRCIQiEIgUoXDqc0dMUL6+QWfUDs4Acowd7vzOA8m9VYaTHtHNLj/ANQa3nvGCvSO2f7/AM/OiyluOcEBAQEBB1sSomVEEsEgvHMwseM7OFrjqotWLRtL0xZbYrxevWJ3a1Y7hUlFUy00vtxOtfgHt4h46EWKp70mltpfRNNqK6jFGSvSfzZ0Fi9xAQEZJUJfTGlxAAJJNgALkk5AITMRG8r01b6Gigi7edoNZM3eOPYMP3YPPmfLK5s9Ph5I3nq4fi/E/wB1fkp/CPjPj9mbLZUogICAg+ZGBwLXAOa4EOaRcEHIjNExMxO8KP1jaEmgeaiBpdRSO4byadx9xx5E8D5HIms1GDkneOjuOEcVjU19Hk/nHx8/78ff/WDrVXiFKEIh7WiGBOxCtipxcMPfmcPcjbxP7gDqQvTFj57bNLX6uNLgnJ39I/tsdBC2NjY2NDWMaGMaNwa1osAPIK3iNuyHzu1ptM2t1lyKWIgICAgICDA9a2ivplP6VC29TStNwBvli4lvUt3keYzWtqcXNHNHWF3wXX+gyeivPq2+E/70lRyrXaCAgICMlv6rNCOyDa+qZ61wvSxOH2YP3rhzOQy48Tu39Ng29ezkuNcU598GKez/AKnx8v68fH52ctxzYgICAgICDiqadkrHRyND43tLXscLhwORCiYiY2llS9qWi1Z2mFD6wNDX4bL2kd30crvVv4mM/wCG8/wc/mqzPhnHO8dHdcL4pXV05bdl46+fnH1YgtdbiIXvqr0b9Dou2kbaoqwHvvxZH7rOm43PjbJWmmx8ld56y4bjWt/cZ+Sv8a9nt75/PqzVbCmEBAQEBAQEBBRmtLRL0Ko9JhbakqXcBwhlO8s6A7yPMZBVupxcs80dHacG4h6fH6K8+tX4x+dWCrWXYgILK1YaDds5lfVM9Q07VPC4fbEfeOHwjIZ+HHc0+Df1rOd4xxXkicGKe3vnw8o8/l/fS41vuSEBAQEBAQEBBwV1HFPE+GZgkikGy9juBH08clExFo2lnjyWx3i9J2mFEadaDzYc8yM2paNx7strmK59iS3DlfgenBVmbBOPtjo7jhvFaaqOW3Zfw8fOHxq20c9Prhtt2qamtJPfg74Yz+Ig+QKafHz27ekJ4vrf22D1Z9a3ZH1n2fNsCrRwYgICAgICAgICDqYth0VXBJTzN2opW7LhmMw4ciCAQeixtWLRtL1w5r4ckZKT2w1y0mwGXD6p9PLvt3o5ALNlYeDx8uGRBCqcmOaW2l9A0erpqsUZK+2PCfB5SwbSwNW2ghrHNq6ptqRpvGw7jUEf+IPz4c1tafBzetbooeLcVjDE4sU+t3z4f78l2NaAAALACwA3ADkrFx0zulAQEBAQEBAQEBBD2ggggEEWIIuCDkQiYnbth1qDDoKdpbBDHA1x2nNiY1gJ5kAKK1ivSGeXNkyzvktM/wBzu7Sl5iAgICAgICAgICDHdN9Fo8Tptg2ZPHd1PKR7LjxaehsL+RyXlmxRkrt3t/h+utpMnN/zPWPzvhgGherGV0va4gzs4o3d2n2g50xGbi07m/ufDjq4tNO+917xDjlIry6ed5nv8Pf3/Jb7GBoDWgNa0ANaBYADIDJb7lJmZneX0iBAQEBAQEBAQEBAQEBAQEBAQEBAQf/Z"/>
          <p:cNvSpPr>
            <a:spLocks noChangeAspect="1" noChangeArrowheads="1"/>
          </p:cNvSpPr>
          <p:nvPr/>
        </p:nvSpPr>
        <p:spPr bwMode="auto">
          <a:xfrm>
            <a:off x="1259681" y="-108347"/>
            <a:ext cx="2286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solidFill>
                <a:schemeClr val="tx1"/>
              </a:solidFill>
            </a:endParaRPr>
          </a:p>
        </p:txBody>
      </p:sp>
      <p:sp>
        <p:nvSpPr>
          <p:cNvPr id="1272848" name="AutoShape 4" descr="data:image/jpeg;base64,/9j/4AAQSkZJRgABAQAAAQABAAD/2wCEAAkGBw8PDg8PEA8SDg4OEBYQDg8QEBMQEA8UFBQYFyARFRQYHSggGCYlHBMVIj0hJykrMC4yGh8zODMsQygtLysBCgoKDg0OGxAQGywmICYsLy8sMiwsLCwsNDQsLCwsLCwsLCwsLCwsLC8sLCwsLDQsLCwsLCwsLDIsLCwwLCwsLP/AABEIAPAA0gMBEQACEQEDEQH/xAAcAAEAAgIDAQAAAAAAAAAAAAAAAQcGCAMEBQL/xABBEAABAwICBwQHBwIEBwAAAAABAAIDBBEFQQYHEiExUWETInGBFCMyQlKRwTNDcoKSobEkYlOistEVFkRjwuHw/8QAGwEBAAIDAQEAAAAAAAAAAAAAAAEFAgQGAwf/xAAzEQEAAgECAwQJBQEBAQEBAAAAAQIDBBEFEjEhQVFhEyKBkaGxwdHwBhQyceFC8XIjFf/aAAwDAQACEQMRAD8AvFAQEBAQEEOcACSQABck7gAMyhEbql0s1qybbosPDWsaSPSXt2nO6sYdwHU3vyC0cuqnpR1Oi4DXaL6jr4R9Z+zEf+fsW2tr019/wx2/Ts2Xh+4yeK1//k6Pbbkj4/dk2Aa2qhhDa2ITs4GWIBko6lvsu8Bsr2pq5j+Su1X6fx27cM7T4T2x9/mtXB8Xp6yITU8rZYzuNtxafhc072noVu1vFo3hzGfT5MF+TJG0u8sniICAgICAgICAgICAgICAgICAgICAgxDWrXugwmfZOy6dzYLjk43cPNrXDzXhqbbY5WvBsUZNXXfu7fd0+KgVVu6ESIPU0dx6ow+cTQP2Twew72St+F4z/kZLPHktSd4a2q0eLU05Mkf14x/S/wDRXSODEqcTRd1w3TRE3dE7keYORz+YFpjyRkjeHCa3RZNJk5L+yfH873tL0aYgICAgICAgIMV0s07o8Ouwnt6kcIIyLtP/AHHcGfuei8cmetP7Wei4Vm1XbHZXxn6eP52qrxjWRidQ47M3oseTIAGkeLz3r+Y8Fo21N7eTpsHBdLijtjmnz+3RxYLrCxKmeCZ3VMd+9HOdsEdHe03yPkUpqL1792Wo4PpcsbRXlnxjs+HRcuiWlVPicO3F3JGW7aBx78ZP+oHI/wAcFv4ssZI3hyOu0GTSX5bdO6fF7y9WkICAgICAgIMC10MJwxh+GpYT+l4+q1tX/D2rzgE7aqf/AJn6KPVa7QRKVCRB6+i+kE2HVLZ4t49mWMmzZWZtPLocivTHkmlt4amt0VNVinHf2T4S2KwrEYqqCOohdtxSt2mnPkWkZEEEW6K2raLRvD57nw3w5Jx3jth21k8hAQEBAQQ5wAJJAAFyTuAAzKERv2QqbTrWYSX02Hus0d2SrHF3MRcvxfLIrRzanup73U8N4JEbZNRH9V+/29/gq1ziSSSSSbkneSTmVpOmiIiNoQgIPQwDGJaGpjqYTZzD3m37sjTxY7oR9Dks6Xmlt4a+q01NRinHfv8Ah5tksJxCOqp4qiI3jmYHt5i/Fp6g3HkratotG8PnubDbDknHbrDtrJ5CAgICAgIMU1o0xkweqsLmPYkHg2Rtz+naXhqI3xytODX5dZTfv3j4NflVO+EBEpRIgz/VPpR6NUehyu/p6p3qyeEcvAeTtw8dnqtrS5eWeWekqDjvD/TY/TUj1q9fOP8AOvvXYrJxQgICAg46idkbHSPcGMYC573GzWgZkngomdu2WVa2tMVrG8ypDWBp8+uLqenJjogbE8H1FvedmG8m+Z5Cuz6ib9lejs+GcIrp4jJl7b/L/fP3eeCrWXYiBAQEF0ak64voZ4Sb9hNdnRsgvb9QcfNWOktvWYcf+oMUVz1vHfHy/IWKtpQCAgICAgIOpi9GKimngP30L4/1NI+qxtHNWYeuDJ6LLW/hMT7mr5Ftx3EcQqV9NgRkKBKJEEhE7NgtXukX/EKJrnuvUQWjqOZIG6T8wF/G/JW2DLz083z3i2h/a6iYiPVntj7ez5bMnXuqxAQcVTUMiY6SRwZGwFz3uNmtAzJUTMRG8sqUte0VrG8yozWBpw/EHmGEmOiYdzeDpyPff05N8zv4VmfPN+yOjuOF8Krpa89+28/Dyj6ywta64QpQIgRAg56KjlnkEcMb5ZHcGMaXOPWwUxWZnaGGTLTHXmvMRHmvjVpo1Jh9G4TWE87+0kaCD2YAsGEjcTxPmrPT45pXt6uI4vra6rNvT+MRtH3ZcvdVCAgICAgICDXHTmg9HxOsiy7UyN/DIBIB5bVvJU+evLkmH0XhmX0ukpby293Z9HhryWAiUokQFAyTQHSE4fWse4+ol9XUDLZJ3Pt/ad/hcZr3wZfR337lbxXQ/utPNY/lHbH29rYQEEXG8HeCM1bvnSUHDV1McMb5ZHiOOMbT3uNg0DNRMxEbyzx47ZLRWsbzKi9PtNpMReYorx0bD3WcHSke+/6DJVmfPOSdo6O64Vwqukrz37bz8PKPqw5ay3FKEIhClAjF38DweeuqGU8DdqR/Enc1jRxe45Af+hckBZUpN52h4anU49PjnJkns/OyGwWiei9PhsPZxDakdYzTuHflP0Aybl1NybXHijHG0OE1uuyau/Nfp3R3R/vm9xejSEBAQEBAQEBBT+uzD9mppqkDdLGYnG268ZuLnqH/AOVV+sr2xZ2H6bzb474p7p39/wD58VbLSdMKEpRIgIkQXbqn0i9JpPRZHXnpAA2/F8XBp/L7P6eas9Ll5q8s9YcLx/Q+hzelr/G3z7/f197NayqjhjfLK8Rxxjae9xsAFtTMRG8qPHjtktFKRvMqK0800kxGTs47x0cZ7jOBkI+8f9BkqvPnnJO0dHecK4VXSV5rdt56z4eUMRWuuEIhCMUKUCIctJSyTSMiiaZJJHBrGDi4nJZREzO0PLJeuOs3tO0Q2D0H0VjwymDNz6iQB1RKPePwN6C/nvOatcOKMdfNwXEdfbV5d/8AmOkfnfLJF6q8QEBAQEBAQEBBh+tXDe3wuVwF30zmzttyB2XfJrnHyWvqq82OfJccCz+i1lYnpbs+3xhQyqX0BKJSgIkQEHqaNYw+hq4qllzsOs9vxsO5zPl+9jks8WSaWi0NTW6SuqwWxW7+nlPdP53PX060ykxGTYZeOjjPq483n/Ef16ZfMr1z55yTtHRpcL4VTR15rdt56z4eUfnaxNa63EQhShCMUKUIRC6NVOh/o0Qrp2/1MzfUtdxhjOdsi4fIbsyFY6bDyxzT1cZxviPpr+gxz6sdfOftHz9ixFtufEBAQEBAQEBAQEHFV07ZY3xPF2SMcx45hwsR8iomN42lnjvNLRavWJ3ayV9I6CaWF/twyOjd4tJH0VHaOWdn1LDkjLjrevSYife4FD1SoSICJEBECCFKEIgRCFLFCIZxqv0S9Nn9Jmbelp3cDwmkG8M6gbifIZlbWmw88809IUPG+I/t8foqT61vhHj9l5KzcQICAgICAgICAgICAgovWxh3Y4m94HdqY2yjle2wR82X81Vauu2Tfxd9+n8/pNJFZ61mY+sfP4MNWqvREpRIgICAiEIhClCEQhGL0MAweWuqY6aL2pD3nWuI2ji8+A+gzXpjpN7csNXV6mmmxTlv3fGfBsbhGGxUlPHTwt2Y4m7I5nMuPUm581cVrFY2h84z5758k5L9ZdxZPEQEBAQEBAQEBAQEBBW2uug2qemqBxikdE7wkF7nwMf7rS1tfVizqP0xm2y3xeMb+7/1UarXaCJSoSIkQEQIIUoQjFClCEYr01Y6L+g0vbSttVVIDn34xs4tj6cz1sMla6bFyV3nrLgeN8Q/c5uSk+rX4z3z9v8AWaLZUogICAgICAgICAgICAgxvWLR9thVW3NjBKDy7Nwef2aR5rw1Nd8crTg2X0etxz4zt7+z5tflTvpKVCUoyFAICkQiBEPlSxFKGaartGfTKrt5G3pqUhxuN0knFrOtuJ8hmtrS4ue289IUHHdf+3w+jpPrW+Ed8/SP8XkrRwYgICAgICAgICAgICAgIOCugEsMsR4SRuYfzNI+qi0bxMPTFfkvW8d0xPuaxKgfWkoySoSIkQEQhShCMUFShzUVJJPLHDG3aklcGMaMyTZTWJtO0PHNlripN7ztEdstjNG8GZQ0kVMzfsDvu+N53uf5n5CwyV3jpFKxWHzLW6q2qzWy27+nlHdD01m1RAQEBAQEBAQEBAQEBAQEGs2LsDamoaNwbNIB4B5VDf8AlL6xpZ3w0mfCPk6qwbD6RkKEiApQgohCli+VLFaWp3R728Qkbzjpr/J0g/0/qW/o8X/c+xyH6k13TTUnzt9I+vuWmrByIgICAgICAgICAgICAgICDzdIMahoad9RMe63cxo9qR54Mb1NvLeclhkyRjrzS2tHo8mqyxix+3yjxlrjPMZHue72nuLneJN/qqOZ3nd9Tx0ilYrHSOx8hYvSEoySoSIIRCCpYoKli7WEYc+qqIqeP25nhoPwjNx8Bc+SzpWbWisNfU564MVstukR+e9shh1FHTwxwRi0cTAxo6AcT1zV3WsVjaHy3NmtmyTkv1md3ZWTyEBAQEBAQEBAQEBAQEBBwV9ZHTxPmleI4o27T3HID+fDNRa0VjeXpixXy3jHSN5nooHTLSeTEqjtDdkEd208R91p949TYX8hkqfPmnJbfufR+F8OposXLHbaes/ndDwV4LSEhQyhKMkqEiCEQgqWKCpYrK1MYQHST1jh9mOxiP8Ac4XcfIbI/MVv6KnbNnJ/qfVbVpgjv7Z9nT47+5bKsXGCAgICAgICAgICAgICAgh7g0EkgAC5JNgAMyUTETM7Qo7WLpia+XsISRRxO7uXbuH3h6ch552FVqc/PO0dHfcF4VGlp6TJ/Ofh5ff83wwLVXyVDJKhL6RkKEiApQgohCliurU9I04Y4Di2oeH+JDTf5EK10c//AJ+1wH6lrMazee+sbfFnK23PiAgICAgICAgICAgICAgqPWjpp2pdQUz/AFTTaqkaftHD7pp5DPmd3Ab67VZ9/Ur7XY8C4VyRGozR2/8AMeHn/fh4fKtVouqSiUqGSUZJUJESICIQpQhGKx9S+J7M9RSuO6Zglj/EzcQPEOv+Vb2ivtM1cr+p9PzY6Zo7p2n29Pj81uqycWICAgICAgICAgICAgIK61n6aejtdRUz7VDxaeRp3wNPug5OI+Q6kW09Tn5Y5a9XR8E4V6a0Z8serHSPGftHxU4FWu1SEZJUMkolKhKUZCgEBSIRAiHewHE3UlXBUt3mGQOIHvN4Ob5tJHmvTHfktFmprNPGowWxT3x/58WycEzZGNew7THtDmOHAgi4PyKu4neN4fLrVmtprbrD7UsRAQEBAQEBAQEBAQYhrC0xbh0PZxkOrJm+qbx7JvDtXD+BmfArXz5vRxtHVb8J4ZOrvzW/hHXz8o+qh5JHPc5znFznEuc5xJc4k3JJPEqqntd9WIrG0dEKGaUSlQySiREpUJESICIEEKUIRiurVFjnb0ZpXm8tIbNvxMTrkfI3Hhsq00mTmryz3OE/UOj9FqPS16W+cdff197PFtufEBAQEBAQEBAQEHh6X6SRYbTGZ/ekd3YIr2Mj/oBxJ/3C8suWMdd5bug0V9Xl5K9O+fCPzo16xPEJaqeSeZ23LK7ac79gAMgAALdFU2tNp3l9CwYaYccY6RtEOssXslGSVCUoySoSIlKJEBAQEQhEIUoe1ofjhoK2Ko39nfYmaPejdx+W4+IC9cOTkvEtDiWkjVae2Pv6x/cfmzYuKRr2tc0hzXAOa4bwQRcEK5jtfNbVms7T1fSIEBAQEBAQEBB1MUxGKlgkqJnbEUTdpx/YADMkkC3VY2tFY3l64cN814x0jeZa76V6RS4jVOnk7rfZhivcRMyb1OZOZ8gqnLkm9t5fQdDo6aXFFK9e+fGXjrzbqVDJKJFCUoySiUqEvaw3ResqaWarii2oYePxSW47A97Zz/a69a4b2rNoaObiWnw5q4b27Z90eG/hv3PFXk3xARAghShCIEQuHVDpN2sJoJXetgG1ATxfFmz8pPyI5Ky0mXeOSXF/qDQejv8AuKR2T1/vx9vz/tY63HNiAgICAgICAgojWbpea+fsIXXo6d3dIO6Z/AyeA3geZz3Vuozc87R0dtwfh37fH6S8evPwjw+7CQtZdpUJSjJKhKUSKGSUSyLQrRaTEqjYF2U8djUSj3Qfdb1Nj4ccl7YcM5LeSt4nxGmixb9bT0j6z5Qv+ipI4ImRRMEccbQ1jRwAH/3FW9YisbQ+d5clst5ved5nqq/WXoLs7ddSM7u91TC0ezzlYOXMZcedtDU6f/uvtdZwTjO+2nzz/wDM/Sfoq9aLqxARCEBEIUodjDa+SmmjnidsyxODmHwyPMEbrdVlW01neHjnxUzY5x3jslsdo3jMddSxVMe4PHfbe5jeNxYfA/MWOauMd4vXmh831mltps04rd3xjul6azawgICAgICCuNbelnYRegQutNO287hxjiPu+Lv48QtTU5eWOWHQcE4f6W/p7x2R085/z5/0plV7rxEiJSoZJRKVCUol6WjuCzV9SynhHedvc4+zGwcXu6C/mSBms8eOb25Ya+r1dNLinJf/ANnwbDYBg0NDTsp4RZrN7nH2pHHi9x5n/YZK3x0ildofOtXqsmpyzkydZ+HlD0Vm1hBT2snQXsC+tpGeoPenhaPsT8bR8PT3fD2a7U6fl9avR2fBeMel2wZ59bunx8p8/n/fWuFpOlEEIgUiEQhGKyNSmKObVT0hN45Y+1A+F7CBuHUO/wAoW7o7etNXN/qPBE4q5e+J29k/nxXGrBx4gICAgIOljWJMpKaapfvbDGX24FxHBo8TYeaxvblrMvbT4ZzZa4698taMSr5KmeSeV21LM4vecrnIcgOFuQVPa02neX0XDiripGOnSHWUPQQESlQyESlEuxQ0kk8rIYmGSWR2yxjeJP08ckrWbTtDDJlpipN7ztENgtC9F48NpwwWfPJZ1RLb23fCOgubeZzVvhxRjrt3vn3EeIX1mXmn+MdI/O+WQr1V4gIIIBFjvB3EHgUOimNZGg3opdV0rf6VxvLGP+nJzH9pPyVbqNPy+tXo7Xg3F/TxGHNPrd0+P+/NXy1HRCIQiEIgUoXDqc0dMUL6+QWfUDs4Acowd7vzOA8m9VYaTHtHNLj/ANQa3nvGCvSO2f7/AM/OiyluOcEBAQEBB1sSomVEEsEgvHMwseM7OFrjqotWLRtL0xZbYrxevWJ3a1Y7hUlFUy00vtxOtfgHt4h46EWKp70mltpfRNNqK6jFGSvSfzZ0Fi9xAQEZJUJfTGlxAAJJNgALkk5AITMRG8r01b6Gigi7edoNZM3eOPYMP3YPPmfLK5s9Ph5I3nq4fi/E/wB1fkp/CPjPj9mbLZUogICAg+ZGBwLXAOa4EOaRcEHIjNExMxO8KP1jaEmgeaiBpdRSO4byadx9xx5E8D5HIms1GDkneOjuOEcVjU19Hk/nHx8/78ff/WDrVXiFKEIh7WiGBOxCtipxcMPfmcPcjbxP7gDqQvTFj57bNLX6uNLgnJ39I/tsdBC2NjY2NDWMaGMaNwa1osAPIK3iNuyHzu1ptM2t1lyKWIgICAgICDA9a2ivplP6VC29TStNwBvli4lvUt3keYzWtqcXNHNHWF3wXX+gyeivPq2+E/70lRyrXaCAgICMlv6rNCOyDa+qZ61wvSxOH2YP3rhzOQy48Tu39Ng29ezkuNcU598GKez/AKnx8v68fH52ctxzYgICAgICDiqadkrHRyND43tLXscLhwORCiYiY2llS9qWi1Z2mFD6wNDX4bL2kd30crvVv4mM/wCG8/wc/mqzPhnHO8dHdcL4pXV05bdl46+fnH1YgtdbiIXvqr0b9Dou2kbaoqwHvvxZH7rOm43PjbJWmmx8ld56y4bjWt/cZ+Sv8a9nt75/PqzVbCmEBAQEBAQEBBRmtLRL0Ko9JhbakqXcBwhlO8s6A7yPMZBVupxcs80dHacG4h6fH6K8+tX4x+dWCrWXYgILK1YaDds5lfVM9Q07VPC4fbEfeOHwjIZ+HHc0+Df1rOd4xxXkicGKe3vnw8o8/l/fS41vuSEBAQEBAQEBBwV1HFPE+GZgkikGy9juBH08clExFo2lnjyWx3i9J2mFEadaDzYc8yM2paNx7strmK59iS3DlfgenBVmbBOPtjo7jhvFaaqOW3Zfw8fOHxq20c9Prhtt2qamtJPfg74Yz+Ig+QKafHz27ekJ4vrf22D1Z9a3ZH1n2fNsCrRwYgICAgICAgICDqYth0VXBJTzN2opW7LhmMw4ciCAQeixtWLRtL1w5r4ckZKT2w1y0mwGXD6p9PLvt3o5ALNlYeDx8uGRBCqcmOaW2l9A0erpqsUZK+2PCfB5SwbSwNW2ghrHNq6ptqRpvGw7jUEf+IPz4c1tafBzetbooeLcVjDE4sU+t3z4f78l2NaAAALACwA3ADkrFx0zulAQEBAQEBAQEBBD2ggggEEWIIuCDkQiYnbth1qDDoKdpbBDHA1x2nNiY1gJ5kAKK1ivSGeXNkyzvktM/wBzu7Sl5iAgICAgICAgICDHdN9Fo8Tptg2ZPHd1PKR7LjxaehsL+RyXlmxRkrt3t/h+utpMnN/zPWPzvhgGherGV0va4gzs4o3d2n2g50xGbi07m/ufDjq4tNO+917xDjlIry6ed5nv8Pf3/Jb7GBoDWgNa0ANaBYADIDJb7lJmZneX0iBAQEBAQEBAQEBAQEBAQEBAQEBAQf/Z"/>
          <p:cNvSpPr>
            <a:spLocks noChangeAspect="1" noChangeArrowheads="1"/>
          </p:cNvSpPr>
          <p:nvPr/>
        </p:nvSpPr>
        <p:spPr bwMode="auto">
          <a:xfrm>
            <a:off x="1259681" y="-108347"/>
            <a:ext cx="2286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solidFill>
                <a:schemeClr val="tx1"/>
              </a:solidFill>
            </a:endParaRPr>
          </a:p>
        </p:txBody>
      </p:sp>
      <p:sp>
        <p:nvSpPr>
          <p:cNvPr id="1272849" name="AutoShape 6" descr="data:image/jpeg;base64,/9j/4AAQSkZJRgABAQAAAQABAAD/2wCEAAkGBw8PDg8PEA8SDg4OEBYQDg8QEBMQEA8UFBQYFyARFRQYHSggGCYlHBMVIj0hJykrMC4yGh8zODMsQygtLysBCgoKDg0OGxAQGywmICYsLy8sMiwsLCwsNDQsLCwsLCwsLCwsLCwsLC8sLCwsLDQsLCwsLCwsLDIsLCwwLCwsLP/AABEIAPAA0gMBEQACEQEDEQH/xAAcAAEAAgIDAQAAAAAAAAAAAAAAAQcGCAMEBQL/xABBEAABAwICBwQHBwIEBwAAAAABAAIDBBEFQQYHEiExUWETInGBFCMyQlKRwTNDcoKSobEkYlOistEVFkRjwuHw/8QAGwEBAAIDAQEAAAAAAAAAAAAAAAEFAgQGAwf/xAAzEQEAAgECAwQJBQEBAQEBAAAAAQIDBBEFEjEhQVFhEyKBkaGxwdHwBhQyceFC8XIjFf/aAAwDAQACEQMRAD8AvFAQEBAQEEOcACSQABck7gAMyhEbql0s1qybbosPDWsaSPSXt2nO6sYdwHU3vyC0cuqnpR1Oi4DXaL6jr4R9Z+zEf+fsW2tr019/wx2/Ts2Xh+4yeK1//k6Pbbkj4/dk2Aa2qhhDa2ITs4GWIBko6lvsu8Bsr2pq5j+Su1X6fx27cM7T4T2x9/mtXB8Xp6yITU8rZYzuNtxafhc072noVu1vFo3hzGfT5MF+TJG0u8sniICAgICAgICAgICAgICAgICAgICAgxDWrXugwmfZOy6dzYLjk43cPNrXDzXhqbbY5WvBsUZNXXfu7fd0+KgVVu6ESIPU0dx6ow+cTQP2Twew72St+F4z/kZLPHktSd4a2q0eLU05Mkf14x/S/wDRXSODEqcTRd1w3TRE3dE7keYORz+YFpjyRkjeHCa3RZNJk5L+yfH873tL0aYgICAgICAgIMV0s07o8Ouwnt6kcIIyLtP/AHHcGfuei8cmetP7Wei4Vm1XbHZXxn6eP52qrxjWRidQ47M3oseTIAGkeLz3r+Y8Fo21N7eTpsHBdLijtjmnz+3RxYLrCxKmeCZ3VMd+9HOdsEdHe03yPkUpqL1792Wo4PpcsbRXlnxjs+HRcuiWlVPicO3F3JGW7aBx78ZP+oHI/wAcFv4ssZI3hyOu0GTSX5bdO6fF7y9WkICAgICAgIMC10MJwxh+GpYT+l4+q1tX/D2rzgE7aqf/AJn6KPVa7QRKVCRB6+i+kE2HVLZ4t49mWMmzZWZtPLocivTHkmlt4amt0VNVinHf2T4S2KwrEYqqCOohdtxSt2mnPkWkZEEEW6K2raLRvD57nw3w5Jx3jth21k8hAQEBAQQ5wAJJAAFyTuAAzKERv2QqbTrWYSX02Hus0d2SrHF3MRcvxfLIrRzanup73U8N4JEbZNRH9V+/29/gq1ziSSSSSbkneSTmVpOmiIiNoQgIPQwDGJaGpjqYTZzD3m37sjTxY7oR9Dks6Xmlt4a+q01NRinHfv8Ah5tksJxCOqp4qiI3jmYHt5i/Fp6g3HkratotG8PnubDbDknHbrDtrJ5CAgICAgIMU1o0xkweqsLmPYkHg2Rtz+naXhqI3xytODX5dZTfv3j4NflVO+EBEpRIgz/VPpR6NUehyu/p6p3qyeEcvAeTtw8dnqtrS5eWeWekqDjvD/TY/TUj1q9fOP8AOvvXYrJxQgICAg46idkbHSPcGMYC573GzWgZkngomdu2WVa2tMVrG8ypDWBp8+uLqenJjogbE8H1FvedmG8m+Z5Cuz6ib9lejs+GcIrp4jJl7b/L/fP3eeCrWXYiBAQEF0ak64voZ4Sb9hNdnRsgvb9QcfNWOktvWYcf+oMUVz1vHfHy/IWKtpQCAgICAgIOpi9GKimngP30L4/1NI+qxtHNWYeuDJ6LLW/hMT7mr5Ftx3EcQqV9NgRkKBKJEEhE7NgtXukX/EKJrnuvUQWjqOZIG6T8wF/G/JW2DLz083z3i2h/a6iYiPVntj7ez5bMnXuqxAQcVTUMiY6SRwZGwFz3uNmtAzJUTMRG8sqUte0VrG8yozWBpw/EHmGEmOiYdzeDpyPff05N8zv4VmfPN+yOjuOF8Krpa89+28/Dyj6ywta64QpQIgRAg56KjlnkEcMb5ZHcGMaXOPWwUxWZnaGGTLTHXmvMRHmvjVpo1Jh9G4TWE87+0kaCD2YAsGEjcTxPmrPT45pXt6uI4vra6rNvT+MRtH3ZcvdVCAgICAgICDXHTmg9HxOsiy7UyN/DIBIB5bVvJU+evLkmH0XhmX0ukpby293Z9HhryWAiUokQFAyTQHSE4fWse4+ol9XUDLZJ3Pt/ad/hcZr3wZfR337lbxXQ/utPNY/lHbH29rYQEEXG8HeCM1bvnSUHDV1McMb5ZHiOOMbT3uNg0DNRMxEbyzx47ZLRWsbzKi9PtNpMReYorx0bD3WcHSke+/6DJVmfPOSdo6O64Vwqukrz37bz8PKPqw5ay3FKEIhClAjF38DweeuqGU8DdqR/Enc1jRxe45Af+hckBZUpN52h4anU49PjnJkns/OyGwWiei9PhsPZxDakdYzTuHflP0Aybl1NybXHijHG0OE1uuyau/Nfp3R3R/vm9xejSEBAQEBAQEBBT+uzD9mppqkDdLGYnG268ZuLnqH/AOVV+sr2xZ2H6bzb474p7p39/wD58VbLSdMKEpRIgIkQXbqn0i9JpPRZHXnpAA2/F8XBp/L7P6eas9Ll5q8s9YcLx/Q+hzelr/G3z7/f197NayqjhjfLK8Rxxjae9xsAFtTMRG8qPHjtktFKRvMqK0800kxGTs47x0cZ7jOBkI+8f9BkqvPnnJO0dHecK4VXSV5rdt56z4eUMRWuuEIhCMUKUCIctJSyTSMiiaZJJHBrGDi4nJZREzO0PLJeuOs3tO0Q2D0H0VjwymDNz6iQB1RKPePwN6C/nvOatcOKMdfNwXEdfbV5d/8AmOkfnfLJF6q8QEBAQEBAQEBBh+tXDe3wuVwF30zmzttyB2XfJrnHyWvqq82OfJccCz+i1lYnpbs+3xhQyqX0BKJSgIkQEHqaNYw+hq4qllzsOs9vxsO5zPl+9jks8WSaWi0NTW6SuqwWxW7+nlPdP53PX060ykxGTYZeOjjPq483n/Ef16ZfMr1z55yTtHRpcL4VTR15rdt56z4eUfnaxNa63EQhShCMUKUIRC6NVOh/o0Qrp2/1MzfUtdxhjOdsi4fIbsyFY6bDyxzT1cZxviPpr+gxz6sdfOftHz9ixFtufEBAQEBAQEBAQEHFV07ZY3xPF2SMcx45hwsR8iomN42lnjvNLRavWJ3ayV9I6CaWF/twyOjd4tJH0VHaOWdn1LDkjLjrevSYife4FD1SoSICJEBECCFKEIgRCFLFCIZxqv0S9Nn9Jmbelp3cDwmkG8M6gbifIZlbWmw88809IUPG+I/t8foqT61vhHj9l5KzcQICAgICAgICAgICAgovWxh3Y4m94HdqY2yjle2wR82X81Vauu2Tfxd9+n8/pNJFZ61mY+sfP4MNWqvREpRIgICAiEIhClCEQhGL0MAweWuqY6aL2pD3nWuI2ji8+A+gzXpjpN7csNXV6mmmxTlv3fGfBsbhGGxUlPHTwt2Y4m7I5nMuPUm581cVrFY2h84z5758k5L9ZdxZPEQEBAQEBAQEBAQEBBW2uug2qemqBxikdE7wkF7nwMf7rS1tfVizqP0xm2y3xeMb+7/1UarXaCJSoSIkQEQIIUoQjFClCEYr01Y6L+g0vbSttVVIDn34xs4tj6cz1sMla6bFyV3nrLgeN8Q/c5uSk+rX4z3z9v8AWaLZUogICAgICAgICAgICAgxvWLR9thVW3NjBKDy7Nwef2aR5rw1Nd8crTg2X0etxz4zt7+z5tflTvpKVCUoyFAICkQiBEPlSxFKGaartGfTKrt5G3pqUhxuN0knFrOtuJ8hmtrS4ue289IUHHdf+3w+jpPrW+Ed8/SP8XkrRwYgICAgICAgICAgICAgIOCugEsMsR4SRuYfzNI+qi0bxMPTFfkvW8d0xPuaxKgfWkoySoSIkQEQhShCMUFShzUVJJPLHDG3aklcGMaMyTZTWJtO0PHNlripN7ztEdstjNG8GZQ0kVMzfsDvu+N53uf5n5CwyV3jpFKxWHzLW6q2qzWy27+nlHdD01m1RAQEBAQEBAQEBAQEBAQEGs2LsDamoaNwbNIB4B5VDf8AlL6xpZ3w0mfCPk6qwbD6RkKEiApQgohCli+VLFaWp3R728Qkbzjpr/J0g/0/qW/o8X/c+xyH6k13TTUnzt9I+vuWmrByIgICAgICAgICAgICAgICDzdIMahoad9RMe63cxo9qR54Mb1NvLeclhkyRjrzS2tHo8mqyxix+3yjxlrjPMZHue72nuLneJN/qqOZ3nd9Tx0ilYrHSOx8hYvSEoySoSIIRCCpYoKli7WEYc+qqIqeP25nhoPwjNx8Bc+SzpWbWisNfU564MVstukR+e9shh1FHTwxwRi0cTAxo6AcT1zV3WsVjaHy3NmtmyTkv1md3ZWTyEBAQEBAQEBAQEBAQEBBwV9ZHTxPmleI4o27T3HID+fDNRa0VjeXpixXy3jHSN5nooHTLSeTEqjtDdkEd208R91p949TYX8hkqfPmnJbfufR+F8OposXLHbaes/ndDwV4LSEhQyhKMkqEiCEQgqWKCpYrK1MYQHST1jh9mOxiP8Ac4XcfIbI/MVv6KnbNnJ/qfVbVpgjv7Z9nT47+5bKsXGCAgICAgICAgICAgICAgh7g0EkgAC5JNgAMyUTETM7Qo7WLpia+XsISRRxO7uXbuH3h6ch552FVqc/PO0dHfcF4VGlp6TJ/Ofh5ff83wwLVXyVDJKhL6RkKEiApQgohCliurU9I04Y4Di2oeH+JDTf5EK10c//AJ+1wH6lrMazee+sbfFnK23PiAgICAgICAgICAgICAgqPWjpp2pdQUz/AFTTaqkaftHD7pp5DPmd3Ab67VZ9/Ur7XY8C4VyRGozR2/8AMeHn/fh4fKtVouqSiUqGSUZJUJESICIQpQhGKx9S+J7M9RSuO6Zglj/EzcQPEOv+Vb2ivtM1cr+p9PzY6Zo7p2n29Pj81uqycWICAgICAgICAgICAgIK61n6aejtdRUz7VDxaeRp3wNPug5OI+Q6kW09Tn5Y5a9XR8E4V6a0Z8serHSPGftHxU4FWu1SEZJUMkolKhKUZCgEBSIRAiHewHE3UlXBUt3mGQOIHvN4Ob5tJHmvTHfktFmprNPGowWxT3x/58WycEzZGNew7THtDmOHAgi4PyKu4neN4fLrVmtprbrD7UsRAQEBAQEBAQEBAQYhrC0xbh0PZxkOrJm+qbx7JvDtXD+BmfArXz5vRxtHVb8J4ZOrvzW/hHXz8o+qh5JHPc5znFznEuc5xJc4k3JJPEqqntd9WIrG0dEKGaUSlQySiREpUJESICIEEKUIRiurVFjnb0ZpXm8tIbNvxMTrkfI3Hhsq00mTmryz3OE/UOj9FqPS16W+cdff197PFtufEBAQEBAQEBAQEHh6X6SRYbTGZ/ekd3YIr2Mj/oBxJ/3C8suWMdd5bug0V9Xl5K9O+fCPzo16xPEJaqeSeZ23LK7ac79gAMgAALdFU2tNp3l9CwYaYccY6RtEOssXslGSVCUoySoSIlKJEBAQEQhEIUoe1ofjhoK2Ko39nfYmaPejdx+W4+IC9cOTkvEtDiWkjVae2Pv6x/cfmzYuKRr2tc0hzXAOa4bwQRcEK5jtfNbVms7T1fSIEBAQEBAQEBB1MUxGKlgkqJnbEUTdpx/YADMkkC3VY2tFY3l64cN814x0jeZa76V6RS4jVOnk7rfZhivcRMyb1OZOZ8gqnLkm9t5fQdDo6aXFFK9e+fGXjrzbqVDJKJFCUoySiUqEvaw3ResqaWarii2oYePxSW47A97Zz/a69a4b2rNoaObiWnw5q4b27Z90eG/hv3PFXk3xARAghShCIEQuHVDpN2sJoJXetgG1ATxfFmz8pPyI5Ky0mXeOSXF/qDQejv8AuKR2T1/vx9vz/tY63HNiAgICAgICAgojWbpea+fsIXXo6d3dIO6Z/AyeA3geZz3Vuozc87R0dtwfh37fH6S8evPwjw+7CQtZdpUJSjJKhKUSKGSUSyLQrRaTEqjYF2U8djUSj3Qfdb1Nj4ccl7YcM5LeSt4nxGmixb9bT0j6z5Qv+ipI4ImRRMEccbQ1jRwAH/3FW9YisbQ+d5clst5ved5nqq/WXoLs7ddSM7u91TC0ezzlYOXMZcedtDU6f/uvtdZwTjO+2nzz/wDM/Sfoq9aLqxARCEBEIUodjDa+SmmjnidsyxODmHwyPMEbrdVlW01neHjnxUzY5x3jslsdo3jMddSxVMe4PHfbe5jeNxYfA/MWOauMd4vXmh831mltps04rd3xjul6azawgICAgICCuNbelnYRegQutNO287hxjiPu+Lv48QtTU5eWOWHQcE4f6W/p7x2R085/z5/0plV7rxEiJSoZJRKVCUol6WjuCzV9SynhHedvc4+zGwcXu6C/mSBms8eOb25Ya+r1dNLinJf/ANnwbDYBg0NDTsp4RZrN7nH2pHHi9x5n/YZK3x0ildofOtXqsmpyzkydZ+HlD0Vm1hBT2snQXsC+tpGeoPenhaPsT8bR8PT3fD2a7U6fl9avR2fBeMel2wZ59bunx8p8/n/fWuFpOlEEIgUiEQhGKyNSmKObVT0hN45Y+1A+F7CBuHUO/wAoW7o7etNXN/qPBE4q5e+J29k/nxXGrBx4gICAgIOljWJMpKaapfvbDGX24FxHBo8TYeaxvblrMvbT4ZzZa4698taMSr5KmeSeV21LM4vecrnIcgOFuQVPa02neX0XDiripGOnSHWUPQQESlQyESlEuxQ0kk8rIYmGSWR2yxjeJP08ckrWbTtDDJlpipN7ztENgtC9F48NpwwWfPJZ1RLb23fCOgubeZzVvhxRjrt3vn3EeIX1mXmn+MdI/O+WQr1V4gIIIBFjvB3EHgUOimNZGg3opdV0rf6VxvLGP+nJzH9pPyVbqNPy+tXo7Xg3F/TxGHNPrd0+P+/NXy1HRCIQiEIgUoXDqc0dMUL6+QWfUDs4Acowd7vzOA8m9VYaTHtHNLj/ANQa3nvGCvSO2f7/AM/OiyluOcEBAQEBB1sSomVEEsEgvHMwseM7OFrjqotWLRtL0xZbYrxevWJ3a1Y7hUlFUy00vtxOtfgHt4h46EWKp70mltpfRNNqK6jFGSvSfzZ0Fi9xAQEZJUJfTGlxAAJJNgALkk5AITMRG8r01b6Gigi7edoNZM3eOPYMP3YPPmfLK5s9Ph5I3nq4fi/E/wB1fkp/CPjPj9mbLZUogICAg+ZGBwLXAOa4EOaRcEHIjNExMxO8KP1jaEmgeaiBpdRSO4byadx9xx5E8D5HIms1GDkneOjuOEcVjU19Hk/nHx8/78ff/WDrVXiFKEIh7WiGBOxCtipxcMPfmcPcjbxP7gDqQvTFj57bNLX6uNLgnJ39I/tsdBC2NjY2NDWMaGMaNwa1osAPIK3iNuyHzu1ptM2t1lyKWIgICAgICDA9a2ivplP6VC29TStNwBvli4lvUt3keYzWtqcXNHNHWF3wXX+gyeivPq2+E/70lRyrXaCAgICMlv6rNCOyDa+qZ61wvSxOH2YP3rhzOQy48Tu39Ng29ezkuNcU598GKez/AKnx8v68fH52ctxzYgICAgICDiqadkrHRyND43tLXscLhwORCiYiY2llS9qWi1Z2mFD6wNDX4bL2kd30crvVv4mM/wCG8/wc/mqzPhnHO8dHdcL4pXV05bdl46+fnH1YgtdbiIXvqr0b9Dou2kbaoqwHvvxZH7rOm43PjbJWmmx8ld56y4bjWt/cZ+Sv8a9nt75/PqzVbCmEBAQEBAQEBBRmtLRL0Ko9JhbakqXcBwhlO8s6A7yPMZBVupxcs80dHacG4h6fH6K8+tX4x+dWCrWXYgILK1YaDds5lfVM9Q07VPC4fbEfeOHwjIZ+HHc0+Df1rOd4xxXkicGKe3vnw8o8/l/fS41vuSEBAQEBAQEBBwV1HFPE+GZgkikGy9juBH08clExFo2lnjyWx3i9J2mFEadaDzYc8yM2paNx7strmK59iS3DlfgenBVmbBOPtjo7jhvFaaqOW3Zfw8fOHxq20c9Prhtt2qamtJPfg74Yz+Ig+QKafHz27ekJ4vrf22D1Z9a3ZH1n2fNsCrRwYgICAgICAgICDqYth0VXBJTzN2opW7LhmMw4ciCAQeixtWLRtL1w5r4ckZKT2w1y0mwGXD6p9PLvt3o5ALNlYeDx8uGRBCqcmOaW2l9A0erpqsUZK+2PCfB5SwbSwNW2ghrHNq6ptqRpvGw7jUEf+IPz4c1tafBzetbooeLcVjDE4sU+t3z4f78l2NaAAALACwA3ADkrFx0zulAQEBAQEBAQEBBD2ggggEEWIIuCDkQiYnbth1qDDoKdpbBDHA1x2nNiY1gJ5kAKK1ivSGeXNkyzvktM/wBzu7Sl5iAgICAgICAgICDHdN9Fo8Tptg2ZPHd1PKR7LjxaehsL+RyXlmxRkrt3t/h+utpMnN/zPWPzvhgGherGV0va4gzs4o3d2n2g50xGbi07m/ufDjq4tNO+917xDjlIry6ed5nv8Pf3/Jb7GBoDWgNa0ANaBYADIDJb7lJmZneX0iBAQEBAQEBAQEBAQEBAQEBAQEBAQf/Z"/>
          <p:cNvSpPr>
            <a:spLocks noChangeAspect="1" noChangeArrowheads="1"/>
          </p:cNvSpPr>
          <p:nvPr/>
        </p:nvSpPr>
        <p:spPr bwMode="auto">
          <a:xfrm>
            <a:off x="1259681" y="-108347"/>
            <a:ext cx="2286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solidFill>
                <a:schemeClr val="tx1"/>
              </a:solidFill>
            </a:endParaRPr>
          </a:p>
        </p:txBody>
      </p:sp>
      <p:sp>
        <p:nvSpPr>
          <p:cNvPr id="1272850" name="AutoShape 8" descr="data:image/jpeg;base64,/9j/4AAQSkZJRgABAQAAAQABAAD/2wCEAAkGBw8PDg8PEA8SDg4OEBYQDg8QEBMQEA8UFBQYFyARFRQYHSggGCYlHBMVIj0hJykrMC4yGh8zODMsQygtLysBCgoKDg0OGxAQGywmICYsLy8sMiwsLCwsNDQsLCwsLCwsLCwsLCwsLC8sLCwsLDQsLCwsLCwsLDIsLCwwLCwsLP/AABEIAPAA0gMBEQACEQEDEQH/xAAcAAEAAgIDAQAAAAAAAAAAAAAAAQcGCAMEBQL/xABBEAABAwICBwQHBwIEBwAAAAABAAIDBBEFQQYHEiExUWETInGBFCMyQlKRwTNDcoKSobEkYlOistEVFkRjwuHw/8QAGwEBAAIDAQEAAAAAAAAAAAAAAAEFAgQGAwf/xAAzEQEAAgECAwQJBQEBAQEBAAAAAQIDBBEFEjEhQVFhEyKBkaGxwdHwBhQyceFC8XIjFf/aAAwDAQACEQMRAD8AvFAQEBAQEEOcACSQABck7gAMyhEbql0s1qybbosPDWsaSPSXt2nO6sYdwHU3vyC0cuqnpR1Oi4DXaL6jr4R9Z+zEf+fsW2tr019/wx2/Ts2Xh+4yeK1//k6Pbbkj4/dk2Aa2qhhDa2ITs4GWIBko6lvsu8Bsr2pq5j+Su1X6fx27cM7T4T2x9/mtXB8Xp6yITU8rZYzuNtxafhc072noVu1vFo3hzGfT5MF+TJG0u8sniICAgICAgICAgICAgICAgICAgICAgxDWrXugwmfZOy6dzYLjk43cPNrXDzXhqbbY5WvBsUZNXXfu7fd0+KgVVu6ESIPU0dx6ow+cTQP2Twew72St+F4z/kZLPHktSd4a2q0eLU05Mkf14x/S/wDRXSODEqcTRd1w3TRE3dE7keYORz+YFpjyRkjeHCa3RZNJk5L+yfH873tL0aYgICAgICAgIMV0s07o8Ouwnt6kcIIyLtP/AHHcGfuei8cmetP7Wei4Vm1XbHZXxn6eP52qrxjWRidQ47M3oseTIAGkeLz3r+Y8Fo21N7eTpsHBdLijtjmnz+3RxYLrCxKmeCZ3VMd+9HOdsEdHe03yPkUpqL1792Wo4PpcsbRXlnxjs+HRcuiWlVPicO3F3JGW7aBx78ZP+oHI/wAcFv4ssZI3hyOu0GTSX5bdO6fF7y9WkICAgICAgIMC10MJwxh+GpYT+l4+q1tX/D2rzgE7aqf/AJn6KPVa7QRKVCRB6+i+kE2HVLZ4t49mWMmzZWZtPLocivTHkmlt4amt0VNVinHf2T4S2KwrEYqqCOohdtxSt2mnPkWkZEEEW6K2raLRvD57nw3w5Jx3jth21k8hAQEBAQQ5wAJJAAFyTuAAzKERv2QqbTrWYSX02Hus0d2SrHF3MRcvxfLIrRzanup73U8N4JEbZNRH9V+/29/gq1ziSSSSSbkneSTmVpOmiIiNoQgIPQwDGJaGpjqYTZzD3m37sjTxY7oR9Dks6Xmlt4a+q01NRinHfv8Ah5tksJxCOqp4qiI3jmYHt5i/Fp6g3HkratotG8PnubDbDknHbrDtrJ5CAgICAgIMU1o0xkweqsLmPYkHg2Rtz+naXhqI3xytODX5dZTfv3j4NflVO+EBEpRIgz/VPpR6NUehyu/p6p3qyeEcvAeTtw8dnqtrS5eWeWekqDjvD/TY/TUj1q9fOP8AOvvXYrJxQgICAg46idkbHSPcGMYC573GzWgZkngomdu2WVa2tMVrG8ypDWBp8+uLqenJjogbE8H1FvedmG8m+Z5Cuz6ib9lejs+GcIrp4jJl7b/L/fP3eeCrWXYiBAQEF0ak64voZ4Sb9hNdnRsgvb9QcfNWOktvWYcf+oMUVz1vHfHy/IWKtpQCAgICAgIOpi9GKimngP30L4/1NI+qxtHNWYeuDJ6LLW/hMT7mr5Ftx3EcQqV9NgRkKBKJEEhE7NgtXukX/EKJrnuvUQWjqOZIG6T8wF/G/JW2DLz083z3i2h/a6iYiPVntj7ez5bMnXuqxAQcVTUMiY6SRwZGwFz3uNmtAzJUTMRG8sqUte0VrG8yozWBpw/EHmGEmOiYdzeDpyPff05N8zv4VmfPN+yOjuOF8Krpa89+28/Dyj6ywta64QpQIgRAg56KjlnkEcMb5ZHcGMaXOPWwUxWZnaGGTLTHXmvMRHmvjVpo1Jh9G4TWE87+0kaCD2YAsGEjcTxPmrPT45pXt6uI4vra6rNvT+MRtH3ZcvdVCAgICAgICDXHTmg9HxOsiy7UyN/DIBIB5bVvJU+evLkmH0XhmX0ukpby293Z9HhryWAiUokQFAyTQHSE4fWse4+ol9XUDLZJ3Pt/ad/hcZr3wZfR337lbxXQ/utPNY/lHbH29rYQEEXG8HeCM1bvnSUHDV1McMb5ZHiOOMbT3uNg0DNRMxEbyzx47ZLRWsbzKi9PtNpMReYorx0bD3WcHSke+/6DJVmfPOSdo6O64Vwqukrz37bz8PKPqw5ay3FKEIhClAjF38DweeuqGU8DdqR/Enc1jRxe45Af+hckBZUpN52h4anU49PjnJkns/OyGwWiei9PhsPZxDakdYzTuHflP0Aybl1NybXHijHG0OE1uuyau/Nfp3R3R/vm9xejSEBAQEBAQEBBT+uzD9mppqkDdLGYnG268ZuLnqH/AOVV+sr2xZ2H6bzb474p7p39/wD58VbLSdMKEpRIgIkQXbqn0i9JpPRZHXnpAA2/F8XBp/L7P6eas9Ll5q8s9YcLx/Q+hzelr/G3z7/f197NayqjhjfLK8Rxxjae9xsAFtTMRG8qPHjtktFKRvMqK0800kxGTs47x0cZ7jOBkI+8f9BkqvPnnJO0dHecK4VXSV5rdt56z4eUMRWuuEIhCMUKUCIctJSyTSMiiaZJJHBrGDi4nJZREzO0PLJeuOs3tO0Q2D0H0VjwymDNz6iQB1RKPePwN6C/nvOatcOKMdfNwXEdfbV5d/8AmOkfnfLJF6q8QEBAQEBAQEBBh+tXDe3wuVwF30zmzttyB2XfJrnHyWvqq82OfJccCz+i1lYnpbs+3xhQyqX0BKJSgIkQEHqaNYw+hq4qllzsOs9vxsO5zPl+9jks8WSaWi0NTW6SuqwWxW7+nlPdP53PX060ykxGTYZeOjjPq483n/Ef16ZfMr1z55yTtHRpcL4VTR15rdt56z4eUfnaxNa63EQhShCMUKUIRC6NVOh/o0Qrp2/1MzfUtdxhjOdsi4fIbsyFY6bDyxzT1cZxviPpr+gxz6sdfOftHz9ixFtufEBAQEBAQEBAQEHFV07ZY3xPF2SMcx45hwsR8iomN42lnjvNLRavWJ3ayV9I6CaWF/twyOjd4tJH0VHaOWdn1LDkjLjrevSYife4FD1SoSICJEBECCFKEIgRCFLFCIZxqv0S9Nn9Jmbelp3cDwmkG8M6gbifIZlbWmw88809IUPG+I/t8foqT61vhHj9l5KzcQICAgICAgICAgICAgovWxh3Y4m94HdqY2yjle2wR82X81Vauu2Tfxd9+n8/pNJFZ61mY+sfP4MNWqvREpRIgICAiEIhClCEQhGL0MAweWuqY6aL2pD3nWuI2ji8+A+gzXpjpN7csNXV6mmmxTlv3fGfBsbhGGxUlPHTwt2Y4m7I5nMuPUm581cVrFY2h84z5758k5L9ZdxZPEQEBAQEBAQEBAQEBBW2uug2qemqBxikdE7wkF7nwMf7rS1tfVizqP0xm2y3xeMb+7/1UarXaCJSoSIkQEQIIUoQjFClCEYr01Y6L+g0vbSttVVIDn34xs4tj6cz1sMla6bFyV3nrLgeN8Q/c5uSk+rX4z3z9v8AWaLZUogICAgICAgICAgICAgxvWLR9thVW3NjBKDy7Nwef2aR5rw1Nd8crTg2X0etxz4zt7+z5tflTvpKVCUoyFAICkQiBEPlSxFKGaartGfTKrt5G3pqUhxuN0knFrOtuJ8hmtrS4ue289IUHHdf+3w+jpPrW+Ed8/SP8XkrRwYgICAgICAgICAgICAgIOCugEsMsR4SRuYfzNI+qi0bxMPTFfkvW8d0xPuaxKgfWkoySoSIkQEQhShCMUFShzUVJJPLHDG3aklcGMaMyTZTWJtO0PHNlripN7ztEdstjNG8GZQ0kVMzfsDvu+N53uf5n5CwyV3jpFKxWHzLW6q2qzWy27+nlHdD01m1RAQEBAQEBAQEBAQEBAQEGs2LsDamoaNwbNIB4B5VDf8AlL6xpZ3w0mfCPk6qwbD6RkKEiApQgohCli+VLFaWp3R728Qkbzjpr/J0g/0/qW/o8X/c+xyH6k13TTUnzt9I+vuWmrByIgICAgICAgICAgICAgICDzdIMahoad9RMe63cxo9qR54Mb1NvLeclhkyRjrzS2tHo8mqyxix+3yjxlrjPMZHue72nuLneJN/qqOZ3nd9Tx0ilYrHSOx8hYvSEoySoSIIRCCpYoKli7WEYc+qqIqeP25nhoPwjNx8Bc+SzpWbWisNfU564MVstukR+e9shh1FHTwxwRi0cTAxo6AcT1zV3WsVjaHy3NmtmyTkv1md3ZWTyEBAQEBAQEBAQEBAQEBBwV9ZHTxPmleI4o27T3HID+fDNRa0VjeXpixXy3jHSN5nooHTLSeTEqjtDdkEd208R91p949TYX8hkqfPmnJbfufR+F8OposXLHbaes/ndDwV4LSEhQyhKMkqEiCEQgqWKCpYrK1MYQHST1jh9mOxiP8Ac4XcfIbI/MVv6KnbNnJ/qfVbVpgjv7Z9nT47+5bKsXGCAgICAgICAgICAgICAgh7g0EkgAC5JNgAMyUTETM7Qo7WLpia+XsISRRxO7uXbuH3h6ch552FVqc/PO0dHfcF4VGlp6TJ/Ofh5ff83wwLVXyVDJKhL6RkKEiApQgohCliurU9I04Y4Di2oeH+JDTf5EK10c//AJ+1wH6lrMazee+sbfFnK23PiAgICAgICAgICAgICAgqPWjpp2pdQUz/AFTTaqkaftHD7pp5DPmd3Ab67VZ9/Ur7XY8C4VyRGozR2/8AMeHn/fh4fKtVouqSiUqGSUZJUJESICIQpQhGKx9S+J7M9RSuO6Zglj/EzcQPEOv+Vb2ivtM1cr+p9PzY6Zo7p2n29Pj81uqycWICAgICAgICAgICAgIK61n6aejtdRUz7VDxaeRp3wNPug5OI+Q6kW09Tn5Y5a9XR8E4V6a0Z8serHSPGftHxU4FWu1SEZJUMkolKhKUZCgEBSIRAiHewHE3UlXBUt3mGQOIHvN4Ob5tJHmvTHfktFmprNPGowWxT3x/58WycEzZGNew7THtDmOHAgi4PyKu4neN4fLrVmtprbrD7UsRAQEBAQEBAQEBAQYhrC0xbh0PZxkOrJm+qbx7JvDtXD+BmfArXz5vRxtHVb8J4ZOrvzW/hHXz8o+qh5JHPc5znFznEuc5xJc4k3JJPEqqntd9WIrG0dEKGaUSlQySiREpUJESICIEEKUIRiurVFjnb0ZpXm8tIbNvxMTrkfI3Hhsq00mTmryz3OE/UOj9FqPS16W+cdff197PFtufEBAQEBAQEBAQEHh6X6SRYbTGZ/ekd3YIr2Mj/oBxJ/3C8suWMdd5bug0V9Xl5K9O+fCPzo16xPEJaqeSeZ23LK7ac79gAMgAALdFU2tNp3l9CwYaYccY6RtEOssXslGSVCUoySoSIlKJEBAQEQhEIUoe1ofjhoK2Ko39nfYmaPejdx+W4+IC9cOTkvEtDiWkjVae2Pv6x/cfmzYuKRr2tc0hzXAOa4bwQRcEK5jtfNbVms7T1fSIEBAQEBAQEBB1MUxGKlgkqJnbEUTdpx/YADMkkC3VY2tFY3l64cN814x0jeZa76V6RS4jVOnk7rfZhivcRMyb1OZOZ8gqnLkm9t5fQdDo6aXFFK9e+fGXjrzbqVDJKJFCUoySiUqEvaw3ResqaWarii2oYePxSW47A97Zz/a69a4b2rNoaObiWnw5q4b27Z90eG/hv3PFXk3xARAghShCIEQuHVDpN2sJoJXetgG1ATxfFmz8pPyI5Ky0mXeOSXF/qDQejv8AuKR2T1/vx9vz/tY63HNiAgICAgICAgojWbpea+fsIXXo6d3dIO6Z/AyeA3geZz3Vuozc87R0dtwfh37fH6S8evPwjw+7CQtZdpUJSjJKhKUSKGSUSyLQrRaTEqjYF2U8djUSj3Qfdb1Nj4ccl7YcM5LeSt4nxGmixb9bT0j6z5Qv+ipI4ImRRMEccbQ1jRwAH/3FW9YisbQ+d5clst5ved5nqq/WXoLs7ddSM7u91TC0ezzlYOXMZcedtDU6f/uvtdZwTjO+2nzz/wDM/Sfoq9aLqxARCEBEIUodjDa+SmmjnidsyxODmHwyPMEbrdVlW01neHjnxUzY5x3jslsdo3jMddSxVMe4PHfbe5jeNxYfA/MWOauMd4vXmh831mltps04rd3xjul6azawgICAgICCuNbelnYRegQutNO287hxjiPu+Lv48QtTU5eWOWHQcE4f6W/p7x2R085/z5/0plV7rxEiJSoZJRKVCUol6WjuCzV9SynhHedvc4+zGwcXu6C/mSBms8eOb25Ya+r1dNLinJf/ANnwbDYBg0NDTsp4RZrN7nH2pHHi9x5n/YZK3x0ildofOtXqsmpyzkydZ+HlD0Vm1hBT2snQXsC+tpGeoPenhaPsT8bR8PT3fD2a7U6fl9avR2fBeMel2wZ59bunx8p8/n/fWuFpOlEEIgUiEQhGKyNSmKObVT0hN45Y+1A+F7CBuHUO/wAoW7o7etNXN/qPBE4q5e+J29k/nxXGrBx4gICAgIOljWJMpKaapfvbDGX24FxHBo8TYeaxvblrMvbT4ZzZa4698taMSr5KmeSeV21LM4vecrnIcgOFuQVPa02neX0XDiripGOnSHWUPQQESlQyESlEuxQ0kk8rIYmGSWR2yxjeJP08ckrWbTtDDJlpipN7ztENgtC9F48NpwwWfPJZ1RLb23fCOgubeZzVvhxRjrt3vn3EeIX1mXmn+MdI/O+WQr1V4gIIIBFjvB3EHgUOimNZGg3opdV0rf6VxvLGP+nJzH9pPyVbqNPy+tXo7Xg3F/TxGHNPrd0+P+/NXy1HRCIQiEIgUoXDqc0dMUL6+QWfUDs4Acowd7vzOA8m9VYaTHtHNLj/ANQa3nvGCvSO2f7/AM/OiyluOcEBAQEBB1sSomVEEsEgvHMwseM7OFrjqotWLRtL0xZbYrxevWJ3a1Y7hUlFUy00vtxOtfgHt4h46EWKp70mltpfRNNqK6jFGSvSfzZ0Fi9xAQEZJUJfTGlxAAJJNgALkk5AITMRG8r01b6Gigi7edoNZM3eOPYMP3YPPmfLK5s9Ph5I3nq4fi/E/wB1fkp/CPjPj9mbLZUogICAg+ZGBwLXAOa4EOaRcEHIjNExMxO8KP1jaEmgeaiBpdRSO4byadx9xx5E8D5HIms1GDkneOjuOEcVjU19Hk/nHx8/78ff/WDrVXiFKEIh7WiGBOxCtipxcMPfmcPcjbxP7gDqQvTFj57bNLX6uNLgnJ39I/tsdBC2NjY2NDWMaGMaNwa1osAPIK3iNuyHzu1ptM2t1lyKWIgICAgICDA9a2ivplP6VC29TStNwBvli4lvUt3keYzWtqcXNHNHWF3wXX+gyeivPq2+E/70lRyrXaCAgICMlv6rNCOyDa+qZ61wvSxOH2YP3rhzOQy48Tu39Ng29ezkuNcU598GKez/AKnx8v68fH52ctxzYgICAgICDiqadkrHRyND43tLXscLhwORCiYiY2llS9qWi1Z2mFD6wNDX4bL2kd30crvVv4mM/wCG8/wc/mqzPhnHO8dHdcL4pXV05bdl46+fnH1YgtdbiIXvqr0b9Dou2kbaoqwHvvxZH7rOm43PjbJWmmx8ld56y4bjWt/cZ+Sv8a9nt75/PqzVbCmEBAQEBAQEBBRmtLRL0Ko9JhbakqXcBwhlO8s6A7yPMZBVupxcs80dHacG4h6fH6K8+tX4x+dWCrWXYgILK1YaDds5lfVM9Q07VPC4fbEfeOHwjIZ+HHc0+Df1rOd4xxXkicGKe3vnw8o8/l/fS41vuSEBAQEBAQEBBwV1HFPE+GZgkikGy9juBH08clExFo2lnjyWx3i9J2mFEadaDzYc8yM2paNx7strmK59iS3DlfgenBVmbBOPtjo7jhvFaaqOW3Zfw8fOHxq20c9Prhtt2qamtJPfg74Yz+Ig+QKafHz27ekJ4vrf22D1Z9a3ZH1n2fNsCrRwYgICAgICAgICDqYth0VXBJTzN2opW7LhmMw4ciCAQeixtWLRtL1w5r4ckZKT2w1y0mwGXD6p9PLvt3o5ALNlYeDx8uGRBCqcmOaW2l9A0erpqsUZK+2PCfB5SwbSwNW2ghrHNq6ptqRpvGw7jUEf+IPz4c1tafBzetbooeLcVjDE4sU+t3z4f78l2NaAAALACwA3ADkrFx0zulAQEBAQEBAQEBBD2ggggEEWIIuCDkQiYnbth1qDDoKdpbBDHA1x2nNiY1gJ5kAKK1ivSGeXNkyzvktM/wBzu7Sl5iAgICAgICAgICDHdN9Fo8Tptg2ZPHd1PKR7LjxaehsL+RyXlmxRkrt3t/h+utpMnN/zPWPzvhgGherGV0va4gzs4o3d2n2g50xGbi07m/ufDjq4tNO+917xDjlIry6ed5nv8Pf3/Jb7GBoDWgNa0ANaBYADIDJb7lJmZneX0iBAQEBAQEBAQEBAQEBAQEBAQEBAQf/Z"/>
          <p:cNvSpPr>
            <a:spLocks noChangeAspect="1" noChangeArrowheads="1"/>
          </p:cNvSpPr>
          <p:nvPr/>
        </p:nvSpPr>
        <p:spPr bwMode="auto">
          <a:xfrm>
            <a:off x="1259681" y="-108347"/>
            <a:ext cx="2286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solidFill>
                <a:schemeClr val="tx1"/>
              </a:solidFill>
            </a:endParaRPr>
          </a:p>
        </p:txBody>
      </p:sp>
      <p:sp>
        <p:nvSpPr>
          <p:cNvPr id="1272851" name="AutoShape 10" descr="data:image/jpeg;base64,/9j/4AAQSkZJRgABAQAAAQABAAD/2wCEAAkGBwgHBhUIBxMVFRUWGRkaFhgXGR0cIRwgGh0XHR8eHxgcHCgkJCEnGxgYJDEiJSkrLi4uGh8zRD8sOikxMCwBCgoKDg0OGxAQGzckICU0LC4wNzAsNC83MjQsLCwsLzQyLSwsLC84MCwsLCwsLDc4LC00NywsLCw0MiwsLCwsLP/AABEIALkBEAMBEQACEQEDEQH/xAAcAAEBAAIDAQEAAAAAAAAAAAAABwUGAgMEAQj/xAA+EAABAgQEAwUECAYBBQAAAAABAAIDBAURBiExQVFhcQcSEyKBMkKRoSNSYnKxssHRFBUkgtLwNiVDU3OS/8QAGwEBAAIDAQEAAAAAAAAAAAAAAAQFAgMGAQf/xAA3EQACAQIDBQYGAQIHAQAAAAAAAQIDBAURIRIxQVFxBiJhodHwE4GRscHhMkKSFCM0UmJy8TP/2gAMAwEAAhEDEQA/ALigCAIAgCAIAgCAIAgCAIAgCAIAgCAIAgCAIAgCAIAgCAIDC4gxRScPw7z7/NtDbm4+m3U2C01a8Kf8mWFjhdzeP/Kjpzei99MyXYh7R6vU7wpD6CH9k+c9X7f22VdVvJy0jojtLHs5bUMpVe/Lx3fT1zNepmIavS5jx5KM8Em5BNw7q05FaIVZweaZa3GH21xDYqQT+WWXRopWG+06Tm7S9cb4T9O+25Yeo1b8xzCsKV7F6T0OQxDsxVp5ztntLk9/o/J9SgMe2IwPhkEHMEZg+qnHLNNPJnJDwIAgCAIAgCAID45wY3vOyA1KHqTbyRLK/wBqccTJg0KG3ug28SJcl3MNBFh1v6KtqXzzygjtLLstDYUrmTz5Lh8zHSPalWoMa84yHEbuLd0+jh+oK1xvqieupLrdlrSUcqbcX9fL9opeGcTU/EksYkkSHN9tjvab+45hWFKtGqs0chiGGV7GezUWj3Nbn+zNLcVwQBAEAQBAEAQBAEAQBAEAQBAY+sVqnUWX8epRAwbDUno0ZlYVKkYLOTJVrZV7qezRjn9l1ZL8S9ps9O3gUUeCz65zef0b6XPMKtq3spaQ0Ozw/szRpZTuHtPlw/fl0NCixHxohiRSXE5kk3J6kqE3nvOnjFRWUVkjihkEAQFpwdjPDsWRh06Ef4ctAAZEOXpE0Nyd7E8FbULik0orQ+d4rg19GpKtLv565r0/9RsUXEdEhRfCfMwe8Ta3iNvfnY5eqkOtTTy2kVUcOu5R2lSll0ZlFsIQQBAEBiq/iCnYflfHqL7X9lgzc7o39dFrq1Y01nIm2WH17yezSXV8F1ZJcR9oVYqsbuyTjAhg5Bh8xtp3n6+gsOqq6t3Ob00R3Vh2etbeOdRbcvHd8l/78jJ4c7T52WeIFdb4jNO+0WeOZGjvkeq2Ur2S0nqQ7/sxSmnK2ey+T3eq8/ke/GHaNITVIfI0YPc6IC0ucO6GtOttybZet1nXvIuLjDiRcL7OVqdeNW4ySjrktc3w+RLVXHahAeql1GbpU62ckHFr26EfgRuDwWUJuDziaLi3p3FN06qzTLfgzF8piWW7hsyO0eeHx+03iPmPgTcULhVV4nzjFsIqWM898Huf4fj9/JbMpBThAEAQBAEAQBAEAQBAEB1TMzAlIBjzTmsa3MucbAepXjaSzZnTpzqSUILNvkTjE/aexl5bDzbnTxXjL+1p16u+BUCte8IfU63DuzDeU7p5f8V+X6fUmc9OzVQmTMzr3PedS43/ANHJV0pOTzZ2NGjTowUKccl4HQvDaEAQBAEAQBAb/gHHUxIRGUqqd6JDJDWOFy5l8gLalvLUbcFNtrpx7stUctjeBQrJ16OUZLV8E/R+3zLArU4IIDwV2Ym5SjxZmntDojGFzQdDbPbXLbdYVG1FuO8k2dOnUrwhVeUW0mfnio1Cbqc2ZufeXvdqT+AGw5DJUUpuTzkfV6FvToQVOkskjzLE3BAEAQBAEB3Sc1HkplszKOLHtN2uGoXsZOLzRrq0oVYOE1mnvLRgjHEvX2CTnbMmANNn23bz4t/0W1vcqpo9588xjA52bdSnrT+3X19vcVLKAIAgCAIAgCAIAgCA0zFPaFTaMTLyNo8Xg0+Vp+07jyHDZRK13GGi1Z0GHdnq9zlOp3I+O99F+X5knr2IanX4/i1GISB7LBk1vRv66qsqVp1HnJncWWH29nHZpRy8eL+ftGLWsnBAEAQBAEAQBAfWtc9wawXJ0AQ8bSWbLH2c4QlqfJMqs/Dd/EOvYRBbuC5tZuxItmc+itbW3UUpSWpwGPYvOtUlQpSXw1y49X6adTe1NOZCAICEdoWHv5DXCYAtBi3dD4D6zfQn4EKluaPw56bmfTMDxH/GWy2n346P8P5/fM1dRy6CAIAgCAIAgOUN74UQRIZIINwRkQRoQUTyMZRUlk9xXMCY/h1Du02tuDYujIhyD+APB3yPXW0t7va7s95wuM4A6Oda3WceK5dPD7dCgqccqEAQBAEAQBAYjEGJKZh+B4lQf5j7LG5ud0b+psFqq1oU13ifY4bcXksqUdOLe5fP2ySYpx7U65eBAPgwT7rTm4fad+gsOqq611OpotEd1h2A29plOXenze5dF7fQ1JRi9CAIAgCAIAgCAIDYcM4PquIXB8u3uQt4j8h6buPT5LfSt51N24qsQxi2sllJ5y5Lf8+RXMM4NpWHmiJBb34u8R+Z/tGjfTPmVaUreFPdvOExDGbm90k8o8l+eZsS3lSEAQBAYfFVCg4ho7pKLk7WG76rhoemx5ErVWpKpHZZPw2+nZV1Vju3Nc173eJ+fp2VjyM26Vmmlr2EhwPEKjlFxeTPqdKrCrBVIPNPVHSvDYEAQBAEAQBAEBR8DdoT5YtptfN2aMinVvAP4j7Wo5jSfb3eXdn9TkcY7PKeda2WvGPPp4+Ht1djmvYHsIIOYI3VmcQ008mfUPAgCA6pqZgSkAx5pzWNbmXONgPUrxtJZszp051JKEFm3yJnirtOcSZXDosNDGcPytP4u+G6rq17wp/U7HDezC0nd/2r8v0+pNZmYjTUcx5lxe52Zc43J6kqA2282dfTpxpxUILJLgjrXhmEAQBAEAQBAEB7aTSp6sTQlqdDL3ctBzJ0A5lZQpym8oojXN3RtobdWWS97kVTC/ZpJSFpitkRon1PcHX63rYclZ0bKMdZ6s4rEe0tWtnC37sefF+n38TfWtaxoawWA0AU05htt5s+oeBAEAQBAEBP+1DCn8xlv5xIN+lYPpAPeaN+rfmOgUG8obS247zqezuK/Bn/AIaq+693g/R/fqyQKrO9CAIAgCAIAgCAIDcME45maA8Sk5eJLnbdnNt9vs/hvKt7l09HqigxfA6d4viU+7U8n19SzU6flanJtm5F4ex2hH7bHkcwraMlJZo+fV6FShUdOosmj0rI0mqYqx3TKDeBDPixvqNOTfvO26ZlRq11CnpvZd4bgVxeZTfdhzfHovaJDiDEdTxBMeJUH3A9lgya3o3jzNyqqrWnUfeO8scOt7OOzSWvF8X8/aMStZPCAIAgCAIAgCA+tBce63MoeN5as3zCvZtOVC01WrwYevc993p7vrny3U2jZylrPRHM4l2kpUc4W/elz4L1+3iValUuRpEqJWnQ2saOG/MnUnmVZQhGCyijiLm6q3M9urLN+9x7FmRwgCAIAgCAIAgCAjPaVhH+Tzf8zp7foYh8wH/bcdvunbhpwVTd2+w9qO4+g4Bi/wDiYfAqvvx3eK9Vx+vM0ZQzpQgCAIAgCAIAgCAzWGMTVDDk34smbsJ88M+y79jwI+YyW2jWlSeaK7EMMo3sNmoteD4r9eH51M7ijtGqNVBl6ZeBDOtj53cbuGg5D47LfWvJT0joisw7s5Qt+/W78vJfLj8/oaQoZ0gQBAEAQBAEAQBAZrDmGKniKP3ZFtmA2dEdk1vrueQuVtpUJ1HoV1/idvZRzqPXglvZXsLYJpeH2iKB4sb/AMjhp91vu/jzVrRtoU9d7ODxHG7i8zj/ABhyX5fH7eBs6kFMEAQBAEAQBAEAQBAEB0zctBnZZ0tNNDmOBDgdwV5KKksmbKVWdKanB5Naog+M8Lx8NVHwzd0J9zDfxHA/aHz1VLXoOlLwPpuE4pC+pZ7pLevyvB/o15aC1CAIAgCAIAgCAIAgCAIAgCAIAgCA5QoUSNFEKCC5xNgALkngAESb0RjKUYpyk8kilYT7M3PIm8RZDUQQcz99w06D4jRWFGy41PochifaZLOnaf3ei/L+hT5aXgysAQJZoa1osGtFgOgCsUklkjjalSVSTlN5t8zsXpgEAQBAEAQBAEAQBAEAQBAY+u0eUrtNdIzwu06EatI0cDxH7jQrCpTVSOyyVZ3lS0qqrTeq81yfvxIJiOhTeH6kZKcHNrho4bEftsqSrSlTlkz6fYX1K8oqpT+a5PkYtayaEAQBAEAQBAEAQBAEAQBAEAQGdwzhWpYjjWlG92GD5ojvZHTieQ+S3UqEqj03FZiGK0LKPfecuCW/9L3qWPDGEqZhyFeWb3ohHmiu9o8hwHIet1a0beFPdvOAxHFri9ffeUeCW79v3oZ9byrCAIAgCAIAgCAIAgCAIAgCAIAgMPinD0piOmGUmcnDOG8DNp48xxG/wI1VqKqxyZPw7EKllW+JDVcVzXvcQWs0qbotQdIz7e65vwI2cDuCqSpCUJbMj6da3VK6pKrSeafl4PxPEsSSEAQBAEAQBAEAQBAEAQH1jXPcGMBJOQA3Q8bSWbKPhDs1iR7TmIbtbqIIycfvEaDkM+in0LNvWf0ORxTtLGGdO11f+7h8ufXd1KnLwIMrAECWaGtaLBrRYAcgFZJJLJHFzqSqScpvNvmdi9MAgCAIAgCAIAgCAIAgCAIAgCAIAgCAwWLcMymJZDwY3liNv4cTdp4Hi07haa1FVY5PeWWGYnUsau1HWL3rn++RCKrTZqkz7pGeb3XtOfPgQeBCpZwcJbLPpltc07mkqtN5pnkWJICAIAgCAIAgCAIAgCAsXZlScPNkRPSLhFj++XgB0MnYM2GvmzvnnsrW0p08tpas4DtDd3rqfCqLZhwy3Pq+PThy4m+qacwEAQBAEAQBAEAQBAEAQBAEAQBAEAQBAcI8aFLwTGjuDWtFy5xsAOJJXjaSzZlCEpyUYrNvkTPFvaZa8ph3oYxH5Gn8T8N1X1r3hT+p2GGdmd1S7/t9X+F9eBMo0WJHimLHcXOJuS43JPEkqubb1Z2UYRglGKySOCGQQBAEAQBAEAQBAEAQHpptQm6XNibkHljxoR+BGhHI5LKE5QecTRcW9K4g6dWOaZY8G49lK5aUn7Qo/D3X/dJ0P2T6XVrQuo1NJaM4HFcBq2mdSl3oea6+v1yNzUs54IAgCAIAgCAIAgCAIAgCAIAgCAIDA4nxZTMOQv6p3eiEeWE32jzPAcz81orV4U1rvLPDsJuL2XcWUeLe79v3oRzE2LKniOL/AFTu7DB8sNvsjrxPM/JVVWvOo9dx9Aw/Cbeyj3FnLi3v/S96mBWkswgCAIAgCAIAgCAIAgCAIAgGmiHhRMGdo0WUtI18l8PRsXVzfvfWHPXrtOoXjXdnuOUxbs5GpnVtVlLiuD6cn5dCry8eFMwBHl3BzXC7XNNwRyIVmmms0cROEqcnGaya5nYvTAIAgCAIAgCAIAgCAIAgCA648eFLQTGmHBrWi5c42AHMleNpLNmUISnJRis2+RMsW9phJMph3oYxH5Gn8T8N1X1r3hT+p2OGdmd1S7/t9X+F9eBNI0WJHimLHcXOJuS43JPEkqubb1Z2MYRglGKySOCGQQBAEAQBAEAQBAEAQBAEAQBAEAQGfwtiyo4bj/0578MnzQ3HI8x9U8x63W6jXlSem4q8SwmhfR72kuDW/wCfNe9C0YcxJTsRSviyDvMPbYcnN6jhzGSt6VaNRZxPnl/hteyns1VpwfBmYW0gBAEAQBAEAQBAEAQBAa/ijF1Mw5DtMHvxCPLCbr1P1RzPpdaK1xCnv3lph2EXF6+4so8W93y5v3oRzE2KqniKNebd3YYPlhtyaOvE8z8lVVa86j13Hf4fhVvZR/y1nLi3v/SMGtJZhAEAQBAEAQBAEAQBAEAQBAEAQBAEAQBAd8jOzNPmhNST3Me3RzTb/Ry0K9jJxeaNVajTrQcKizT5lbwf2iytTtJ1m0KLoHaMf/ieRy/BWlC8UtJ6M4XFOztShnUt+9HlxXqvP7m+qacwEAQBAEAQBAEBxiPZDYXxCAALknIADclM8j2MXJ5LeTLGPaTYmSw4eTo1vyA/mPpxVdXvP6af1Oywrs3uq3fyj6+n15ExixYkaIYsYlzibkk3JPEkqubz1Z2MYxilGKySOKGQQBAEAQBAEAQBAe+iUaerk6JSnM7x3OzRxcdh/uazp05VHlEi3d5RtKfxKryXm+hlcV4MqOG/pYtokI2+kaMgeDhtnpsfktla3lS13og4bjNC+7q7suT/ABzNbWguAgCAIAgCAIAgCAIAgCA3HCOPp6h2lZ28WAMrE+Zo+yTt9k5dFKoXUqej1Rz+KYBRu850+7PyfVfn7lgo9XkKzKfxNNiB7d7ag8CNQeqtYVIzWcWcFdWla1nsVY5P79Ge5ZkYIAgCAIDHVytyFCkjNVF/dGw1LjwaNz/uS11KkaazkS7OyrXdT4dJZvyXVkYxfjSfxG8wR9HAvlDG9tC87ne2g+aqa9zKppuR9CwvBaNktr+U+fpy+/2NYUcuQgCAIAgCAIAgCAIDasH4JnsRPEeJeHAvm8jN3Jg366Dnayk0LaVTXcikxTG6Nktld6fLl19N/wByzUajyNEkxKU5ga3fi48XHcq2p04wWUT57d3la6qfEqvN/boeyNChx4RhRgHNIsQRcEHYgrJpPRmiMpQalF5NEnxz2exJIuqNCaXQ9XwxmWc28W8tRzGlZcWmz3objuMH7QqrlRuXlLg+D68n5PrvnagnWBAEAQBAEAQBAEAQBAEB6qZUp2lTQmqdEcx43H4EaEcisoTlB5xZouLalcQ2Ksc0X7CU9PVLD8KdqbWte8Xs3LL3Ta+4sfVXdGUpQUpHy/E6FGhdTpUXmlprz4/R6GXW0gBAEAQECx9BqcDEsRlWe55veG46Fh9mw0HAgbgqkuVNVHtH1DBZ287SLoLLmvHjn73ZGurQWwQBAEAQBAEAQBAcobHxHiHDBJJsAMySdgE3mMpKKze4p2DOzcC09iIc2wf8/wDH48FY0LP+qp9DjcW7Sb6Vo+svT1+nMprGNhsDGAADIAbeisTjm23mzkh4EAQE9xx2ew6gXVGhgNi6uh6NfzHB3yPI5mDcWil3obzqsH7Qyo5Ubl5x4PiuvNeaJLFhRIEUwowLXA2IIsQRsQVVtNaM7qMoySlF5pnBDIIAgCAIAgCAIAgOUOG+LEEOECScgALk9AiWZjKSis28kUTBfZ1MR4zZ7EDe6wWLYR9p33hsOWvRT7ezbe1Pccpi3aKEIulavOX+7gunN+O7qVgAAWCszhj6gCAIAgNO7UpKnR8MumZ4hr2H6J25cfdHEEDPha+yiXkYunm/kX/ZytXhdqFPVP8Al05/L9cSIqoPo4QBAEAQBAEAQHvotGn65OCVpzC47nZo4uOwWdOnKo8okW7vKNpT+JVeS830LRhDBUjhyH4zrRI51iEacmDYc9T8lbULaNPXez57imNVr17K7sOXPr7y+5tCklKEAQBAEAQGr4xwZJYkheK20OOBlEA15OG456j5KNXto1ddzLnCsZq2L2X3ocvyvfqRes0eeok4ZSosLXbHZw4tO4VTUpyg8pH0O0vKN1T+JSea+3U8CwJQQBAEAQBAEBt2BcGNxMHTEeL3GMcA5rc3nK++QHPPQ5KVb23xdW9ChxnGXYZQjDOTWab3fvyK5RMO0qhw+7ToTWndxzcerjn6aK0p0YU/4o4S7xG5u3nVln4cPoZVbCEEAQBAEAQEe7WpSsiqiZmyXS+kIjRuQuCNnEjU6jpYVV7Ge1m93A77szVtfg7ENKn9XN8mvD7eb0FQjqAgCAIAgCAIDZcIYOnsSRhEF2QQfNEO/Jo3PyHyMihbyqvwKfFMYo2Mct8+C9eSLVRKNI0OSEpTmd1u53ceLjuVb06caayifO7u8rXdT4lV5vyXQyCzIoQBAEAQBAEAQHhrFIkK1JmVqLA9u3EHiDqCsJ04zWUkSbW8rWs/iUpZP79SPYtwDUKGTMSV40HXvAeZv3mj8wy6KqrWsqeq1R32GY/Ru8oVO7PyfR/j7mnqKX4QG34VwDU624R5oGDB+s4eZw+y39Tl1Uqjaznq9EUOJY/b2qcYd+fJbl1f4+xuFU7K6XGg/wDTYj4bgPe84PUZEHofRSp2MGu68igt+1NxGX+dFSXho/z74mi1TAmIafH8PwTFB0dC8w/ceoChztasXuz6HS2+PWNaOe3s+EtP15mXoPZjVJx4iVYiCzcXDnnoBkOpPottOym/5aEC97T29NZUFtv6L18vmVGh0OnUKW8Cmww3TvO1c61/adqdTyF8rKxp0o01lFHF3l9Xu57VaWfJcF0RklsIgQBAEAQBAEB1TUtAnJd0vNNDmOFnNOYIXjSksmZ06k6U1ODya3Egxj2eTdMcZujB0WFqW6vZ/kOYz48VVV7Rx1hqjvcK7Q066VO47s+fB+j9+Bo8KFEjRBDgtLidABcn0ChpN7jpJTjFZyeSMszCmIHy5jiVjd0C5u0g/wDycz8Ft+BUyz2SC8VslLZ+Ks+v53GGWosAgCAoeCuzuLO2n68C2Hq2Ho533t2jlqeW863tHLvT3HKYv2ijSzpWzzlxfBdOb8upWIEGFLwRBgNDWtFmtAsABsAFZpJLJHDTnKcnKTzbOxemIQBAEAQBAEAQBAEAQGpVzs9odXmP4gB0Jx9rwrAHmWkEX6WUWpaU5vPcXln2hu7aOxmpL/lw+eZ66JgmhUZwiQIXfePfieY9QNAeYAWdO2pw3I03mN3l0spSyXJafv6s2JbypCAIAgCAIAgCAIAgCAIAgCA64cCFDeXw2tBdm4gAE9TuvMkjJzlJJN6I81ZlZiepUSVlH+G97S0Pte1+hG2+2qxqRcotJ5G60qwpVo1Jx2knnkQGvYfqVAmfBqLCPquGbXdHfpqqSpSlTeUkfUbLEKF5DapS6riuq9o8EpKx52ZbLSjS97jZrQLkrCMXJ5Ik1asKUHObyS3lfwT2fwKRaeq4bEjatbq1n7u56DbirS3tFDvS3nBYv2gnc50qGkOfF+i9vkb2ppzQQBAEAQBAEAQBAEAQBAEAQBAEAQBAEAQBAEAQBAEAQBAEAQBAEBqvab/w6L1b+YKNd/8AyZddnv8AXw+f2NH7HP8AkMT/ANR/M1Q7H+b6HSdqv9LH/t+GWJWpwIQBAEAQBAEAQBAEAQBAEAQBAEAQBAEAQBAEAQBAEAQBAEB//9k="/>
          <p:cNvSpPr>
            <a:spLocks noChangeAspect="1" noChangeArrowheads="1"/>
          </p:cNvSpPr>
          <p:nvPr/>
        </p:nvSpPr>
        <p:spPr bwMode="auto">
          <a:xfrm>
            <a:off x="1259681" y="-108347"/>
            <a:ext cx="2286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solidFill>
                <a:schemeClr val="tx1"/>
              </a:solidFill>
            </a:endParaRPr>
          </a:p>
        </p:txBody>
      </p:sp>
      <p:sp>
        <p:nvSpPr>
          <p:cNvPr id="1272852" name="AutoShape 12" descr="data:image/jpeg;base64,/9j/4AAQSkZJRgABAQAAAQABAAD/2wCEAAkGBwgHBhUIBxMVFRUWGRkaFhgXGR0cIRwgGh0XHR8eHxgcHCgkJCEnGxgYJDEiJSkrLi4uGh8zRD8sOikxMCwBCgoKDg0OGxAQGzckICU0LC4wNzAsNC83MjQsLCwsLzQyLSwsLC84MCwsLCwsLDc4LC00NywsLCw0MiwsLCwsLP/AABEIALkBEAMBEQACEQEDEQH/xAAcAAEBAAIDAQEAAAAAAAAAAAAABwUGAgMEAQj/xAA+EAABAgQEAwUECAYBBQAAAAABAAIDBAURBiExQVFhcQcSEyKBMkKRoSNSYnKxssHRFBUkgtLwNiVDU3OS/8QAGwEBAAIDAQEAAAAAAAAAAAAAAAQFAgMGAQf/xAA3EQACAQIDBQYGAQIHAQAAAAAAAQIDBAURIRIxQVFxBiJhodHwE4GRscHhMkKSFCM0UmJy8TP/2gAMAwEAAhEDEQA/ALigCAIAgCAIAgCAIAgCAIAgCAIAgCAIAgCAIAgCAIAgCAIDC4gxRScPw7z7/NtDbm4+m3U2C01a8Kf8mWFjhdzeP/Kjpzei99MyXYh7R6vU7wpD6CH9k+c9X7f22VdVvJy0jojtLHs5bUMpVe/Lx3fT1zNepmIavS5jx5KM8Em5BNw7q05FaIVZweaZa3GH21xDYqQT+WWXRopWG+06Tm7S9cb4T9O+25Yeo1b8xzCsKV7F6T0OQxDsxVp5ztntLk9/o/J9SgMe2IwPhkEHMEZg+qnHLNNPJnJDwIAgCAIAgCAID45wY3vOyA1KHqTbyRLK/wBqccTJg0KG3ug28SJcl3MNBFh1v6KtqXzzygjtLLstDYUrmTz5Lh8zHSPalWoMa84yHEbuLd0+jh+oK1xvqieupLrdlrSUcqbcX9fL9opeGcTU/EksYkkSHN9tjvab+45hWFKtGqs0chiGGV7GezUWj3Nbn+zNLcVwQBAEAQBAEAQBAEAQBAEAQBAY+sVqnUWX8epRAwbDUno0ZlYVKkYLOTJVrZV7qezRjn9l1ZL8S9ps9O3gUUeCz65zef0b6XPMKtq3spaQ0Ozw/szRpZTuHtPlw/fl0NCixHxohiRSXE5kk3J6kqE3nvOnjFRWUVkjihkEAQFpwdjPDsWRh06Ef4ctAAZEOXpE0Nyd7E8FbULik0orQ+d4rg19GpKtLv565r0/9RsUXEdEhRfCfMwe8Ta3iNvfnY5eqkOtTTy2kVUcOu5R2lSll0ZlFsIQQBAEBiq/iCnYflfHqL7X9lgzc7o39dFrq1Y01nIm2WH17yezSXV8F1ZJcR9oVYqsbuyTjAhg5Bh8xtp3n6+gsOqq6t3Ob00R3Vh2etbeOdRbcvHd8l/78jJ4c7T52WeIFdb4jNO+0WeOZGjvkeq2Ur2S0nqQ7/sxSmnK2ey+T3eq8/ke/GHaNITVIfI0YPc6IC0ucO6GtOttybZet1nXvIuLjDiRcL7OVqdeNW4ySjrktc3w+RLVXHahAeql1GbpU62ckHFr26EfgRuDwWUJuDziaLi3p3FN06qzTLfgzF8piWW7hsyO0eeHx+03iPmPgTcULhVV4nzjFsIqWM898Huf4fj9/JbMpBThAEAQBAEAQBAEAQBAEB1TMzAlIBjzTmsa3MucbAepXjaSzZnTpzqSUILNvkTjE/aexl5bDzbnTxXjL+1p16u+BUCte8IfU63DuzDeU7p5f8V+X6fUmc9OzVQmTMzr3PedS43/ANHJV0pOTzZ2NGjTowUKccl4HQvDaEAQBAEAQBAb/gHHUxIRGUqqd6JDJDWOFy5l8gLalvLUbcFNtrpx7stUctjeBQrJ16OUZLV8E/R+3zLArU4IIDwV2Ym5SjxZmntDojGFzQdDbPbXLbdYVG1FuO8k2dOnUrwhVeUW0mfnio1Cbqc2ZufeXvdqT+AGw5DJUUpuTzkfV6FvToQVOkskjzLE3BAEAQBAEB3Sc1HkplszKOLHtN2uGoXsZOLzRrq0oVYOE1mnvLRgjHEvX2CTnbMmANNn23bz4t/0W1vcqpo9588xjA52bdSnrT+3X19vcVLKAIAgCAIAgCAIAgCA0zFPaFTaMTLyNo8Xg0+Vp+07jyHDZRK13GGi1Z0GHdnq9zlOp3I+O99F+X5knr2IanX4/i1GISB7LBk1vRv66qsqVp1HnJncWWH29nHZpRy8eL+ftGLWsnBAEAQBAEAQBAfWtc9wawXJ0AQ8bSWbLH2c4QlqfJMqs/Dd/EOvYRBbuC5tZuxItmc+itbW3UUpSWpwGPYvOtUlQpSXw1y49X6adTe1NOZCAICEdoWHv5DXCYAtBi3dD4D6zfQn4EKluaPw56bmfTMDxH/GWy2n346P8P5/fM1dRy6CAIAgCAIAgOUN74UQRIZIINwRkQRoQUTyMZRUlk9xXMCY/h1Du02tuDYujIhyD+APB3yPXW0t7va7s95wuM4A6Oda3WceK5dPD7dCgqccqEAQBAEAQBAYjEGJKZh+B4lQf5j7LG5ud0b+psFqq1oU13ifY4bcXksqUdOLe5fP2ySYpx7U65eBAPgwT7rTm4fad+gsOqq611OpotEd1h2A29plOXenze5dF7fQ1JRi9CAIAgCAIAgCAIDYcM4PquIXB8u3uQt4j8h6buPT5LfSt51N24qsQxi2sllJ5y5Lf8+RXMM4NpWHmiJBb34u8R+Z/tGjfTPmVaUreFPdvOExDGbm90k8o8l+eZsS3lSEAQBAYfFVCg4ho7pKLk7WG76rhoemx5ErVWpKpHZZPw2+nZV1Vju3Nc173eJ+fp2VjyM26Vmmlr2EhwPEKjlFxeTPqdKrCrBVIPNPVHSvDYEAQBAEAQBAEBR8DdoT5YtptfN2aMinVvAP4j7Wo5jSfb3eXdn9TkcY7PKeda2WvGPPp4+Ht1djmvYHsIIOYI3VmcQ008mfUPAgCA6pqZgSkAx5pzWNbmXONgPUrxtJZszp051JKEFm3yJnirtOcSZXDosNDGcPytP4u+G6rq17wp/U7HDezC0nd/2r8v0+pNZmYjTUcx5lxe52Zc43J6kqA2282dfTpxpxUILJLgjrXhmEAQBAEAQBAEB7aTSp6sTQlqdDL3ctBzJ0A5lZQpym8oojXN3RtobdWWS97kVTC/ZpJSFpitkRon1PcHX63rYclZ0bKMdZ6s4rEe0tWtnC37sefF+n38TfWtaxoawWA0AU05htt5s+oeBAEAQBAEBP+1DCn8xlv5xIN+lYPpAPeaN+rfmOgUG8obS247zqezuK/Bn/AIaq+693g/R/fqyQKrO9CAIAgCAIAgCAIDcME45maA8Sk5eJLnbdnNt9vs/hvKt7l09HqigxfA6d4viU+7U8n19SzU6flanJtm5F4ex2hH7bHkcwraMlJZo+fV6FShUdOosmj0rI0mqYqx3TKDeBDPixvqNOTfvO26ZlRq11CnpvZd4bgVxeZTfdhzfHovaJDiDEdTxBMeJUH3A9lgya3o3jzNyqqrWnUfeO8scOt7OOzSWvF8X8/aMStZPCAIAgCAIAgCA+tBce63MoeN5as3zCvZtOVC01WrwYevc993p7vrny3U2jZylrPRHM4l2kpUc4W/elz4L1+3iValUuRpEqJWnQ2saOG/MnUnmVZQhGCyijiLm6q3M9urLN+9x7FmRwgCAIAgCAIAgCAjPaVhH+Tzf8zp7foYh8wH/bcdvunbhpwVTd2+w9qO4+g4Bi/wDiYfAqvvx3eK9Vx+vM0ZQzpQgCAIAgCAIAgCAzWGMTVDDk34smbsJ88M+y79jwI+YyW2jWlSeaK7EMMo3sNmoteD4r9eH51M7ijtGqNVBl6ZeBDOtj53cbuGg5D47LfWvJT0joisw7s5Qt+/W78vJfLj8/oaQoZ0gQBAEAQBAEAQBAZrDmGKniKP3ZFtmA2dEdk1vrueQuVtpUJ1HoV1/idvZRzqPXglvZXsLYJpeH2iKB4sb/AMjhp91vu/jzVrRtoU9d7ODxHG7i8zj/ABhyX5fH7eBs6kFMEAQBAEAQBAEAQBAEB0zctBnZZ0tNNDmOBDgdwV5KKksmbKVWdKanB5Naog+M8Lx8NVHwzd0J9zDfxHA/aHz1VLXoOlLwPpuE4pC+pZ7pLevyvB/o15aC1CAIAgCAIAgCAIAgCAIAgCAIAgCA5QoUSNFEKCC5xNgALkngAESb0RjKUYpyk8kilYT7M3PIm8RZDUQQcz99w06D4jRWFGy41PochifaZLOnaf3ei/L+hT5aXgysAQJZoa1osGtFgOgCsUklkjjalSVSTlN5t8zsXpgEAQBAEAQBAEAQBAEAQBAY+u0eUrtNdIzwu06EatI0cDxH7jQrCpTVSOyyVZ3lS0qqrTeq81yfvxIJiOhTeH6kZKcHNrho4bEftsqSrSlTlkz6fYX1K8oqpT+a5PkYtayaEAQBAEAQBAEAQBAEAQBAEAQGdwzhWpYjjWlG92GD5ojvZHTieQ+S3UqEqj03FZiGK0LKPfecuCW/9L3qWPDGEqZhyFeWb3ohHmiu9o8hwHIet1a0beFPdvOAxHFri9ffeUeCW79v3oZ9byrCAIAgCAIAgCAIAgCAIAgCAIAgMPinD0piOmGUmcnDOG8DNp48xxG/wI1VqKqxyZPw7EKllW+JDVcVzXvcQWs0qbotQdIz7e65vwI2cDuCqSpCUJbMj6da3VK6pKrSeafl4PxPEsSSEAQBAEAQBAEAQBAEAQH1jXPcGMBJOQA3Q8bSWbKPhDs1iR7TmIbtbqIIycfvEaDkM+in0LNvWf0ORxTtLGGdO11f+7h8ufXd1KnLwIMrAECWaGtaLBrRYAcgFZJJLJHFzqSqScpvNvmdi9MAgCAIAgCAIAgCAIAgCAIAgCAIAgCAwWLcMymJZDwY3liNv4cTdp4Hi07haa1FVY5PeWWGYnUsau1HWL3rn++RCKrTZqkz7pGeb3XtOfPgQeBCpZwcJbLPpltc07mkqtN5pnkWJICAIAgCAIAgCAIAgCAsXZlScPNkRPSLhFj++XgB0MnYM2GvmzvnnsrW0p08tpas4DtDd3rqfCqLZhwy3Pq+PThy4m+qacwEAQBAEAQBAEAQBAEAQBAEAQBAEAQBAcI8aFLwTGjuDWtFy5xsAOJJXjaSzZlCEpyUYrNvkTPFvaZa8ph3oYxH5Gn8T8N1X1r3hT+p2GGdmd1S7/t9X+F9eBMo0WJHimLHcXOJuS43JPEkqubb1Z2UYRglGKySOCGQQBAEAQBAEAQBAEAQHpptQm6XNibkHljxoR+BGhHI5LKE5QecTRcW9K4g6dWOaZY8G49lK5aUn7Qo/D3X/dJ0P2T6XVrQuo1NJaM4HFcBq2mdSl3oea6+v1yNzUs54IAgCAIAgCAIAgCAIAgCAIAgCAIDA4nxZTMOQv6p3eiEeWE32jzPAcz81orV4U1rvLPDsJuL2XcWUeLe79v3oRzE2LKniOL/AFTu7DB8sNvsjrxPM/JVVWvOo9dx9Aw/Cbeyj3FnLi3v/S96mBWkswgCAIAgCAIAgCAIAgCAIAgGmiHhRMGdo0WUtI18l8PRsXVzfvfWHPXrtOoXjXdnuOUxbs5GpnVtVlLiuD6cn5dCry8eFMwBHl3BzXC7XNNwRyIVmmms0cROEqcnGaya5nYvTAIAgCAIAgCAIAgCAIAgCA648eFLQTGmHBrWi5c42AHMleNpLNmUISnJRis2+RMsW9phJMph3oYxH5Gn8T8N1X1r3hT+p2OGdmd1S7/t9X+F9eBNI0WJHimLHcXOJuS43JPEkqubb1Z2MYRglGKySOCGQQBAEAQBAEAQBAEAQBAEAQBAEAQGfwtiyo4bj/0578MnzQ3HI8x9U8x63W6jXlSem4q8SwmhfR72kuDW/wCfNe9C0YcxJTsRSviyDvMPbYcnN6jhzGSt6VaNRZxPnl/hteyns1VpwfBmYW0gBAEAQBAEAQBAEAQBAa/ijF1Mw5DtMHvxCPLCbr1P1RzPpdaK1xCnv3lph2EXF6+4so8W93y5v3oRzE2KqniKNebd3YYPlhtyaOvE8z8lVVa86j13Hf4fhVvZR/y1nLi3v/SMGtJZhAEAQBAEAQBAEAQBAEAQBAEAQBAEAQBAd8jOzNPmhNST3Me3RzTb/Ry0K9jJxeaNVajTrQcKizT5lbwf2iytTtJ1m0KLoHaMf/ieRy/BWlC8UtJ6M4XFOztShnUt+9HlxXqvP7m+qacwEAQBAEAQBAEBxiPZDYXxCAALknIADclM8j2MXJ5LeTLGPaTYmSw4eTo1vyA/mPpxVdXvP6af1Oywrs3uq3fyj6+n15ExixYkaIYsYlzibkk3JPEkqubz1Z2MYxilGKySOKGQQBAEAQBAEAQBAe+iUaerk6JSnM7x3OzRxcdh/uazp05VHlEi3d5RtKfxKryXm+hlcV4MqOG/pYtokI2+kaMgeDhtnpsfktla3lS13og4bjNC+7q7suT/ABzNbWguAgCAIAgCAIAgCAIAgCA3HCOPp6h2lZ28WAMrE+Zo+yTt9k5dFKoXUqej1Rz+KYBRu850+7PyfVfn7lgo9XkKzKfxNNiB7d7ag8CNQeqtYVIzWcWcFdWla1nsVY5P79Ge5ZkYIAgCAIDHVytyFCkjNVF/dGw1LjwaNz/uS11KkaazkS7OyrXdT4dJZvyXVkYxfjSfxG8wR9HAvlDG9tC87ne2g+aqa9zKppuR9CwvBaNktr+U+fpy+/2NYUcuQgCAIAgCAIAgCAIDasH4JnsRPEeJeHAvm8jN3Jg366Dnayk0LaVTXcikxTG6Nktld6fLl19N/wByzUajyNEkxKU5ga3fi48XHcq2p04wWUT57d3la6qfEqvN/boeyNChx4RhRgHNIsQRcEHYgrJpPRmiMpQalF5NEnxz2exJIuqNCaXQ9XwxmWc28W8tRzGlZcWmz3objuMH7QqrlRuXlLg+D68n5PrvnagnWBAEAQBAEAQBAEAQBAEB6qZUp2lTQmqdEcx43H4EaEcisoTlB5xZouLalcQ2Ksc0X7CU9PVLD8KdqbWte8Xs3LL3Ta+4sfVXdGUpQUpHy/E6FGhdTpUXmlprz4/R6GXW0gBAEAQECx9BqcDEsRlWe55veG46Fh9mw0HAgbgqkuVNVHtH1DBZ287SLoLLmvHjn73ZGurQWwQBAEAQBAEAQBAcobHxHiHDBJJsAMySdgE3mMpKKze4p2DOzcC09iIc2wf8/wDH48FY0LP+qp9DjcW7Sb6Vo+svT1+nMprGNhsDGAADIAbeisTjm23mzkh4EAQE9xx2ew6gXVGhgNi6uh6NfzHB3yPI5mDcWil3obzqsH7Qyo5Ubl5x4PiuvNeaJLFhRIEUwowLXA2IIsQRsQVVtNaM7qMoySlF5pnBDIIAgCAIAgCAIAgOUOG+LEEOECScgALk9AiWZjKSis28kUTBfZ1MR4zZ7EDe6wWLYR9p33hsOWvRT7ezbe1Pccpi3aKEIulavOX+7gunN+O7qVgAAWCszhj6gCAIAgNO7UpKnR8MumZ4hr2H6J25cfdHEEDPha+yiXkYunm/kX/ZytXhdqFPVP8Al05/L9cSIqoPo4QBAEAQBAEAQHvotGn65OCVpzC47nZo4uOwWdOnKo8okW7vKNpT+JVeS830LRhDBUjhyH4zrRI51iEacmDYc9T8lbULaNPXez57imNVr17K7sOXPr7y+5tCklKEAQBAEAQGr4xwZJYkheK20OOBlEA15OG456j5KNXto1ddzLnCsZq2L2X3ocvyvfqRes0eeok4ZSosLXbHZw4tO4VTUpyg8pH0O0vKN1T+JSea+3U8CwJQQBAEAQBAEBt2BcGNxMHTEeL3GMcA5rc3nK++QHPPQ5KVb23xdW9ChxnGXYZQjDOTWab3fvyK5RMO0qhw+7ToTWndxzcerjn6aK0p0YU/4o4S7xG5u3nVln4cPoZVbCEEAQBAEAQEe7WpSsiqiZmyXS+kIjRuQuCNnEjU6jpYVV7Ge1m93A77szVtfg7ENKn9XN8mvD7eb0FQjqAgCAIAgCAIDZcIYOnsSRhEF2QQfNEO/Jo3PyHyMihbyqvwKfFMYo2Mct8+C9eSLVRKNI0OSEpTmd1u53ceLjuVb06caayifO7u8rXdT4lV5vyXQyCzIoQBAEAQBAEAQHhrFIkK1JmVqLA9u3EHiDqCsJ04zWUkSbW8rWs/iUpZP79SPYtwDUKGTMSV40HXvAeZv3mj8wy6KqrWsqeq1R32GY/Ru8oVO7PyfR/j7mnqKX4QG34VwDU624R5oGDB+s4eZw+y39Tl1Uqjaznq9EUOJY/b2qcYd+fJbl1f4+xuFU7K6XGg/wDTYj4bgPe84PUZEHofRSp2MGu68igt+1NxGX+dFSXho/z74mi1TAmIafH8PwTFB0dC8w/ceoChztasXuz6HS2+PWNaOe3s+EtP15mXoPZjVJx4iVYiCzcXDnnoBkOpPottOym/5aEC97T29NZUFtv6L18vmVGh0OnUKW8Cmww3TvO1c61/adqdTyF8rKxp0o01lFHF3l9Xu57VaWfJcF0RklsIgQBAEAQBAEB1TUtAnJd0vNNDmOFnNOYIXjSksmZ06k6U1ODya3Egxj2eTdMcZujB0WFqW6vZ/kOYz48VVV7Rx1hqjvcK7Q066VO47s+fB+j9+Bo8KFEjRBDgtLidABcn0ChpN7jpJTjFZyeSMszCmIHy5jiVjd0C5u0g/wDycz8Ft+BUyz2SC8VslLZ+Ks+v53GGWosAgCAoeCuzuLO2n68C2Hq2Ho533t2jlqeW863tHLvT3HKYv2ijSzpWzzlxfBdOb8upWIEGFLwRBgNDWtFmtAsABsAFZpJLJHDTnKcnKTzbOxemIQBAEAQBAEAQBAEAQGpVzs9odXmP4gB0Jx9rwrAHmWkEX6WUWpaU5vPcXln2hu7aOxmpL/lw+eZ66JgmhUZwiQIXfePfieY9QNAeYAWdO2pw3I03mN3l0spSyXJafv6s2JbypCAIAgCAIAgCAIAgCAIAgCA64cCFDeXw2tBdm4gAE9TuvMkjJzlJJN6I81ZlZiepUSVlH+G97S0Pte1+hG2+2qxqRcotJ5G60qwpVo1Jx2knnkQGvYfqVAmfBqLCPquGbXdHfpqqSpSlTeUkfUbLEKF5DapS6riuq9o8EpKx52ZbLSjS97jZrQLkrCMXJ5Ik1asKUHObyS3lfwT2fwKRaeq4bEjatbq1n7u56DbirS3tFDvS3nBYv2gnc50qGkOfF+i9vkb2ppzQQBAEAQBAEAQBAEAQBAEAQBAEAQBAEAQBAEAQBAEAQBAEAQBAEBqvab/w6L1b+YKNd/8AyZddnv8AXw+f2NH7HP8AkMT/ANR/M1Q7H+b6HSdqv9LH/t+GWJWpwIQBAEAQBAEAQBAEAQBAEAQBAEAQBAEAQBAEAQBAEAQBAEB//9k="/>
          <p:cNvSpPr>
            <a:spLocks noChangeAspect="1" noChangeArrowheads="1"/>
          </p:cNvSpPr>
          <p:nvPr/>
        </p:nvSpPr>
        <p:spPr bwMode="auto">
          <a:xfrm>
            <a:off x="1259681" y="-108347"/>
            <a:ext cx="2286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solidFill>
                <a:schemeClr val="tx1"/>
              </a:solidFill>
            </a:endParaRPr>
          </a:p>
        </p:txBody>
      </p:sp>
      <p:sp>
        <p:nvSpPr>
          <p:cNvPr id="1272853" name="AutoShape 14" descr="data:image/jpeg;base64,/9j/4AAQSkZJRgABAQAAAQABAAD/2wCEAAkGBwgHBhUIBxMVFRUWGRkaFhgXGR0cIRwgGh0XHR8eHxgcHCgkJCEnGxgYJDEiJSkrLi4uGh8zRD8sOikxMCwBCgoKDg0OGxAQGzckICU0LC4wNzAsNC83MjQsLCwsLzQyLSwsLC84MCwsLCwsLDc4LC00NywsLCw0MiwsLCwsLP/AABEIALkBEAMBEQACEQEDEQH/xAAcAAEBAAIDAQEAAAAAAAAAAAAABwUGAgMEAQj/xAA+EAABAgQEAwUECAYBBQAAAAABAAIDBAURBiExQVFhcQcSEyKBMkKRoSNSYnKxssHRFBUkgtLwNiVDU3OS/8QAGwEBAAIDAQEAAAAAAAAAAAAAAAQFAgMGAQf/xAA3EQACAQIDBQYGAQIHAQAAAAAAAQIDBAURIRIxQVFxBiJhodHwE4GRscHhMkKSFCM0UmJy8TP/2gAMAwEAAhEDEQA/ALigCAIAgCAIAgCAIAgCAIAgCAIAgCAIAgCAIAgCAIAgCAIDC4gxRScPw7z7/NtDbm4+m3U2C01a8Kf8mWFjhdzeP/Kjpzei99MyXYh7R6vU7wpD6CH9k+c9X7f22VdVvJy0jojtLHs5bUMpVe/Lx3fT1zNepmIavS5jx5KM8Em5BNw7q05FaIVZweaZa3GH21xDYqQT+WWXRopWG+06Tm7S9cb4T9O+25Yeo1b8xzCsKV7F6T0OQxDsxVp5ztntLk9/o/J9SgMe2IwPhkEHMEZg+qnHLNNPJnJDwIAgCAIAgCAID45wY3vOyA1KHqTbyRLK/wBqccTJg0KG3ug28SJcl3MNBFh1v6KtqXzzygjtLLstDYUrmTz5Lh8zHSPalWoMa84yHEbuLd0+jh+oK1xvqieupLrdlrSUcqbcX9fL9opeGcTU/EksYkkSHN9tjvab+45hWFKtGqs0chiGGV7GezUWj3Nbn+zNLcVwQBAEAQBAEAQBAEAQBAEAQBAY+sVqnUWX8epRAwbDUno0ZlYVKkYLOTJVrZV7qezRjn9l1ZL8S9ps9O3gUUeCz65zef0b6XPMKtq3spaQ0Ozw/szRpZTuHtPlw/fl0NCixHxohiRSXE5kk3J6kqE3nvOnjFRWUVkjihkEAQFpwdjPDsWRh06Ef4ctAAZEOXpE0Nyd7E8FbULik0orQ+d4rg19GpKtLv565r0/9RsUXEdEhRfCfMwe8Ta3iNvfnY5eqkOtTTy2kVUcOu5R2lSll0ZlFsIQQBAEBiq/iCnYflfHqL7X9lgzc7o39dFrq1Y01nIm2WH17yezSXV8F1ZJcR9oVYqsbuyTjAhg5Bh8xtp3n6+gsOqq6t3Ob00R3Vh2etbeOdRbcvHd8l/78jJ4c7T52WeIFdb4jNO+0WeOZGjvkeq2Ur2S0nqQ7/sxSmnK2ey+T3eq8/ke/GHaNITVIfI0YPc6IC0ucO6GtOttybZet1nXvIuLjDiRcL7OVqdeNW4ySjrktc3w+RLVXHahAeql1GbpU62ckHFr26EfgRuDwWUJuDziaLi3p3FN06qzTLfgzF8piWW7hsyO0eeHx+03iPmPgTcULhVV4nzjFsIqWM898Huf4fj9/JbMpBThAEAQBAEAQBAEAQBAEB1TMzAlIBjzTmsa3MucbAepXjaSzZnTpzqSUILNvkTjE/aexl5bDzbnTxXjL+1p16u+BUCte8IfU63DuzDeU7p5f8V+X6fUmc9OzVQmTMzr3PedS43/ANHJV0pOTzZ2NGjTowUKccl4HQvDaEAQBAEAQBAb/gHHUxIRGUqqd6JDJDWOFy5l8gLalvLUbcFNtrpx7stUctjeBQrJ16OUZLV8E/R+3zLArU4IIDwV2Ym5SjxZmntDojGFzQdDbPbXLbdYVG1FuO8k2dOnUrwhVeUW0mfnio1Cbqc2ZufeXvdqT+AGw5DJUUpuTzkfV6FvToQVOkskjzLE3BAEAQBAEB3Sc1HkplszKOLHtN2uGoXsZOLzRrq0oVYOE1mnvLRgjHEvX2CTnbMmANNn23bz4t/0W1vcqpo9588xjA52bdSnrT+3X19vcVLKAIAgCAIAgCAIAgCA0zFPaFTaMTLyNo8Xg0+Vp+07jyHDZRK13GGi1Z0GHdnq9zlOp3I+O99F+X5knr2IanX4/i1GISB7LBk1vRv66qsqVp1HnJncWWH29nHZpRy8eL+ftGLWsnBAEAQBAEAQBAfWtc9wawXJ0AQ8bSWbLH2c4QlqfJMqs/Dd/EOvYRBbuC5tZuxItmc+itbW3UUpSWpwGPYvOtUlQpSXw1y49X6adTe1NOZCAICEdoWHv5DXCYAtBi3dD4D6zfQn4EKluaPw56bmfTMDxH/GWy2n346P8P5/fM1dRy6CAIAgCAIAgOUN74UQRIZIINwRkQRoQUTyMZRUlk9xXMCY/h1Du02tuDYujIhyD+APB3yPXW0t7va7s95wuM4A6Oda3WceK5dPD7dCgqccqEAQBAEAQBAYjEGJKZh+B4lQf5j7LG5ud0b+psFqq1oU13ifY4bcXksqUdOLe5fP2ySYpx7U65eBAPgwT7rTm4fad+gsOqq611OpotEd1h2A29plOXenze5dF7fQ1JRi9CAIAgCAIAgCAIDYcM4PquIXB8u3uQt4j8h6buPT5LfSt51N24qsQxi2sllJ5y5Lf8+RXMM4NpWHmiJBb34u8R+Z/tGjfTPmVaUreFPdvOExDGbm90k8o8l+eZsS3lSEAQBAYfFVCg4ho7pKLk7WG76rhoemx5ErVWpKpHZZPw2+nZV1Vju3Nc173eJ+fp2VjyM26Vmmlr2EhwPEKjlFxeTPqdKrCrBVIPNPVHSvDYEAQBAEAQBAEBR8DdoT5YtptfN2aMinVvAP4j7Wo5jSfb3eXdn9TkcY7PKeda2WvGPPp4+Ht1djmvYHsIIOYI3VmcQ008mfUPAgCA6pqZgSkAx5pzWNbmXONgPUrxtJZszp051JKEFm3yJnirtOcSZXDosNDGcPytP4u+G6rq17wp/U7HDezC0nd/2r8v0+pNZmYjTUcx5lxe52Zc43J6kqA2282dfTpxpxUILJLgjrXhmEAQBAEAQBAEB7aTSp6sTQlqdDL3ctBzJ0A5lZQpym8oojXN3RtobdWWS97kVTC/ZpJSFpitkRon1PcHX63rYclZ0bKMdZ6s4rEe0tWtnC37sefF+n38TfWtaxoawWA0AU05htt5s+oeBAEAQBAEBP+1DCn8xlv5xIN+lYPpAPeaN+rfmOgUG8obS247zqezuK/Bn/AIaq+693g/R/fqyQKrO9CAIAgCAIAgCAIDcME45maA8Sk5eJLnbdnNt9vs/hvKt7l09HqigxfA6d4viU+7U8n19SzU6flanJtm5F4ex2hH7bHkcwraMlJZo+fV6FShUdOosmj0rI0mqYqx3TKDeBDPixvqNOTfvO26ZlRq11CnpvZd4bgVxeZTfdhzfHovaJDiDEdTxBMeJUH3A9lgya3o3jzNyqqrWnUfeO8scOt7OOzSWvF8X8/aMStZPCAIAgCAIAgCA+tBce63MoeN5as3zCvZtOVC01WrwYevc993p7vrny3U2jZylrPRHM4l2kpUc4W/elz4L1+3iValUuRpEqJWnQ2saOG/MnUnmVZQhGCyijiLm6q3M9urLN+9x7FmRwgCAIAgCAIAgCAjPaVhH+Tzf8zp7foYh8wH/bcdvunbhpwVTd2+w9qO4+g4Bi/wDiYfAqvvx3eK9Vx+vM0ZQzpQgCAIAgCAIAgCAzWGMTVDDk34smbsJ88M+y79jwI+YyW2jWlSeaK7EMMo3sNmoteD4r9eH51M7ijtGqNVBl6ZeBDOtj53cbuGg5D47LfWvJT0joisw7s5Qt+/W78vJfLj8/oaQoZ0gQBAEAQBAEAQBAZrDmGKniKP3ZFtmA2dEdk1vrueQuVtpUJ1HoV1/idvZRzqPXglvZXsLYJpeH2iKB4sb/AMjhp91vu/jzVrRtoU9d7ODxHG7i8zj/ABhyX5fH7eBs6kFMEAQBAEAQBAEAQBAEB0zctBnZZ0tNNDmOBDgdwV5KKksmbKVWdKanB5Naog+M8Lx8NVHwzd0J9zDfxHA/aHz1VLXoOlLwPpuE4pC+pZ7pLevyvB/o15aC1CAIAgCAIAgCAIAgCAIAgCAIAgCA5QoUSNFEKCC5xNgALkngAESb0RjKUYpyk8kilYT7M3PIm8RZDUQQcz99w06D4jRWFGy41PochifaZLOnaf3ei/L+hT5aXgysAQJZoa1osGtFgOgCsUklkjjalSVSTlN5t8zsXpgEAQBAEAQBAEAQBAEAQBAY+u0eUrtNdIzwu06EatI0cDxH7jQrCpTVSOyyVZ3lS0qqrTeq81yfvxIJiOhTeH6kZKcHNrho4bEftsqSrSlTlkz6fYX1K8oqpT+a5PkYtayaEAQBAEAQBAEAQBAEAQBAEAQGdwzhWpYjjWlG92GD5ojvZHTieQ+S3UqEqj03FZiGK0LKPfecuCW/9L3qWPDGEqZhyFeWb3ohHmiu9o8hwHIet1a0beFPdvOAxHFri9ffeUeCW79v3oZ9byrCAIAgCAIAgCAIAgCAIAgCAIAgMPinD0piOmGUmcnDOG8DNp48xxG/wI1VqKqxyZPw7EKllW+JDVcVzXvcQWs0qbotQdIz7e65vwI2cDuCqSpCUJbMj6da3VK6pKrSeafl4PxPEsSSEAQBAEAQBAEAQBAEAQH1jXPcGMBJOQA3Q8bSWbKPhDs1iR7TmIbtbqIIycfvEaDkM+in0LNvWf0ORxTtLGGdO11f+7h8ufXd1KnLwIMrAECWaGtaLBrRYAcgFZJJLJHFzqSqScpvNvmdi9MAgCAIAgCAIAgCAIAgCAIAgCAIAgCAwWLcMymJZDwY3liNv4cTdp4Hi07haa1FVY5PeWWGYnUsau1HWL3rn++RCKrTZqkz7pGeb3XtOfPgQeBCpZwcJbLPpltc07mkqtN5pnkWJICAIAgCAIAgCAIAgCAsXZlScPNkRPSLhFj++XgB0MnYM2GvmzvnnsrW0p08tpas4DtDd3rqfCqLZhwy3Pq+PThy4m+qacwEAQBAEAQBAEAQBAEAQBAEAQBAEAQBAcI8aFLwTGjuDWtFy5xsAOJJXjaSzZlCEpyUYrNvkTPFvaZa8ph3oYxH5Gn8T8N1X1r3hT+p2GGdmd1S7/t9X+F9eBMo0WJHimLHcXOJuS43JPEkqubb1Z2UYRglGKySOCGQQBAEAQBAEAQBAEAQHpptQm6XNibkHljxoR+BGhHI5LKE5QecTRcW9K4g6dWOaZY8G49lK5aUn7Qo/D3X/dJ0P2T6XVrQuo1NJaM4HFcBq2mdSl3oea6+v1yNzUs54IAgCAIAgCAIAgCAIAgCAIAgCAIDA4nxZTMOQv6p3eiEeWE32jzPAcz81orV4U1rvLPDsJuL2XcWUeLe79v3oRzE2LKniOL/AFTu7DB8sNvsjrxPM/JVVWvOo9dx9Aw/Cbeyj3FnLi3v/S96mBWkswgCAIAgCAIAgCAIAgCAIAgGmiHhRMGdo0WUtI18l8PRsXVzfvfWHPXrtOoXjXdnuOUxbs5GpnVtVlLiuD6cn5dCry8eFMwBHl3BzXC7XNNwRyIVmmms0cROEqcnGaya5nYvTAIAgCAIAgCAIAgCAIAgCA648eFLQTGmHBrWi5c42AHMleNpLNmUISnJRis2+RMsW9phJMph3oYxH5Gn8T8N1X1r3hT+p2OGdmd1S7/t9X+F9eBNI0WJHimLHcXOJuS43JPEkqubb1Z2MYRglGKySOCGQQBAEAQBAEAQBAEAQBAEAQBAEAQGfwtiyo4bj/0578MnzQ3HI8x9U8x63W6jXlSem4q8SwmhfR72kuDW/wCfNe9C0YcxJTsRSviyDvMPbYcnN6jhzGSt6VaNRZxPnl/hteyns1VpwfBmYW0gBAEAQBAEAQBAEAQBAa/ijF1Mw5DtMHvxCPLCbr1P1RzPpdaK1xCnv3lph2EXF6+4so8W93y5v3oRzE2KqniKNebd3YYPlhtyaOvE8z8lVVa86j13Hf4fhVvZR/y1nLi3v/SMGtJZhAEAQBAEAQBAEAQBAEAQBAEAQBAEAQBAd8jOzNPmhNST3Me3RzTb/Ry0K9jJxeaNVajTrQcKizT5lbwf2iytTtJ1m0KLoHaMf/ieRy/BWlC8UtJ6M4XFOztShnUt+9HlxXqvP7m+qacwEAQBAEAQBAEBxiPZDYXxCAALknIADclM8j2MXJ5LeTLGPaTYmSw4eTo1vyA/mPpxVdXvP6af1Oywrs3uq3fyj6+n15ExixYkaIYsYlzibkk3JPEkqubz1Z2MYxilGKySOKGQQBAEAQBAEAQBAe+iUaerk6JSnM7x3OzRxcdh/uazp05VHlEi3d5RtKfxKryXm+hlcV4MqOG/pYtokI2+kaMgeDhtnpsfktla3lS13og4bjNC+7q7suT/ABzNbWguAgCAIAgCAIAgCAIAgCA3HCOPp6h2lZ28WAMrE+Zo+yTt9k5dFKoXUqej1Rz+KYBRu850+7PyfVfn7lgo9XkKzKfxNNiB7d7ag8CNQeqtYVIzWcWcFdWla1nsVY5P79Ge5ZkYIAgCAIDHVytyFCkjNVF/dGw1LjwaNz/uS11KkaazkS7OyrXdT4dJZvyXVkYxfjSfxG8wR9HAvlDG9tC87ne2g+aqa9zKppuR9CwvBaNktr+U+fpy+/2NYUcuQgCAIAgCAIAgCAIDasH4JnsRPEeJeHAvm8jN3Jg366Dnayk0LaVTXcikxTG6Nktld6fLl19N/wByzUajyNEkxKU5ga3fi48XHcq2p04wWUT57d3la6qfEqvN/boeyNChx4RhRgHNIsQRcEHYgrJpPRmiMpQalF5NEnxz2exJIuqNCaXQ9XwxmWc28W8tRzGlZcWmz3objuMH7QqrlRuXlLg+D68n5PrvnagnWBAEAQBAEAQBAEAQBAEB6qZUp2lTQmqdEcx43H4EaEcisoTlB5xZouLalcQ2Ksc0X7CU9PVLD8KdqbWte8Xs3LL3Ta+4sfVXdGUpQUpHy/E6FGhdTpUXmlprz4/R6GXW0gBAEAQECx9BqcDEsRlWe55veG46Fh9mw0HAgbgqkuVNVHtH1DBZ287SLoLLmvHjn73ZGurQWwQBAEAQBAEAQBAcobHxHiHDBJJsAMySdgE3mMpKKze4p2DOzcC09iIc2wf8/wDH48FY0LP+qp9DjcW7Sb6Vo+svT1+nMprGNhsDGAADIAbeisTjm23mzkh4EAQE9xx2ew6gXVGhgNi6uh6NfzHB3yPI5mDcWil3obzqsH7Qyo5Ubl5x4PiuvNeaJLFhRIEUwowLXA2IIsQRsQVVtNaM7qMoySlF5pnBDIIAgCAIAgCAIAgOUOG+LEEOECScgALk9AiWZjKSis28kUTBfZ1MR4zZ7EDe6wWLYR9p33hsOWvRT7ezbe1Pccpi3aKEIulavOX+7gunN+O7qVgAAWCszhj6gCAIAgNO7UpKnR8MumZ4hr2H6J25cfdHEEDPha+yiXkYunm/kX/ZytXhdqFPVP8Al05/L9cSIqoPo4QBAEAQBAEAQHvotGn65OCVpzC47nZo4uOwWdOnKo8okW7vKNpT+JVeS830LRhDBUjhyH4zrRI51iEacmDYc9T8lbULaNPXez57imNVr17K7sOXPr7y+5tCklKEAQBAEAQGr4xwZJYkheK20OOBlEA15OG456j5KNXto1ddzLnCsZq2L2X3ocvyvfqRes0eeok4ZSosLXbHZw4tO4VTUpyg8pH0O0vKN1T+JSea+3U8CwJQQBAEAQBAEBt2BcGNxMHTEeL3GMcA5rc3nK++QHPPQ5KVb23xdW9ChxnGXYZQjDOTWab3fvyK5RMO0qhw+7ToTWndxzcerjn6aK0p0YU/4o4S7xG5u3nVln4cPoZVbCEEAQBAEAQEe7WpSsiqiZmyXS+kIjRuQuCNnEjU6jpYVV7Ge1m93A77szVtfg7ENKn9XN8mvD7eb0FQjqAgCAIAgCAIDZcIYOnsSRhEF2QQfNEO/Jo3PyHyMihbyqvwKfFMYo2Mct8+C9eSLVRKNI0OSEpTmd1u53ceLjuVb06caayifO7u8rXdT4lV5vyXQyCzIoQBAEAQBAEAQHhrFIkK1JmVqLA9u3EHiDqCsJ04zWUkSbW8rWs/iUpZP79SPYtwDUKGTMSV40HXvAeZv3mj8wy6KqrWsqeq1R32GY/Ru8oVO7PyfR/j7mnqKX4QG34VwDU624R5oGDB+s4eZw+y39Tl1Uqjaznq9EUOJY/b2qcYd+fJbl1f4+xuFU7K6XGg/wDTYj4bgPe84PUZEHofRSp2MGu68igt+1NxGX+dFSXho/z74mi1TAmIafH8PwTFB0dC8w/ceoChztasXuz6HS2+PWNaOe3s+EtP15mXoPZjVJx4iVYiCzcXDnnoBkOpPottOym/5aEC97T29NZUFtv6L18vmVGh0OnUKW8Cmww3TvO1c61/adqdTyF8rKxp0o01lFHF3l9Xu57VaWfJcF0RklsIgQBAEAQBAEB1TUtAnJd0vNNDmOFnNOYIXjSksmZ06k6U1ODya3Egxj2eTdMcZujB0WFqW6vZ/kOYz48VVV7Rx1hqjvcK7Q066VO47s+fB+j9+Bo8KFEjRBDgtLidABcn0ChpN7jpJTjFZyeSMszCmIHy5jiVjd0C5u0g/wDycz8Ft+BUyz2SC8VslLZ+Ks+v53GGWosAgCAoeCuzuLO2n68C2Hq2Ho533t2jlqeW863tHLvT3HKYv2ijSzpWzzlxfBdOb8upWIEGFLwRBgNDWtFmtAsABsAFZpJLJHDTnKcnKTzbOxemIQBAEAQBAEAQBAEAQGpVzs9odXmP4gB0Jx9rwrAHmWkEX6WUWpaU5vPcXln2hu7aOxmpL/lw+eZ66JgmhUZwiQIXfePfieY9QNAeYAWdO2pw3I03mN3l0spSyXJafv6s2JbypCAIAgCAIAgCAIAgCAIAgCA64cCFDeXw2tBdm4gAE9TuvMkjJzlJJN6I81ZlZiepUSVlH+G97S0Pte1+hG2+2qxqRcotJ5G60qwpVo1Jx2knnkQGvYfqVAmfBqLCPquGbXdHfpqqSpSlTeUkfUbLEKF5DapS6riuq9o8EpKx52ZbLSjS97jZrQLkrCMXJ5Ik1asKUHObyS3lfwT2fwKRaeq4bEjatbq1n7u56DbirS3tFDvS3nBYv2gnc50qGkOfF+i9vkb2ppzQQBAEAQBAEAQBAEAQBAEAQBAEAQBAEAQBAEAQBAEAQBAEAQBAEBqvab/w6L1b+YKNd/8AyZddnv8AXw+f2NH7HP8AkMT/ANR/M1Q7H+b6HSdqv9LH/t+GWJWpwIQBAEAQBAEAQBAEAQBAEAQBAEAQBAEAQBAEAQBAEAQBAEB//9k="/>
          <p:cNvSpPr>
            <a:spLocks noChangeAspect="1" noChangeArrowheads="1"/>
          </p:cNvSpPr>
          <p:nvPr/>
        </p:nvSpPr>
        <p:spPr bwMode="auto">
          <a:xfrm>
            <a:off x="1259681" y="-108347"/>
            <a:ext cx="2286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solidFill>
                <a:schemeClr val="tx1"/>
              </a:solidFill>
            </a:endParaRPr>
          </a:p>
        </p:txBody>
      </p:sp>
      <p:sp>
        <p:nvSpPr>
          <p:cNvPr id="1272854" name="AutoShape 16" descr="data:image/jpeg;base64,/9j/4AAQSkZJRgABAQAAAQABAAD/2wCEAAkGBwgHBhUIBxMVFRUWGRkaFhgXGR0cIRwgGh0XHR8eHxgcHCgkJCEnGxgYJDEiJSkrLi4uGh8zRD8sOikxMCwBCgoKDg0OGxAQGzckICU0LC4wNzAsNC83MjQsLCwsLzQyLSwsLC84MCwsLCwsLDc4LC00NywsLCw0MiwsLCwsLP/AABEIALkBEAMBEQACEQEDEQH/xAAcAAEBAAIDAQEAAAAAAAAAAAAABwUGAgMEAQj/xAA+EAABAgQEAwUECAYBBQAAAAABAAIDBAURBiExQVFhcQcSEyKBMkKRoSNSYnKxssHRFBUkgtLwNiVDU3OS/8QAGwEBAAIDAQEAAAAAAAAAAAAAAAQFAgMGAQf/xAA3EQACAQIDBQYGAQIHAQAAAAAAAQIDBAURIRIxQVFxBiJhodHwE4GRscHhMkKSFCM0UmJy8TP/2gAMAwEAAhEDEQA/ALigCAIAgCAIAgCAIAgCAIAgCAIAgCAIAgCAIAgCAIAgCAIDC4gxRScPw7z7/NtDbm4+m3U2C01a8Kf8mWFjhdzeP/Kjpzei99MyXYh7R6vU7wpD6CH9k+c9X7f22VdVvJy0jojtLHs5bUMpVe/Lx3fT1zNepmIavS5jx5KM8Em5BNw7q05FaIVZweaZa3GH21xDYqQT+WWXRopWG+06Tm7S9cb4T9O+25Yeo1b8xzCsKV7F6T0OQxDsxVp5ztntLk9/o/J9SgMe2IwPhkEHMEZg+qnHLNNPJnJDwIAgCAIAgCAID45wY3vOyA1KHqTbyRLK/wBqccTJg0KG3ug28SJcl3MNBFh1v6KtqXzzygjtLLstDYUrmTz5Lh8zHSPalWoMa84yHEbuLd0+jh+oK1xvqieupLrdlrSUcqbcX9fL9opeGcTU/EksYkkSHN9tjvab+45hWFKtGqs0chiGGV7GezUWj3Nbn+zNLcVwQBAEAQBAEAQBAEAQBAEAQBAY+sVqnUWX8epRAwbDUno0ZlYVKkYLOTJVrZV7qezRjn9l1ZL8S9ps9O3gUUeCz65zef0b6XPMKtq3spaQ0Ozw/szRpZTuHtPlw/fl0NCixHxohiRSXE5kk3J6kqE3nvOnjFRWUVkjihkEAQFpwdjPDsWRh06Ef4ctAAZEOXpE0Nyd7E8FbULik0orQ+d4rg19GpKtLv565r0/9RsUXEdEhRfCfMwe8Ta3iNvfnY5eqkOtTTy2kVUcOu5R2lSll0ZlFsIQQBAEBiq/iCnYflfHqL7X9lgzc7o39dFrq1Y01nIm2WH17yezSXV8F1ZJcR9oVYqsbuyTjAhg5Bh8xtp3n6+gsOqq6t3Ob00R3Vh2etbeOdRbcvHd8l/78jJ4c7T52WeIFdb4jNO+0WeOZGjvkeq2Ur2S0nqQ7/sxSmnK2ey+T3eq8/ke/GHaNITVIfI0YPc6IC0ucO6GtOttybZet1nXvIuLjDiRcL7OVqdeNW4ySjrktc3w+RLVXHahAeql1GbpU62ckHFr26EfgRuDwWUJuDziaLi3p3FN06qzTLfgzF8piWW7hsyO0eeHx+03iPmPgTcULhVV4nzjFsIqWM898Huf4fj9/JbMpBThAEAQBAEAQBAEAQBAEB1TMzAlIBjzTmsa3MucbAepXjaSzZnTpzqSUILNvkTjE/aexl5bDzbnTxXjL+1p16u+BUCte8IfU63DuzDeU7p5f8V+X6fUmc9OzVQmTMzr3PedS43/ANHJV0pOTzZ2NGjTowUKccl4HQvDaEAQBAEAQBAb/gHHUxIRGUqqd6JDJDWOFy5l8gLalvLUbcFNtrpx7stUctjeBQrJ16OUZLV8E/R+3zLArU4IIDwV2Ym5SjxZmntDojGFzQdDbPbXLbdYVG1FuO8k2dOnUrwhVeUW0mfnio1Cbqc2ZufeXvdqT+AGw5DJUUpuTzkfV6FvToQVOkskjzLE3BAEAQBAEB3Sc1HkplszKOLHtN2uGoXsZOLzRrq0oVYOE1mnvLRgjHEvX2CTnbMmANNn23bz4t/0W1vcqpo9588xjA52bdSnrT+3X19vcVLKAIAgCAIAgCAIAgCA0zFPaFTaMTLyNo8Xg0+Vp+07jyHDZRK13GGi1Z0GHdnq9zlOp3I+O99F+X5knr2IanX4/i1GISB7LBk1vRv66qsqVp1HnJncWWH29nHZpRy8eL+ftGLWsnBAEAQBAEAQBAfWtc9wawXJ0AQ8bSWbLH2c4QlqfJMqs/Dd/EOvYRBbuC5tZuxItmc+itbW3UUpSWpwGPYvOtUlQpSXw1y49X6adTe1NOZCAICEdoWHv5DXCYAtBi3dD4D6zfQn4EKluaPw56bmfTMDxH/GWy2n346P8P5/fM1dRy6CAIAgCAIAgOUN74UQRIZIINwRkQRoQUTyMZRUlk9xXMCY/h1Du02tuDYujIhyD+APB3yPXW0t7va7s95wuM4A6Oda3WceK5dPD7dCgqccqEAQBAEAQBAYjEGJKZh+B4lQf5j7LG5ud0b+psFqq1oU13ifY4bcXksqUdOLe5fP2ySYpx7U65eBAPgwT7rTm4fad+gsOqq611OpotEd1h2A29plOXenze5dF7fQ1JRi9CAIAgCAIAgCAIDYcM4PquIXB8u3uQt4j8h6buPT5LfSt51N24qsQxi2sllJ5y5Lf8+RXMM4NpWHmiJBb34u8R+Z/tGjfTPmVaUreFPdvOExDGbm90k8o8l+eZsS3lSEAQBAYfFVCg4ho7pKLk7WG76rhoemx5ErVWpKpHZZPw2+nZV1Vju3Nc173eJ+fp2VjyM26Vmmlr2EhwPEKjlFxeTPqdKrCrBVIPNPVHSvDYEAQBAEAQBAEBR8DdoT5YtptfN2aMinVvAP4j7Wo5jSfb3eXdn9TkcY7PKeda2WvGPPp4+Ht1djmvYHsIIOYI3VmcQ008mfUPAgCA6pqZgSkAx5pzWNbmXONgPUrxtJZszp051JKEFm3yJnirtOcSZXDosNDGcPytP4u+G6rq17wp/U7HDezC0nd/2r8v0+pNZmYjTUcx5lxe52Zc43J6kqA2282dfTpxpxUILJLgjrXhmEAQBAEAQBAEB7aTSp6sTQlqdDL3ctBzJ0A5lZQpym8oojXN3RtobdWWS97kVTC/ZpJSFpitkRon1PcHX63rYclZ0bKMdZ6s4rEe0tWtnC37sefF+n38TfWtaxoawWA0AU05htt5s+oeBAEAQBAEBP+1DCn8xlv5xIN+lYPpAPeaN+rfmOgUG8obS247zqezuK/Bn/AIaq+693g/R/fqyQKrO9CAIAgCAIAgCAIDcME45maA8Sk5eJLnbdnNt9vs/hvKt7l09HqigxfA6d4viU+7U8n19SzU6flanJtm5F4ex2hH7bHkcwraMlJZo+fV6FShUdOosmj0rI0mqYqx3TKDeBDPixvqNOTfvO26ZlRq11CnpvZd4bgVxeZTfdhzfHovaJDiDEdTxBMeJUH3A9lgya3o3jzNyqqrWnUfeO8scOt7OOzSWvF8X8/aMStZPCAIAgCAIAgCA+tBce63MoeN5as3zCvZtOVC01WrwYevc993p7vrny3U2jZylrPRHM4l2kpUc4W/elz4L1+3iValUuRpEqJWnQ2saOG/MnUnmVZQhGCyijiLm6q3M9urLN+9x7FmRwgCAIAgCAIAgCAjPaVhH+Tzf8zp7foYh8wH/bcdvunbhpwVTd2+w9qO4+g4Bi/wDiYfAqvvx3eK9Vx+vM0ZQzpQgCAIAgCAIAgCAzWGMTVDDk34smbsJ88M+y79jwI+YyW2jWlSeaK7EMMo3sNmoteD4r9eH51M7ijtGqNVBl6ZeBDOtj53cbuGg5D47LfWvJT0joisw7s5Qt+/W78vJfLj8/oaQoZ0gQBAEAQBAEAQBAZrDmGKniKP3ZFtmA2dEdk1vrueQuVtpUJ1HoV1/idvZRzqPXglvZXsLYJpeH2iKB4sb/AMjhp91vu/jzVrRtoU9d7ODxHG7i8zj/ABhyX5fH7eBs6kFMEAQBAEAQBAEAQBAEB0zctBnZZ0tNNDmOBDgdwV5KKksmbKVWdKanB5Naog+M8Lx8NVHwzd0J9zDfxHA/aHz1VLXoOlLwPpuE4pC+pZ7pLevyvB/o15aC1CAIAgCAIAgCAIAgCAIAgCAIAgCA5QoUSNFEKCC5xNgALkngAESb0RjKUYpyk8kilYT7M3PIm8RZDUQQcz99w06D4jRWFGy41PochifaZLOnaf3ei/L+hT5aXgysAQJZoa1osGtFgOgCsUklkjjalSVSTlN5t8zsXpgEAQBAEAQBAEAQBAEAQBAY+u0eUrtNdIzwu06EatI0cDxH7jQrCpTVSOyyVZ3lS0qqrTeq81yfvxIJiOhTeH6kZKcHNrho4bEftsqSrSlTlkz6fYX1K8oqpT+a5PkYtayaEAQBAEAQBAEAQBAEAQBAEAQGdwzhWpYjjWlG92GD5ojvZHTieQ+S3UqEqj03FZiGK0LKPfecuCW/9L3qWPDGEqZhyFeWb3ohHmiu9o8hwHIet1a0beFPdvOAxHFri9ffeUeCW79v3oZ9byrCAIAgCAIAgCAIAgCAIAgCAIAgMPinD0piOmGUmcnDOG8DNp48xxG/wI1VqKqxyZPw7EKllW+JDVcVzXvcQWs0qbotQdIz7e65vwI2cDuCqSpCUJbMj6da3VK6pKrSeafl4PxPEsSSEAQBAEAQBAEAQBAEAQH1jXPcGMBJOQA3Q8bSWbKPhDs1iR7TmIbtbqIIycfvEaDkM+in0LNvWf0ORxTtLGGdO11f+7h8ufXd1KnLwIMrAECWaGtaLBrRYAcgFZJJLJHFzqSqScpvNvmdi9MAgCAIAgCAIAgCAIAgCAIAgCAIAgCAwWLcMymJZDwY3liNv4cTdp4Hi07haa1FVY5PeWWGYnUsau1HWL3rn++RCKrTZqkz7pGeb3XtOfPgQeBCpZwcJbLPpltc07mkqtN5pnkWJICAIAgCAIAgCAIAgCAsXZlScPNkRPSLhFj++XgB0MnYM2GvmzvnnsrW0p08tpas4DtDd3rqfCqLZhwy3Pq+PThy4m+qacwEAQBAEAQBAEAQBAEAQBAEAQBAEAQBAcI8aFLwTGjuDWtFy5xsAOJJXjaSzZlCEpyUYrNvkTPFvaZa8ph3oYxH5Gn8T8N1X1r3hT+p2GGdmd1S7/t9X+F9eBMo0WJHimLHcXOJuS43JPEkqubb1Z2UYRglGKySOCGQQBAEAQBAEAQBAEAQHpptQm6XNibkHljxoR+BGhHI5LKE5QecTRcW9K4g6dWOaZY8G49lK5aUn7Qo/D3X/dJ0P2T6XVrQuo1NJaM4HFcBq2mdSl3oea6+v1yNzUs54IAgCAIAgCAIAgCAIAgCAIAgCAIDA4nxZTMOQv6p3eiEeWE32jzPAcz81orV4U1rvLPDsJuL2XcWUeLe79v3oRzE2LKniOL/AFTu7DB8sNvsjrxPM/JVVWvOo9dx9Aw/Cbeyj3FnLi3v/S96mBWkswgCAIAgCAIAgCAIAgCAIAgGmiHhRMGdo0WUtI18l8PRsXVzfvfWHPXrtOoXjXdnuOUxbs5GpnVtVlLiuD6cn5dCry8eFMwBHl3BzXC7XNNwRyIVmmms0cROEqcnGaya5nYvTAIAgCAIAgCAIAgCAIAgCA648eFLQTGmHBrWi5c42AHMleNpLNmUISnJRis2+RMsW9phJMph3oYxH5Gn8T8N1X1r3hT+p2OGdmd1S7/t9X+F9eBNI0WJHimLHcXOJuS43JPEkqubb1Z2MYRglGKySOCGQQBAEAQBAEAQBAEAQBAEAQBAEAQGfwtiyo4bj/0578MnzQ3HI8x9U8x63W6jXlSem4q8SwmhfR72kuDW/wCfNe9C0YcxJTsRSviyDvMPbYcnN6jhzGSt6VaNRZxPnl/hteyns1VpwfBmYW0gBAEAQBAEAQBAEAQBAa/ijF1Mw5DtMHvxCPLCbr1P1RzPpdaK1xCnv3lph2EXF6+4so8W93y5v3oRzE2KqniKNebd3YYPlhtyaOvE8z8lVVa86j13Hf4fhVvZR/y1nLi3v/SMGtJZhAEAQBAEAQBAEAQBAEAQBAEAQBAEAQBAd8jOzNPmhNST3Me3RzTb/Ry0K9jJxeaNVajTrQcKizT5lbwf2iytTtJ1m0KLoHaMf/ieRy/BWlC8UtJ6M4XFOztShnUt+9HlxXqvP7m+qacwEAQBAEAQBAEBxiPZDYXxCAALknIADclM8j2MXJ5LeTLGPaTYmSw4eTo1vyA/mPpxVdXvP6af1Oywrs3uq3fyj6+n15ExixYkaIYsYlzibkk3JPEkqubz1Z2MYxilGKySOKGQQBAEAQBAEAQBAe+iUaerk6JSnM7x3OzRxcdh/uazp05VHlEi3d5RtKfxKryXm+hlcV4MqOG/pYtokI2+kaMgeDhtnpsfktla3lS13og4bjNC+7q7suT/ABzNbWguAgCAIAgCAIAgCAIAgCA3HCOPp6h2lZ28WAMrE+Zo+yTt9k5dFKoXUqej1Rz+KYBRu850+7PyfVfn7lgo9XkKzKfxNNiB7d7ag8CNQeqtYVIzWcWcFdWla1nsVY5P79Ge5ZkYIAgCAIDHVytyFCkjNVF/dGw1LjwaNz/uS11KkaazkS7OyrXdT4dJZvyXVkYxfjSfxG8wR9HAvlDG9tC87ne2g+aqa9zKppuR9CwvBaNktr+U+fpy+/2NYUcuQgCAIAgCAIAgCAIDasH4JnsRPEeJeHAvm8jN3Jg366Dnayk0LaVTXcikxTG6Nktld6fLl19N/wByzUajyNEkxKU5ga3fi48XHcq2p04wWUT57d3la6qfEqvN/boeyNChx4RhRgHNIsQRcEHYgrJpPRmiMpQalF5NEnxz2exJIuqNCaXQ9XwxmWc28W8tRzGlZcWmz3objuMH7QqrlRuXlLg+D68n5PrvnagnWBAEAQBAEAQBAEAQBAEB6qZUp2lTQmqdEcx43H4EaEcisoTlB5xZouLalcQ2Ksc0X7CU9PVLD8KdqbWte8Xs3LL3Ta+4sfVXdGUpQUpHy/E6FGhdTpUXmlprz4/R6GXW0gBAEAQECx9BqcDEsRlWe55veG46Fh9mw0HAgbgqkuVNVHtH1DBZ287SLoLLmvHjn73ZGurQWwQBAEAQBAEAQBAcobHxHiHDBJJsAMySdgE3mMpKKze4p2DOzcC09iIc2wf8/wDH48FY0LP+qp9DjcW7Sb6Vo+svT1+nMprGNhsDGAADIAbeisTjm23mzkh4EAQE9xx2ew6gXVGhgNi6uh6NfzHB3yPI5mDcWil3obzqsH7Qyo5Ubl5x4PiuvNeaJLFhRIEUwowLXA2IIsQRsQVVtNaM7qMoySlF5pnBDIIAgCAIAgCAIAgOUOG+LEEOECScgALk9AiWZjKSis28kUTBfZ1MR4zZ7EDe6wWLYR9p33hsOWvRT7ezbe1Pccpi3aKEIulavOX+7gunN+O7qVgAAWCszhj6gCAIAgNO7UpKnR8MumZ4hr2H6J25cfdHEEDPha+yiXkYunm/kX/ZytXhdqFPVP8Al05/L9cSIqoPo4QBAEAQBAEAQHvotGn65OCVpzC47nZo4uOwWdOnKo8okW7vKNpT+JVeS830LRhDBUjhyH4zrRI51iEacmDYc9T8lbULaNPXez57imNVr17K7sOXPr7y+5tCklKEAQBAEAQGr4xwZJYkheK20OOBlEA15OG456j5KNXto1ddzLnCsZq2L2X3ocvyvfqRes0eeok4ZSosLXbHZw4tO4VTUpyg8pH0O0vKN1T+JSea+3U8CwJQQBAEAQBAEBt2BcGNxMHTEeL3GMcA5rc3nK++QHPPQ5KVb23xdW9ChxnGXYZQjDOTWab3fvyK5RMO0qhw+7ToTWndxzcerjn6aK0p0YU/4o4S7xG5u3nVln4cPoZVbCEEAQBAEAQEe7WpSsiqiZmyXS+kIjRuQuCNnEjU6jpYVV7Ge1m93A77szVtfg7ENKn9XN8mvD7eb0FQjqAgCAIAgCAIDZcIYOnsSRhEF2QQfNEO/Jo3PyHyMihbyqvwKfFMYo2Mct8+C9eSLVRKNI0OSEpTmd1u53ceLjuVb06caayifO7u8rXdT4lV5vyXQyCzIoQBAEAQBAEAQHhrFIkK1JmVqLA9u3EHiDqCsJ04zWUkSbW8rWs/iUpZP79SPYtwDUKGTMSV40HXvAeZv3mj8wy6KqrWsqeq1R32GY/Ru8oVO7PyfR/j7mnqKX4QG34VwDU624R5oGDB+s4eZw+y39Tl1Uqjaznq9EUOJY/b2qcYd+fJbl1f4+xuFU7K6XGg/wDTYj4bgPe84PUZEHofRSp2MGu68igt+1NxGX+dFSXho/z74mi1TAmIafH8PwTFB0dC8w/ceoChztasXuz6HS2+PWNaOe3s+EtP15mXoPZjVJx4iVYiCzcXDnnoBkOpPottOym/5aEC97T29NZUFtv6L18vmVGh0OnUKW8Cmww3TvO1c61/adqdTyF8rKxp0o01lFHF3l9Xu57VaWfJcF0RklsIgQBAEAQBAEB1TUtAnJd0vNNDmOFnNOYIXjSksmZ06k6U1ODya3Egxj2eTdMcZujB0WFqW6vZ/kOYz48VVV7Rx1hqjvcK7Q066VO47s+fB+j9+Bo8KFEjRBDgtLidABcn0ChpN7jpJTjFZyeSMszCmIHy5jiVjd0C5u0g/wDycz8Ft+BUyz2SC8VslLZ+Ks+v53GGWosAgCAoeCuzuLO2n68C2Hq2Ho533t2jlqeW863tHLvT3HKYv2ijSzpWzzlxfBdOb8upWIEGFLwRBgNDWtFmtAsABsAFZpJLJHDTnKcnKTzbOxemIQBAEAQBAEAQBAEAQGpVzs9odXmP4gB0Jx9rwrAHmWkEX6WUWpaU5vPcXln2hu7aOxmpL/lw+eZ66JgmhUZwiQIXfePfieY9QNAeYAWdO2pw3I03mN3l0spSyXJafv6s2JbypCAIAgCAIAgCAIAgCAIAgCA64cCFDeXw2tBdm4gAE9TuvMkjJzlJJN6I81ZlZiepUSVlH+G97S0Pte1+hG2+2qxqRcotJ5G60qwpVo1Jx2knnkQGvYfqVAmfBqLCPquGbXdHfpqqSpSlTeUkfUbLEKF5DapS6riuq9o8EpKx52ZbLSjS97jZrQLkrCMXJ5Ik1asKUHObyS3lfwT2fwKRaeq4bEjatbq1n7u56DbirS3tFDvS3nBYv2gnc50qGkOfF+i9vkb2ppzQQBAEAQBAEAQBAEAQBAEAQBAEAQBAEAQBAEAQBAEAQBAEAQBAEBqvab/w6L1b+YKNd/8AyZddnv8AXw+f2NH7HP8AkMT/ANR/M1Q7H+b6HSdqv9LH/t+GWJWpwIQBAEAQBAEAQBAEAQBAEAQBAEAQBAEAQBAEAQBAEAQBAEB//9k="/>
          <p:cNvSpPr>
            <a:spLocks noChangeAspect="1" noChangeArrowheads="1"/>
          </p:cNvSpPr>
          <p:nvPr/>
        </p:nvSpPr>
        <p:spPr bwMode="auto">
          <a:xfrm>
            <a:off x="1259681" y="-108347"/>
            <a:ext cx="228600" cy="2286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2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350">
              <a:solidFill>
                <a:schemeClr val="tx1"/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5486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4000" dirty="0" smtClean="0">
                <a:solidFill>
                  <a:srgbClr val="7030A0"/>
                </a:solidFill>
              </a:rPr>
              <a:t>Child Care and Development Fund (CCDF) Plan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1"/>
          </p:nvPr>
        </p:nvSpPr>
        <p:spPr>
          <a:xfrm>
            <a:off x="76200" y="1733550"/>
            <a:ext cx="8229600" cy="4373563"/>
          </a:xfrm>
        </p:spPr>
        <p:txBody>
          <a:bodyPr>
            <a:normAutofit/>
          </a:bodyPr>
          <a:lstStyle/>
          <a:p>
            <a:r>
              <a:rPr lang="en-US" altLang="en-US" sz="1800" dirty="0" smtClean="0"/>
              <a:t>Office of Child Care (OCC) announced a new deadline for the 2016–2018 State and Territory CCDF Plans</a:t>
            </a:r>
          </a:p>
          <a:p>
            <a:r>
              <a:rPr lang="en-US" altLang="en-US" sz="1800" dirty="0" smtClean="0"/>
              <a:t>Plans are now due March 1, 2016. </a:t>
            </a:r>
          </a:p>
          <a:p>
            <a:r>
              <a:rPr lang="en-US" altLang="en-US" sz="1800" dirty="0" smtClean="0"/>
              <a:t>Extension designed to allow grantees more time to respond to the new provisions </a:t>
            </a:r>
          </a:p>
          <a:p>
            <a:r>
              <a:rPr lang="en-US" altLang="en-US" sz="1800" dirty="0" smtClean="0"/>
              <a:t>Current State CCDF Plans will be extended until then</a:t>
            </a:r>
          </a:p>
          <a:p>
            <a:r>
              <a:rPr lang="en-US" altLang="en-US" sz="1800" dirty="0" smtClean="0"/>
              <a:t>Effective dates for specific provisions in the new law remain the same.</a:t>
            </a:r>
          </a:p>
          <a:p>
            <a:r>
              <a:rPr lang="en-US" altLang="en-US" sz="1800" dirty="0" smtClean="0"/>
              <a:t>States had been concerned about lack of time available to implement the new law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5867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3800" dirty="0" smtClean="0">
                <a:solidFill>
                  <a:srgbClr val="7030A0"/>
                </a:solidFill>
              </a:rPr>
              <a:t>President Obama at Northwestern University  - October 2014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304800" y="188595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2400" dirty="0" smtClean="0"/>
              <a:t>	</a:t>
            </a:r>
            <a:r>
              <a:rPr lang="en-US" altLang="en-US" sz="1600" dirty="0" smtClean="0"/>
              <a:t>“If we make high-quality preschool available to every child, not only will we give our kids a safe place to learn and grow while their parents go to work; we’ll give them the start that they need to succeed in school, and earn higher wages, and form more stable families of their own.  In fact, today, I’m setting a new goal:  </a:t>
            </a:r>
            <a:br>
              <a:rPr lang="en-US" altLang="en-US" sz="1600" dirty="0" smtClean="0"/>
            </a:br>
            <a:endParaRPr lang="en-US" altLang="en-US" sz="1600" dirty="0" smtClean="0"/>
          </a:p>
          <a:p>
            <a:pPr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US" altLang="en-US" sz="1600" b="1" dirty="0" smtClean="0"/>
              <a:t>	By the end of this decade, let’s enroll 6 million children in high-quality preschool.  That is an achievable goal that we know will make our workforce stronger.” 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85750"/>
            <a:ext cx="8229600" cy="1143000"/>
          </a:xfrm>
        </p:spPr>
        <p:txBody>
          <a:bodyPr>
            <a:normAutofit fontScale="90000"/>
          </a:bodyPr>
          <a:lstStyle/>
          <a:p>
            <a:pPr eaLnBrk="1" hangingPunct="1">
              <a:defRPr/>
            </a:pPr>
            <a:r>
              <a:rPr lang="en-US" altLang="en-US" sz="3800" dirty="0" smtClean="0">
                <a:solidFill>
                  <a:srgbClr val="7030A0"/>
                </a:solidFill>
              </a:rPr>
              <a:t>FFY 2014 Appropriations </a:t>
            </a:r>
            <a:br>
              <a:rPr lang="en-US" altLang="en-US" sz="3800" dirty="0" smtClean="0">
                <a:solidFill>
                  <a:srgbClr val="7030A0"/>
                </a:solidFill>
              </a:rPr>
            </a:br>
            <a:endParaRPr lang="en-US" altLang="en-US" sz="3800" dirty="0" smtClean="0">
              <a:solidFill>
                <a:srgbClr val="7030A0"/>
              </a:solidFill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>
          <a:xfrm>
            <a:off x="381000" y="1123950"/>
            <a:ext cx="8229600" cy="49831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1800" dirty="0" smtClean="0"/>
              <a:t>New Preschool Grants </a:t>
            </a:r>
          </a:p>
          <a:p>
            <a:pPr lvl="1"/>
            <a:r>
              <a:rPr lang="en-US" altLang="en-US" sz="1800" dirty="0" smtClean="0"/>
              <a:t>$250M in grants to States for preschool grants</a:t>
            </a:r>
          </a:p>
          <a:p>
            <a:pPr lvl="1"/>
            <a:r>
              <a:rPr lang="en-US" altLang="en-US" sz="1800" dirty="0" smtClean="0"/>
              <a:t>Grants were awarded to 18 of the 40 states </a:t>
            </a:r>
          </a:p>
          <a:p>
            <a:pPr lvl="1"/>
            <a:r>
              <a:rPr lang="en-US" altLang="en-US" sz="1800" dirty="0" smtClean="0"/>
              <a:t>Grants are jointly administered by ED and HHS</a:t>
            </a:r>
          </a:p>
          <a:p>
            <a:r>
              <a:rPr lang="en-US" altLang="en-US" sz="1800" dirty="0" smtClean="0"/>
              <a:t> Early Head Start/Child Care Partnerships</a:t>
            </a:r>
          </a:p>
          <a:p>
            <a:pPr lvl="1"/>
            <a:r>
              <a:rPr lang="en-US" altLang="en-US" sz="1800" dirty="0" smtClean="0"/>
              <a:t>ACF funded $500 million in grants</a:t>
            </a:r>
          </a:p>
          <a:p>
            <a:pPr lvl="1"/>
            <a:r>
              <a:rPr lang="en-US" altLang="en-US" sz="1800" dirty="0" smtClean="0"/>
              <a:t>Supports creation of Early Head Start/Child Care (EHS-CC) Partnerships and expansion of EHS</a:t>
            </a:r>
          </a:p>
          <a:p>
            <a:endParaRPr lang="en-US" altLang="en-US" sz="1800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62484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dirty="0" smtClean="0">
                <a:solidFill>
                  <a:srgbClr val="7030A0"/>
                </a:solidFill>
              </a:rPr>
              <a:t>Other Administration Initiatives</a:t>
            </a:r>
          </a:p>
        </p:txBody>
      </p:sp>
      <p:sp>
        <p:nvSpPr>
          <p:cNvPr id="15" name="Rectangle 3"/>
          <p:cNvSpPr txBox="1">
            <a:spLocks noChangeArrowheads="1"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19088" indent="-319088">
              <a:lnSpc>
                <a:spcPct val="90000"/>
              </a:lnSpc>
              <a:defRPr/>
            </a:pPr>
            <a:r>
              <a:rPr lang="en-US" sz="1800" dirty="0" smtClean="0"/>
              <a:t>Federal Campaign on EC Inclusion </a:t>
            </a:r>
            <a:endParaRPr lang="en-US" altLang="en-US" sz="1800" dirty="0" smtClean="0"/>
          </a:p>
          <a:p>
            <a:pPr lvl="1">
              <a:defRPr/>
            </a:pPr>
            <a:r>
              <a:rPr lang="en-US" altLang="en-US" sz="1800" dirty="0" smtClean="0"/>
              <a:t>Current effort across ED and HHS</a:t>
            </a:r>
          </a:p>
          <a:p>
            <a:pPr lvl="1">
              <a:defRPr/>
            </a:pPr>
            <a:r>
              <a:rPr lang="en-US" altLang="en-US" sz="1800" dirty="0" smtClean="0"/>
              <a:t>Focus - “all children have access to and full participation in high-quality early care and education settings.”</a:t>
            </a:r>
          </a:p>
          <a:p>
            <a:pPr lvl="1">
              <a:defRPr/>
            </a:pPr>
            <a:r>
              <a:rPr lang="en-US" altLang="en-US" sz="1800" dirty="0" smtClean="0"/>
              <a:t>Development of a Federal policy statement, activities and resources</a:t>
            </a:r>
          </a:p>
          <a:p>
            <a:pPr marL="319088" indent="-319088">
              <a:lnSpc>
                <a:spcPct val="90000"/>
              </a:lnSpc>
              <a:defRPr/>
            </a:pPr>
            <a:r>
              <a:rPr lang="en-US" altLang="en-US" sz="1800" dirty="0" smtClean="0"/>
              <a:t>Race to the Top Early Learning </a:t>
            </a:r>
          </a:p>
          <a:p>
            <a:pPr marL="719138" lvl="1" indent="-319088">
              <a:lnSpc>
                <a:spcPct val="90000"/>
              </a:lnSpc>
              <a:defRPr/>
            </a:pPr>
            <a:r>
              <a:rPr lang="en-US" altLang="en-US" sz="1800" dirty="0" smtClean="0"/>
              <a:t>20 states in total have these grants 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Grp="1" noChangeArrowheads="1"/>
          </p:cNvSpPr>
          <p:nvPr>
            <p:ph type="title"/>
          </p:nvPr>
        </p:nvSpPr>
        <p:spPr>
          <a:xfrm>
            <a:off x="116541" y="133350"/>
            <a:ext cx="6400800" cy="11430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7030A0"/>
                </a:solidFill>
              </a:rPr>
              <a:t>Online Updates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228600" y="158115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altLang="en-US" sz="3600" dirty="0" err="1" smtClean="0"/>
              <a:t>Dept</a:t>
            </a:r>
            <a:r>
              <a:rPr lang="en-US" altLang="en-US" sz="3600" dirty="0" smtClean="0"/>
              <a:t> of Education's </a:t>
            </a:r>
            <a:r>
              <a:rPr lang="en-US" altLang="en-US" sz="3600" b="1" dirty="0" smtClean="0"/>
              <a:t>Office of Early Learning list </a:t>
            </a:r>
            <a:r>
              <a:rPr lang="en-US" altLang="en-US" sz="3600" b="1" dirty="0" err="1" smtClean="0"/>
              <a:t>serv</a:t>
            </a:r>
            <a:r>
              <a:rPr lang="en-US" altLang="en-US" sz="3600" b="1" dirty="0" smtClean="0"/>
              <a:t> and monthly newsletter at </a:t>
            </a:r>
          </a:p>
          <a:p>
            <a:pPr>
              <a:buFont typeface="Wingdings" panose="05000000000000000000" pitchFamily="2" charset="2"/>
              <a:buNone/>
            </a:pPr>
            <a:r>
              <a:rPr lang="en-US" altLang="en-US" sz="3600" b="1" dirty="0" smtClean="0"/>
              <a:t>	</a:t>
            </a:r>
            <a:r>
              <a:rPr lang="en-US" altLang="en-US" sz="3600" b="1" dirty="0" smtClean="0">
                <a:hlinkClick r:id="rId3"/>
              </a:rPr>
              <a:t>www.ed.gov/early-learning</a:t>
            </a:r>
            <a:endParaRPr lang="en-US" altLang="en-US" sz="3600" b="1" dirty="0" smtClean="0"/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 bwMode="auto">
          <a:xfrm>
            <a:off x="-457200" y="20955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7030A0"/>
                </a:solidFill>
                <a:effectLst/>
                <a:uLnTx/>
                <a:uFillTx/>
                <a:latin typeface="Arial"/>
                <a:ea typeface="+mj-ea"/>
                <a:cs typeface="Arial"/>
              </a:rPr>
              <a:t>President’s 2016 Budget</a:t>
            </a:r>
          </a:p>
        </p:txBody>
      </p:sp>
      <p:sp>
        <p:nvSpPr>
          <p:cNvPr id="7" name="Content Placeholder 2"/>
          <p:cNvSpPr txBox="1">
            <a:spLocks/>
          </p:cNvSpPr>
          <p:nvPr/>
        </p:nvSpPr>
        <p:spPr>
          <a:xfrm>
            <a:off x="0" y="165735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tx1"/>
                </a:solidFill>
              </a:rPr>
              <a:t>Part C - Recommends a $65 million increase over current funding which would bring the FFY 2016 to $504 million.</a:t>
            </a:r>
            <a:br>
              <a:rPr lang="en-US" altLang="en-US" sz="2400" dirty="0" smtClean="0">
                <a:solidFill>
                  <a:schemeClr val="tx1"/>
                </a:solidFill>
              </a:rPr>
            </a:br>
            <a:endParaRPr lang="en-US" altLang="en-US" sz="2400" dirty="0" smtClean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altLang="en-US" sz="2400" dirty="0" smtClean="0">
                <a:solidFill>
                  <a:schemeClr val="tx1"/>
                </a:solidFill>
              </a:rPr>
              <a:t>Proposal would reserve $15 million of this increase for “Pay for Success pilots to expand early screening and early intervention services.” </a:t>
            </a:r>
          </a:p>
          <a:p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630356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-685800" y="0"/>
            <a:ext cx="8229600" cy="1143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3600" dirty="0" smtClean="0">
                <a:solidFill>
                  <a:srgbClr val="7030A0"/>
                </a:solidFill>
              </a:rPr>
              <a:t>619 Preschool Grants program</a:t>
            </a:r>
          </a:p>
        </p:txBody>
      </p:sp>
      <p:sp>
        <p:nvSpPr>
          <p:cNvPr id="11" name="Content Placeholder 2"/>
          <p:cNvSpPr txBox="1">
            <a:spLocks/>
          </p:cNvSpPr>
          <p:nvPr/>
        </p:nvSpPr>
        <p:spPr bwMode="auto">
          <a:xfrm>
            <a:off x="76200" y="180975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Recommends a $50 million increase which would bring the program to $403 million in FFY 2016.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Proposes flexibility in the use of early intervening funds for preschool.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US" alt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Arial"/>
              </a:rPr>
              <a:t>“The Administration is requesting additional flexibility to allow LEAs to provide CEIS to children ages three through five.”</a:t>
            </a:r>
          </a:p>
        </p:txBody>
      </p:sp>
    </p:spTree>
    <p:extLst>
      <p:ext uri="{BB962C8B-B14F-4D97-AF65-F5344CB8AC3E}">
        <p14:creationId xmlns:p14="http://schemas.microsoft.com/office/powerpoint/2010/main" val="834325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-533400" y="3619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rgbClr val="7030A0"/>
                </a:solidFill>
              </a:rPr>
              <a:t>Other Proposed Increases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733550"/>
            <a:ext cx="8229600" cy="45259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1800" dirty="0" smtClean="0"/>
              <a:t>An increase in mandatory funding for CCDBG to $6.582 billion (from $2.917 billion in FY 2015);</a:t>
            </a:r>
          </a:p>
          <a:p>
            <a:pPr eaLnBrk="1" hangingPunct="1"/>
            <a:r>
              <a:rPr lang="en-US" altLang="en-US" sz="1800" dirty="0" smtClean="0"/>
              <a:t>An increase discretionary funding for CCDBG to $2.805 billion (from $2.435 billion in FY 2015); </a:t>
            </a:r>
          </a:p>
          <a:p>
            <a:pPr eaLnBrk="1" hangingPunct="1"/>
            <a:r>
              <a:rPr lang="en-US" altLang="en-US" sz="1800" dirty="0" smtClean="0"/>
              <a:t>An increase of the Child and Dependent Care Tax Credit (CDCTC) to a max of $3,000 for family with one child under age five in child care and $6,000 for family with two or more children under age five, for families with incomes up to $120,000;  </a:t>
            </a:r>
          </a:p>
          <a:p>
            <a:pPr eaLnBrk="1" hangingPunct="1"/>
            <a:endParaRPr lang="en-US" alt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773259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1"/>
          <p:cNvSpPr>
            <a:spLocks noGrp="1"/>
          </p:cNvSpPr>
          <p:nvPr>
            <p:ph type="title"/>
          </p:nvPr>
        </p:nvSpPr>
        <p:spPr>
          <a:xfrm>
            <a:off x="228600" y="0"/>
            <a:ext cx="62484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rgbClr val="7030A0"/>
                </a:solidFill>
              </a:rPr>
              <a:t>Others…</a:t>
            </a:r>
          </a:p>
        </p:txBody>
      </p:sp>
      <p:sp>
        <p:nvSpPr>
          <p:cNvPr id="32" name="Content Placeholder 2"/>
          <p:cNvSpPr>
            <a:spLocks noGrp="1"/>
          </p:cNvSpPr>
          <p:nvPr>
            <p:ph sz="half" idx="1"/>
          </p:nvPr>
        </p:nvSpPr>
        <p:spPr>
          <a:xfrm>
            <a:off x="0" y="1047750"/>
            <a:ext cx="8229600" cy="4906963"/>
          </a:xfrm>
        </p:spPr>
        <p:txBody>
          <a:bodyPr>
            <a:normAutofit/>
          </a:bodyPr>
          <a:lstStyle/>
          <a:p>
            <a:pPr eaLnBrk="1" hangingPunct="1"/>
            <a:r>
              <a:rPr lang="en-US" altLang="en-US" sz="2000" dirty="0" smtClean="0"/>
              <a:t>An increase in Head Start/Early Head Start to $10.1 billion</a:t>
            </a:r>
            <a:br>
              <a:rPr lang="en-US" altLang="en-US" sz="2000" dirty="0" smtClean="0"/>
            </a:br>
            <a:r>
              <a:rPr lang="en-US" altLang="en-US" sz="2000" dirty="0" smtClean="0"/>
              <a:t> (from $8.6 billion);  </a:t>
            </a:r>
          </a:p>
          <a:p>
            <a:pPr eaLnBrk="1" hangingPunct="1"/>
            <a:r>
              <a:rPr lang="en-US" altLang="en-US" sz="2000" dirty="0" smtClean="0"/>
              <a:t>$750 million for Preschool Development Grants, an increase from $250 million in FY 2015; </a:t>
            </a:r>
          </a:p>
          <a:p>
            <a:pPr eaLnBrk="1" hangingPunct="1"/>
            <a:r>
              <a:rPr lang="en-US" altLang="en-US" sz="2000" dirty="0" smtClean="0"/>
              <a:t>An extension and expansion in the Maternal, Infant and Early Childhood Home Visiting Program (MIECHV), proposing $500 million for FY 2016 and continued expansion to over $2 billion annually by 2025; and</a:t>
            </a:r>
          </a:p>
          <a:p>
            <a:pPr eaLnBrk="1" hangingPunct="1"/>
            <a:r>
              <a:rPr lang="en-US" altLang="en-US" sz="2000" dirty="0" smtClean="0"/>
              <a:t>A freeze in funding of $637 million for the Title V Maternal and Child Health Services Block Grant.</a:t>
            </a:r>
          </a:p>
          <a:p>
            <a:pPr eaLnBrk="1" hangingPunct="1"/>
            <a:endParaRPr lang="en-US" alt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12211379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-533400" y="285750"/>
            <a:ext cx="8229600" cy="11430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>
                <a:solidFill>
                  <a:srgbClr val="7030A0"/>
                </a:solidFill>
              </a:rPr>
              <a:t>ESEA Reauthorization</a:t>
            </a:r>
          </a:p>
        </p:txBody>
      </p:sp>
      <p:sp>
        <p:nvSpPr>
          <p:cNvPr id="9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809750"/>
            <a:ext cx="8229600" cy="45259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Secretary’s priorities include dedicated early childhood investment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House Education and the Workforce Committee chairman’s bill does not include an early childhood investment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Initial Senate draft bill released by Chair Alexander (TN) did not include early childhood investment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Ranking chair Murray (WA) is pushing to include dedicated funding for early childhood in ESEA</a:t>
            </a:r>
          </a:p>
          <a:p>
            <a:pPr eaLnBrk="1" hangingPunct="1">
              <a:lnSpc>
                <a:spcPct val="80000"/>
              </a:lnSpc>
            </a:pPr>
            <a:endParaRPr lang="en-US" alt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78396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-533400" y="209550"/>
            <a:ext cx="8229600" cy="1143000"/>
          </a:xfrm>
        </p:spPr>
        <p:txBody>
          <a:bodyPr/>
          <a:lstStyle/>
          <a:p>
            <a:pPr>
              <a:defRPr/>
            </a:pPr>
            <a:r>
              <a:rPr lang="en-US" altLang="en-US" dirty="0" smtClean="0">
                <a:solidFill>
                  <a:srgbClr val="7030A0"/>
                </a:solidFill>
              </a:rPr>
              <a:t>Senator Murray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581150"/>
            <a:ext cx="8229600" cy="4708525"/>
          </a:xfrm>
        </p:spPr>
        <p:txBody>
          <a:bodyPr/>
          <a:lstStyle/>
          <a:p>
            <a:r>
              <a:rPr lang="en-US" altLang="en-US" sz="2400" dirty="0" smtClean="0"/>
              <a:t> </a:t>
            </a:r>
            <a:r>
              <a:rPr lang="en-US" altLang="en-US" sz="1600" dirty="0" smtClean="0"/>
              <a:t>“I believe Congress should only pass an education bill that expands access to preschool programs. This is a particularly important issue to me. </a:t>
            </a:r>
          </a:p>
          <a:p>
            <a:r>
              <a:rPr lang="en-US" altLang="en-US" sz="1600" dirty="0" smtClean="0"/>
              <a:t>As a mom, and when I was a preschool teacher, I saw firsthand the kind of transformation that early learning can inspire in a child – not just to start kindergarten ready to learn, but also to succeed later in life. </a:t>
            </a:r>
          </a:p>
          <a:p>
            <a:r>
              <a:rPr lang="en-US" altLang="en-US" sz="1600" dirty="0" smtClean="0"/>
              <a:t>That’s why law enforcement, business groups, military leaders, and so many others all support expanding access to early childhood education. </a:t>
            </a:r>
          </a:p>
          <a:p>
            <a:r>
              <a:rPr lang="en-US" altLang="en-US" sz="1600" dirty="0" smtClean="0"/>
              <a:t>Congress needs to catch up with the Democratic and Republican governors and legislators around the country”</a:t>
            </a:r>
          </a:p>
        </p:txBody>
      </p:sp>
    </p:spTree>
    <p:extLst>
      <p:ext uri="{BB962C8B-B14F-4D97-AF65-F5344CB8AC3E}">
        <p14:creationId xmlns:p14="http://schemas.microsoft.com/office/powerpoint/2010/main" val="14845730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-76200" y="133350"/>
            <a:ext cx="6934200" cy="11430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altLang="en-US" sz="2400" dirty="0">
                <a:solidFill>
                  <a:srgbClr val="7030A0"/>
                </a:solidFill>
              </a:rPr>
              <a:t>Maternal, Infant, and Early Childhood Home Visiting (MIECHV) program</a:t>
            </a:r>
            <a:endParaRPr lang="en-US" sz="2400" dirty="0">
              <a:solidFill>
                <a:srgbClr val="7030A0"/>
              </a:solidFill>
            </a:endParaRPr>
          </a:p>
        </p:txBody>
      </p:sp>
      <p:sp>
        <p:nvSpPr>
          <p:cNvPr id="10" name="Content Placeholder 2"/>
          <p:cNvSpPr>
            <a:spLocks noGrp="1"/>
          </p:cNvSpPr>
          <p:nvPr>
            <p:ph sz="half" idx="1"/>
          </p:nvPr>
        </p:nvSpPr>
        <p:spPr>
          <a:xfrm>
            <a:off x="228600" y="1733550"/>
            <a:ext cx="8229600" cy="4297363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Home Visiting expired March 31, 2015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Designed to improve the health of at-risk children through EB home visiting programs.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 smtClean="0"/>
              <a:t>The home visiting programs reach pregnant women, expectant fathers, and parents and caregivers of children under the age of 5. 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i="1" dirty="0" smtClean="0"/>
              <a:t>House Bill just passed 392 to 37 to extend program for 2 years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i="1" dirty="0" smtClean="0"/>
              <a:t>Senate did not act on this bill before recess; expected to pass first day back in session</a:t>
            </a:r>
            <a:br>
              <a:rPr lang="en-US" altLang="en-US" sz="2000" i="1" dirty="0" smtClean="0"/>
            </a:br>
            <a:endParaRPr lang="en-US" altLang="en-US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2964284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00" cy="1143000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US" altLang="en-US" sz="4000" dirty="0" smtClean="0">
                <a:solidFill>
                  <a:srgbClr val="7030A0"/>
                </a:solidFill>
              </a:rPr>
              <a:t>Children's Health Insurance Plan (CHIP)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13447" y="1657350"/>
            <a:ext cx="8229600" cy="4602163"/>
          </a:xfrm>
        </p:spPr>
        <p:txBody>
          <a:bodyPr>
            <a:normAutofit/>
          </a:bodyPr>
          <a:lstStyle/>
          <a:p>
            <a:r>
              <a:rPr lang="en-US" altLang="en-US" sz="2000" dirty="0" smtClean="0"/>
              <a:t>CHIP expires September 30, 2015</a:t>
            </a:r>
          </a:p>
          <a:p>
            <a:r>
              <a:rPr lang="en-US" altLang="en-US" sz="2000" dirty="0" smtClean="0"/>
              <a:t>Reps. Upton and Pitts &amp; Sen. Orrin Hatch released new discussion draft bill to reauthorize CHIP</a:t>
            </a:r>
          </a:p>
          <a:p>
            <a:r>
              <a:rPr lang="en-US" altLang="en-US" sz="2000" dirty="0" smtClean="0"/>
              <a:t>Senate and House Democrats have already introduced a bill to reauthorize it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i="1" dirty="0" smtClean="0"/>
              <a:t>House Bill just passed 392 to 37 to extend for 2 years 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i="1" dirty="0" smtClean="0"/>
              <a:t>Senate did not act on this bill before recess; expected to pass first day back</a:t>
            </a:r>
            <a:br>
              <a:rPr lang="en-US" altLang="en-US" sz="2000" i="1" dirty="0" smtClean="0"/>
            </a:br>
            <a:endParaRPr lang="en-US" altLang="en-US" sz="2000" i="1" dirty="0" smtClean="0"/>
          </a:p>
          <a:p>
            <a:endParaRPr lang="en-US" altLang="en-US" sz="2000" i="1" dirty="0" smtClean="0"/>
          </a:p>
        </p:txBody>
      </p:sp>
    </p:spTree>
    <p:extLst>
      <p:ext uri="{BB962C8B-B14F-4D97-AF65-F5344CB8AC3E}">
        <p14:creationId xmlns:p14="http://schemas.microsoft.com/office/powerpoint/2010/main" val="382230569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354</TotalTime>
  <Words>907</Words>
  <Application>Microsoft Office PowerPoint</Application>
  <PresentationFormat>On-screen Show (16:9)</PresentationFormat>
  <Paragraphs>114</Paragraphs>
  <Slides>19</Slides>
  <Notes>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Clarity</vt:lpstr>
      <vt:lpstr>PowerPoint Presentation</vt:lpstr>
      <vt:lpstr>PowerPoint Presentation</vt:lpstr>
      <vt:lpstr>619 Preschool Grants program</vt:lpstr>
      <vt:lpstr>Other Proposed Increases</vt:lpstr>
      <vt:lpstr>Others…</vt:lpstr>
      <vt:lpstr>ESEA Reauthorization</vt:lpstr>
      <vt:lpstr>Senator Murray</vt:lpstr>
      <vt:lpstr>Maternal, Infant, and Early Childhood Home Visiting (MIECHV) program</vt:lpstr>
      <vt:lpstr>Children's Health Insurance Plan (CHIP)</vt:lpstr>
      <vt:lpstr>TANF Reauthorization</vt:lpstr>
      <vt:lpstr>Providing Resources Early for Kids (PRE-K) Act</vt:lpstr>
      <vt:lpstr>Upcoming Head Start Act</vt:lpstr>
      <vt:lpstr> </vt:lpstr>
      <vt:lpstr>Child Care and Development Block Grant Act of 2014</vt:lpstr>
      <vt:lpstr>Child Care and Development Fund (CCDF) Plan</vt:lpstr>
      <vt:lpstr>President Obama at Northwestern University  - October 2014</vt:lpstr>
      <vt:lpstr>FFY 2014 Appropriations  </vt:lpstr>
      <vt:lpstr>Other Administration Initiatives</vt:lpstr>
      <vt:lpstr>Online Updates</vt:lpstr>
    </vt:vector>
  </TitlesOfParts>
  <Company>American Institutes for Research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Mel Kutner</dc:creator>
  <cp:lastModifiedBy>Mel Kutner</cp:lastModifiedBy>
  <cp:revision>24</cp:revision>
  <dcterms:created xsi:type="dcterms:W3CDTF">2015-02-27T16:57:07Z</dcterms:created>
  <dcterms:modified xsi:type="dcterms:W3CDTF">2015-04-27T18:39:07Z</dcterms:modified>
</cp:coreProperties>
</file>