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20116800" cy="19202400"/>
  <p:notesSz cx="9144000" cy="6858000"/>
  <p:defaultTextStyle>
    <a:defPPr>
      <a:defRPr lang="en-US"/>
    </a:defPPr>
    <a:lvl1pPr algn="l" rtl="0" eaLnBrk="0" fontAlgn="base" hangingPunct="0">
      <a:spcBef>
        <a:spcPct val="0"/>
      </a:spcBef>
      <a:spcAft>
        <a:spcPct val="0"/>
      </a:spcAft>
      <a:defRPr sz="1300" kern="1200">
        <a:solidFill>
          <a:schemeClr val="tx1"/>
        </a:solidFill>
        <a:latin typeface="Times" pitchFamily="2" charset="0"/>
        <a:ea typeface="ＭＳ Ｐゴシック" panose="020B0600070205080204" pitchFamily="34" charset="-128"/>
        <a:cs typeface="+mn-cs"/>
      </a:defRPr>
    </a:lvl1pPr>
    <a:lvl2pPr marL="233363" indent="233363" algn="l" rtl="0" eaLnBrk="0" fontAlgn="base" hangingPunct="0">
      <a:spcBef>
        <a:spcPct val="0"/>
      </a:spcBef>
      <a:spcAft>
        <a:spcPct val="0"/>
      </a:spcAft>
      <a:defRPr sz="1300" kern="1200">
        <a:solidFill>
          <a:schemeClr val="tx1"/>
        </a:solidFill>
        <a:latin typeface="Times" pitchFamily="2" charset="0"/>
        <a:ea typeface="ＭＳ Ｐゴシック" panose="020B0600070205080204" pitchFamily="34" charset="-128"/>
        <a:cs typeface="+mn-cs"/>
      </a:defRPr>
    </a:lvl2pPr>
    <a:lvl3pPr marL="468313" indent="468313" algn="l" rtl="0" eaLnBrk="0" fontAlgn="base" hangingPunct="0">
      <a:spcBef>
        <a:spcPct val="0"/>
      </a:spcBef>
      <a:spcAft>
        <a:spcPct val="0"/>
      </a:spcAft>
      <a:defRPr sz="1300" kern="1200">
        <a:solidFill>
          <a:schemeClr val="tx1"/>
        </a:solidFill>
        <a:latin typeface="Times" pitchFamily="2" charset="0"/>
        <a:ea typeface="ＭＳ Ｐゴシック" panose="020B0600070205080204" pitchFamily="34" charset="-128"/>
        <a:cs typeface="+mn-cs"/>
      </a:defRPr>
    </a:lvl3pPr>
    <a:lvl4pPr marL="701675" indent="701675" algn="l" rtl="0" eaLnBrk="0" fontAlgn="base" hangingPunct="0">
      <a:spcBef>
        <a:spcPct val="0"/>
      </a:spcBef>
      <a:spcAft>
        <a:spcPct val="0"/>
      </a:spcAft>
      <a:defRPr sz="1300" kern="1200">
        <a:solidFill>
          <a:schemeClr val="tx1"/>
        </a:solidFill>
        <a:latin typeface="Times" pitchFamily="2" charset="0"/>
        <a:ea typeface="ＭＳ Ｐゴシック" panose="020B0600070205080204" pitchFamily="34" charset="-128"/>
        <a:cs typeface="+mn-cs"/>
      </a:defRPr>
    </a:lvl4pPr>
    <a:lvl5pPr marL="936625" indent="936625" algn="l" rtl="0" eaLnBrk="0" fontAlgn="base" hangingPunct="0">
      <a:spcBef>
        <a:spcPct val="0"/>
      </a:spcBef>
      <a:spcAft>
        <a:spcPct val="0"/>
      </a:spcAft>
      <a:defRPr sz="13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13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13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13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13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048">
          <p15:clr>
            <a:srgbClr val="A4A3A4"/>
          </p15:clr>
        </p15:guide>
        <p15:guide id="2" pos="6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hen-Gilbert, Julia E." initials="CJ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4060"/>
    <p:restoredTop sz="97056"/>
  </p:normalViewPr>
  <p:slideViewPr>
    <p:cSldViewPr snapToGrid="0">
      <p:cViewPr>
        <p:scale>
          <a:sx n="80" d="100"/>
          <a:sy n="80" d="100"/>
        </p:scale>
        <p:origin x="-4048" y="-5272"/>
      </p:cViewPr>
      <p:guideLst>
        <p:guide orient="horz" pos="6048"/>
        <p:guide pos="63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048009D-BB00-6544-AC44-F77D50A9B43B}"/>
              </a:ext>
            </a:extLst>
          </p:cNvPr>
          <p:cNvSpPr>
            <a:spLocks noGrp="1" noChangeArrowheads="1"/>
          </p:cNvSpPr>
          <p:nvPr>
            <p:ph type="hdr" sz="quarter"/>
          </p:nvPr>
        </p:nvSpPr>
        <p:spPr bwMode="auto">
          <a:xfrm>
            <a:off x="0" y="0"/>
            <a:ext cx="3962400" cy="381000"/>
          </a:xfrm>
          <a:prstGeom prst="rect">
            <a:avLst/>
          </a:prstGeom>
          <a:noFill/>
          <a:ln w="19050">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dirty="0"/>
          </a:p>
        </p:txBody>
      </p:sp>
      <p:sp>
        <p:nvSpPr>
          <p:cNvPr id="17411" name="Rectangle 3">
            <a:extLst>
              <a:ext uri="{FF2B5EF4-FFF2-40B4-BE49-F238E27FC236}">
                <a16:creationId xmlns:a16="http://schemas.microsoft.com/office/drawing/2014/main" id="{9184B00D-8646-264F-8530-1E9915991764}"/>
              </a:ext>
            </a:extLst>
          </p:cNvPr>
          <p:cNvSpPr>
            <a:spLocks noGrp="1" noChangeArrowheads="1"/>
          </p:cNvSpPr>
          <p:nvPr>
            <p:ph type="dt" idx="1"/>
          </p:nvPr>
        </p:nvSpPr>
        <p:spPr bwMode="auto">
          <a:xfrm>
            <a:off x="5181600" y="0"/>
            <a:ext cx="3962400" cy="381000"/>
          </a:xfrm>
          <a:prstGeom prst="rect">
            <a:avLst/>
          </a:prstGeom>
          <a:noFill/>
          <a:ln w="19050">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ＭＳ Ｐゴシック" charset="0"/>
              </a:defRPr>
            </a:lvl1pPr>
          </a:lstStyle>
          <a:p>
            <a:pPr>
              <a:defRPr/>
            </a:pPr>
            <a:endParaRPr lang="en-US" dirty="0"/>
          </a:p>
        </p:txBody>
      </p:sp>
      <p:sp>
        <p:nvSpPr>
          <p:cNvPr id="13316" name="Rectangle 4">
            <a:extLst>
              <a:ext uri="{FF2B5EF4-FFF2-40B4-BE49-F238E27FC236}">
                <a16:creationId xmlns:a16="http://schemas.microsoft.com/office/drawing/2014/main" id="{335937B2-F6E3-1A45-A6E5-E5D7FBB30115}"/>
              </a:ext>
            </a:extLst>
          </p:cNvPr>
          <p:cNvSpPr>
            <a:spLocks noGrp="1" noRot="1" noChangeAspect="1" noChangeArrowheads="1" noTextEdit="1"/>
          </p:cNvSpPr>
          <p:nvPr>
            <p:ph type="sldImg" idx="2"/>
          </p:nvPr>
        </p:nvSpPr>
        <p:spPr bwMode="auto">
          <a:xfrm>
            <a:off x="3214688" y="533400"/>
            <a:ext cx="2714625" cy="25908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13" name="Rectangle 5">
            <a:extLst>
              <a:ext uri="{FF2B5EF4-FFF2-40B4-BE49-F238E27FC236}">
                <a16:creationId xmlns:a16="http://schemas.microsoft.com/office/drawing/2014/main" id="{CAFAF87D-FA7D-024A-BDFE-2076B6849624}"/>
              </a:ext>
            </a:extLst>
          </p:cNvPr>
          <p:cNvSpPr>
            <a:spLocks noGrp="1" noChangeArrowheads="1"/>
          </p:cNvSpPr>
          <p:nvPr>
            <p:ph type="body" sz="quarter" idx="3"/>
          </p:nvPr>
        </p:nvSpPr>
        <p:spPr bwMode="auto">
          <a:xfrm>
            <a:off x="1219200" y="3276600"/>
            <a:ext cx="6705600" cy="3048000"/>
          </a:xfrm>
          <a:prstGeom prst="rect">
            <a:avLst/>
          </a:prstGeom>
          <a:noFill/>
          <a:ln w="19050">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a:extLst>
              <a:ext uri="{FF2B5EF4-FFF2-40B4-BE49-F238E27FC236}">
                <a16:creationId xmlns:a16="http://schemas.microsoft.com/office/drawing/2014/main" id="{CDA93B78-E8F3-BF43-BF40-0F4FE7C36AC3}"/>
              </a:ext>
            </a:extLst>
          </p:cNvPr>
          <p:cNvSpPr>
            <a:spLocks noGrp="1" noChangeArrowheads="1"/>
          </p:cNvSpPr>
          <p:nvPr>
            <p:ph type="ftr" sz="quarter" idx="4"/>
          </p:nvPr>
        </p:nvSpPr>
        <p:spPr bwMode="auto">
          <a:xfrm>
            <a:off x="0" y="6477000"/>
            <a:ext cx="3962400" cy="381000"/>
          </a:xfrm>
          <a:prstGeom prst="rect">
            <a:avLst/>
          </a:prstGeom>
          <a:noFill/>
          <a:ln w="19050">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dirty="0"/>
          </a:p>
        </p:txBody>
      </p:sp>
      <p:sp>
        <p:nvSpPr>
          <p:cNvPr id="17415" name="Rectangle 7">
            <a:extLst>
              <a:ext uri="{FF2B5EF4-FFF2-40B4-BE49-F238E27FC236}">
                <a16:creationId xmlns:a16="http://schemas.microsoft.com/office/drawing/2014/main" id="{C2A49171-0905-C048-81C9-9A57D5547BEA}"/>
              </a:ext>
            </a:extLst>
          </p:cNvPr>
          <p:cNvSpPr>
            <a:spLocks noGrp="1" noChangeArrowheads="1"/>
          </p:cNvSpPr>
          <p:nvPr>
            <p:ph type="sldNum" sz="quarter" idx="5"/>
          </p:nvPr>
        </p:nvSpPr>
        <p:spPr bwMode="auto">
          <a:xfrm>
            <a:off x="5181600" y="6477000"/>
            <a:ext cx="3962400" cy="381000"/>
          </a:xfrm>
          <a:prstGeom prst="rect">
            <a:avLst/>
          </a:prstGeom>
          <a:noFill/>
          <a:ln w="19050">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F438CC7-9053-4C4F-88D8-A0CEBB1B9A0D}" type="slidenum">
              <a:rPr lang="en-US" altLang="en-US"/>
              <a:pPr/>
              <a:t>‹#›</a:t>
            </a:fld>
            <a:endParaRPr lang="en-US" altLang="en-US" dirty="0"/>
          </a:p>
        </p:txBody>
      </p:sp>
    </p:spTree>
    <p:extLst>
      <p:ext uri="{BB962C8B-B14F-4D97-AF65-F5344CB8AC3E}">
        <p14:creationId xmlns:p14="http://schemas.microsoft.com/office/powerpoint/2010/main" val="2631295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700" kern="1200">
        <a:solidFill>
          <a:schemeClr val="tx1"/>
        </a:solidFill>
        <a:latin typeface="Times" charset="0"/>
        <a:ea typeface="ＭＳ Ｐゴシック" charset="-128"/>
        <a:cs typeface="ＭＳ Ｐゴシック" charset="-128"/>
      </a:defRPr>
    </a:lvl1pPr>
    <a:lvl2pPr marL="233363" algn="l" rtl="0" eaLnBrk="0" fontAlgn="base" hangingPunct="0">
      <a:spcBef>
        <a:spcPct val="30000"/>
      </a:spcBef>
      <a:spcAft>
        <a:spcPct val="0"/>
      </a:spcAft>
      <a:defRPr sz="700" kern="1200">
        <a:solidFill>
          <a:schemeClr val="tx1"/>
        </a:solidFill>
        <a:latin typeface="Times" charset="0"/>
        <a:ea typeface="ＭＳ Ｐゴシック" charset="-128"/>
        <a:cs typeface="+mn-cs"/>
      </a:defRPr>
    </a:lvl2pPr>
    <a:lvl3pPr marL="468313" algn="l" rtl="0" eaLnBrk="0" fontAlgn="base" hangingPunct="0">
      <a:spcBef>
        <a:spcPct val="30000"/>
      </a:spcBef>
      <a:spcAft>
        <a:spcPct val="0"/>
      </a:spcAft>
      <a:defRPr sz="700" kern="1200">
        <a:solidFill>
          <a:schemeClr val="tx1"/>
        </a:solidFill>
        <a:latin typeface="Times" charset="0"/>
        <a:ea typeface="ＭＳ Ｐゴシック" charset="-128"/>
        <a:cs typeface="+mn-cs"/>
      </a:defRPr>
    </a:lvl3pPr>
    <a:lvl4pPr marL="701675" algn="l" rtl="0" eaLnBrk="0" fontAlgn="base" hangingPunct="0">
      <a:spcBef>
        <a:spcPct val="30000"/>
      </a:spcBef>
      <a:spcAft>
        <a:spcPct val="0"/>
      </a:spcAft>
      <a:defRPr sz="700" kern="1200">
        <a:solidFill>
          <a:schemeClr val="tx1"/>
        </a:solidFill>
        <a:latin typeface="Times" charset="0"/>
        <a:ea typeface="ＭＳ Ｐゴシック" charset="-128"/>
        <a:cs typeface="+mn-cs"/>
      </a:defRPr>
    </a:lvl4pPr>
    <a:lvl5pPr marL="936625" algn="l" rtl="0" eaLnBrk="0" fontAlgn="base" hangingPunct="0">
      <a:spcBef>
        <a:spcPct val="30000"/>
      </a:spcBef>
      <a:spcAft>
        <a:spcPct val="0"/>
      </a:spcAft>
      <a:defRPr sz="700" kern="1200">
        <a:solidFill>
          <a:schemeClr val="tx1"/>
        </a:solidFill>
        <a:latin typeface="Times" charset="0"/>
        <a:ea typeface="ＭＳ Ｐゴシック" charset="-128"/>
        <a:cs typeface="+mn-cs"/>
      </a:defRPr>
    </a:lvl5pPr>
    <a:lvl6pPr marL="1173723" algn="l" defTabSz="234745" rtl="0" eaLnBrk="1" latinLnBrk="0" hangingPunct="1">
      <a:defRPr sz="700" kern="1200">
        <a:solidFill>
          <a:schemeClr val="tx1"/>
        </a:solidFill>
        <a:latin typeface="+mn-lt"/>
        <a:ea typeface="+mn-ea"/>
        <a:cs typeface="+mn-cs"/>
      </a:defRPr>
    </a:lvl6pPr>
    <a:lvl7pPr marL="1408469" algn="l" defTabSz="234745" rtl="0" eaLnBrk="1" latinLnBrk="0" hangingPunct="1">
      <a:defRPr sz="700" kern="1200">
        <a:solidFill>
          <a:schemeClr val="tx1"/>
        </a:solidFill>
        <a:latin typeface="+mn-lt"/>
        <a:ea typeface="+mn-ea"/>
        <a:cs typeface="+mn-cs"/>
      </a:defRPr>
    </a:lvl7pPr>
    <a:lvl8pPr marL="1643213" algn="l" defTabSz="234745" rtl="0" eaLnBrk="1" latinLnBrk="0" hangingPunct="1">
      <a:defRPr sz="700" kern="1200">
        <a:solidFill>
          <a:schemeClr val="tx1"/>
        </a:solidFill>
        <a:latin typeface="+mn-lt"/>
        <a:ea typeface="+mn-ea"/>
        <a:cs typeface="+mn-cs"/>
      </a:defRPr>
    </a:lvl8pPr>
    <a:lvl9pPr marL="1877957" algn="l" defTabSz="234745" rtl="0" eaLnBrk="1" latinLnBrk="0" hangingPunct="1">
      <a:defRPr sz="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01368EA1-734C-034D-B0F1-5A70C60426D1}"/>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lstStyle>
            <a:lvl1pPr>
              <a:defRPr sz="1300">
                <a:solidFill>
                  <a:schemeClr val="tx1"/>
                </a:solidFill>
                <a:latin typeface="Times" pitchFamily="2" charset="0"/>
                <a:ea typeface="ＭＳ Ｐゴシック" panose="020B0600070205080204" pitchFamily="34" charset="-128"/>
              </a:defRPr>
            </a:lvl1pPr>
            <a:lvl2pPr marL="742950" indent="-285750">
              <a:defRPr sz="1300">
                <a:solidFill>
                  <a:schemeClr val="tx1"/>
                </a:solidFill>
                <a:latin typeface="Times" pitchFamily="2" charset="0"/>
                <a:ea typeface="ＭＳ Ｐゴシック" panose="020B0600070205080204" pitchFamily="34" charset="-128"/>
              </a:defRPr>
            </a:lvl2pPr>
            <a:lvl3pPr marL="1143000" indent="-228600">
              <a:defRPr sz="1300">
                <a:solidFill>
                  <a:schemeClr val="tx1"/>
                </a:solidFill>
                <a:latin typeface="Times" pitchFamily="2" charset="0"/>
                <a:ea typeface="ＭＳ Ｐゴシック" panose="020B0600070205080204" pitchFamily="34" charset="-128"/>
              </a:defRPr>
            </a:lvl3pPr>
            <a:lvl4pPr marL="1600200" indent="-228600">
              <a:defRPr sz="1300">
                <a:solidFill>
                  <a:schemeClr val="tx1"/>
                </a:solidFill>
                <a:latin typeface="Times" pitchFamily="2" charset="0"/>
                <a:ea typeface="ＭＳ Ｐゴシック" panose="020B0600070205080204" pitchFamily="34" charset="-128"/>
              </a:defRPr>
            </a:lvl4pPr>
            <a:lvl5pPr marL="2057400" indent="-228600">
              <a:defRPr sz="13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9pPr>
          </a:lstStyle>
          <a:p>
            <a:fld id="{1C732AD9-A519-4F4C-B066-0EC75B540F16}" type="slidenum">
              <a:rPr lang="en-US" altLang="en-US" sz="1200"/>
              <a:pPr/>
              <a:t>1</a:t>
            </a:fld>
            <a:endParaRPr lang="en-US" altLang="en-US" sz="1200" dirty="0"/>
          </a:p>
        </p:txBody>
      </p:sp>
      <p:sp>
        <p:nvSpPr>
          <p:cNvPr id="15362" name="Rectangle 2">
            <a:extLst>
              <a:ext uri="{FF2B5EF4-FFF2-40B4-BE49-F238E27FC236}">
                <a16:creationId xmlns:a16="http://schemas.microsoft.com/office/drawing/2014/main" id="{BAA2AB7D-B9BC-F44F-8C99-0E59B3F77B3D}"/>
              </a:ext>
            </a:extLst>
          </p:cNvPr>
          <p:cNvSpPr>
            <a:spLocks noGrp="1" noRot="1" noChangeAspect="1" noChangeArrowheads="1" noTextEdit="1"/>
          </p:cNvSpPr>
          <p:nvPr>
            <p:ph type="sldImg"/>
          </p:nvPr>
        </p:nvSpPr>
        <p:spPr>
          <a:xfrm>
            <a:off x="3216275" y="533400"/>
            <a:ext cx="2711450" cy="2590800"/>
          </a:xfrm>
          <a:ln/>
        </p:spPr>
      </p:sp>
      <p:sp>
        <p:nvSpPr>
          <p:cNvPr id="15363" name="Rectangle 3">
            <a:extLst>
              <a:ext uri="{FF2B5EF4-FFF2-40B4-BE49-F238E27FC236}">
                <a16:creationId xmlns:a16="http://schemas.microsoft.com/office/drawing/2014/main" id="{70CF0B71-CD42-6949-8416-230293A41888}"/>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8924" y="5965033"/>
            <a:ext cx="17098963" cy="4116389"/>
          </a:xfrm>
        </p:spPr>
        <p:txBody>
          <a:bodyPr/>
          <a:lstStyle/>
          <a:p>
            <a:r>
              <a:rPr lang="en-US"/>
              <a:t>Click to edit Master title style</a:t>
            </a:r>
          </a:p>
        </p:txBody>
      </p:sp>
      <p:sp>
        <p:nvSpPr>
          <p:cNvPr id="3" name="Subtitle 2"/>
          <p:cNvSpPr>
            <a:spLocks noGrp="1"/>
          </p:cNvSpPr>
          <p:nvPr>
            <p:ph type="subTitle" idx="1"/>
          </p:nvPr>
        </p:nvSpPr>
        <p:spPr>
          <a:xfrm>
            <a:off x="3017843" y="10881521"/>
            <a:ext cx="14081125" cy="4906963"/>
          </a:xfrm>
        </p:spPr>
        <p:txBody>
          <a:bodyPr/>
          <a:lstStyle>
            <a:lvl1pPr marL="0" indent="0" algn="ctr">
              <a:buNone/>
              <a:defRPr/>
            </a:lvl1pPr>
            <a:lvl2pPr marL="234745" indent="0" algn="ctr">
              <a:buNone/>
              <a:defRPr/>
            </a:lvl2pPr>
            <a:lvl3pPr marL="469490" indent="0" algn="ctr">
              <a:buNone/>
              <a:defRPr/>
            </a:lvl3pPr>
            <a:lvl4pPr marL="704235" indent="0" algn="ctr">
              <a:buNone/>
              <a:defRPr/>
            </a:lvl4pPr>
            <a:lvl5pPr marL="938979" indent="0" algn="ctr">
              <a:buNone/>
              <a:defRPr/>
            </a:lvl5pPr>
            <a:lvl6pPr marL="1173723" indent="0" algn="ctr">
              <a:buNone/>
              <a:defRPr/>
            </a:lvl6pPr>
            <a:lvl7pPr marL="1408469" indent="0" algn="ctr">
              <a:buNone/>
              <a:defRPr/>
            </a:lvl7pPr>
            <a:lvl8pPr marL="1643213" indent="0" algn="ctr">
              <a:buNone/>
              <a:defRPr/>
            </a:lvl8pPr>
            <a:lvl9pPr marL="1877957"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588AFF0-7B1F-FE48-9F13-6C65633EF49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DA7D3F3D-6DE8-B04D-9D68-0314C7491A6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CB6F507-2706-BA46-B2A5-347175C7DBBF}"/>
              </a:ext>
            </a:extLst>
          </p:cNvPr>
          <p:cNvSpPr>
            <a:spLocks noGrp="1" noChangeArrowheads="1"/>
          </p:cNvSpPr>
          <p:nvPr>
            <p:ph type="sldNum" sz="quarter" idx="12"/>
          </p:nvPr>
        </p:nvSpPr>
        <p:spPr>
          <a:ln/>
        </p:spPr>
        <p:txBody>
          <a:bodyPr/>
          <a:lstStyle>
            <a:lvl1pPr>
              <a:defRPr/>
            </a:lvl1pPr>
          </a:lstStyle>
          <a:p>
            <a:fld id="{BBE5AF35-2CEB-E24E-8EB3-4F45B7FCA5FB}" type="slidenum">
              <a:rPr lang="en-US" altLang="en-US"/>
              <a:pPr/>
              <a:t>‹#›</a:t>
            </a:fld>
            <a:endParaRPr lang="en-US" altLang="en-US" dirty="0"/>
          </a:p>
        </p:txBody>
      </p:sp>
    </p:spTree>
    <p:extLst>
      <p:ext uri="{BB962C8B-B14F-4D97-AF65-F5344CB8AC3E}">
        <p14:creationId xmlns:p14="http://schemas.microsoft.com/office/powerpoint/2010/main" val="2199956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783DB5-51DF-1B4E-B428-7CC71DEA956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F24F8E2-C441-D848-818E-32257439715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D7132C2-0C5E-4C43-B947-E985EB498C00}"/>
              </a:ext>
            </a:extLst>
          </p:cNvPr>
          <p:cNvSpPr>
            <a:spLocks noGrp="1" noChangeArrowheads="1"/>
          </p:cNvSpPr>
          <p:nvPr>
            <p:ph type="sldNum" sz="quarter" idx="12"/>
          </p:nvPr>
        </p:nvSpPr>
        <p:spPr>
          <a:ln/>
        </p:spPr>
        <p:txBody>
          <a:bodyPr/>
          <a:lstStyle>
            <a:lvl1pPr>
              <a:defRPr/>
            </a:lvl1pPr>
          </a:lstStyle>
          <a:p>
            <a:fld id="{F7563307-081A-A545-BC0E-D3001CE73324}" type="slidenum">
              <a:rPr lang="en-US" altLang="en-US"/>
              <a:pPr/>
              <a:t>‹#›</a:t>
            </a:fld>
            <a:endParaRPr lang="en-US" altLang="en-US" dirty="0"/>
          </a:p>
        </p:txBody>
      </p:sp>
    </p:spTree>
    <p:extLst>
      <p:ext uri="{BB962C8B-B14F-4D97-AF65-F5344CB8AC3E}">
        <p14:creationId xmlns:p14="http://schemas.microsoft.com/office/powerpoint/2010/main" val="1127616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333540" y="1707358"/>
            <a:ext cx="4274344" cy="1536144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08924" y="1707358"/>
            <a:ext cx="12748419" cy="153614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E2921E-4004-2C41-8EAE-1BAFB389896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049EC75-DDA9-C148-9651-A79CD7A069E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2328D99D-1252-474A-A35C-D61A7110A73B}"/>
              </a:ext>
            </a:extLst>
          </p:cNvPr>
          <p:cNvSpPr>
            <a:spLocks noGrp="1" noChangeArrowheads="1"/>
          </p:cNvSpPr>
          <p:nvPr>
            <p:ph type="sldNum" sz="quarter" idx="12"/>
          </p:nvPr>
        </p:nvSpPr>
        <p:spPr>
          <a:ln/>
        </p:spPr>
        <p:txBody>
          <a:bodyPr/>
          <a:lstStyle>
            <a:lvl1pPr>
              <a:defRPr/>
            </a:lvl1pPr>
          </a:lstStyle>
          <a:p>
            <a:fld id="{E41ACE67-0CA0-DD4C-B60E-76368032314F}" type="slidenum">
              <a:rPr lang="en-US" altLang="en-US"/>
              <a:pPr/>
              <a:t>‹#›</a:t>
            </a:fld>
            <a:endParaRPr lang="en-US" altLang="en-US" dirty="0"/>
          </a:p>
        </p:txBody>
      </p:sp>
    </p:spTree>
    <p:extLst>
      <p:ext uri="{BB962C8B-B14F-4D97-AF65-F5344CB8AC3E}">
        <p14:creationId xmlns:p14="http://schemas.microsoft.com/office/powerpoint/2010/main" val="1297500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2E645E-5FF6-6B43-8A44-9341AC9E602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94339AE8-49E0-A049-BFF9-3AF9E489FBD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13E9803-5796-5D47-9B31-2ED0395187C2}"/>
              </a:ext>
            </a:extLst>
          </p:cNvPr>
          <p:cNvSpPr>
            <a:spLocks noGrp="1" noChangeArrowheads="1"/>
          </p:cNvSpPr>
          <p:nvPr>
            <p:ph type="sldNum" sz="quarter" idx="12"/>
          </p:nvPr>
        </p:nvSpPr>
        <p:spPr>
          <a:ln/>
        </p:spPr>
        <p:txBody>
          <a:bodyPr/>
          <a:lstStyle>
            <a:lvl1pPr>
              <a:defRPr/>
            </a:lvl1pPr>
          </a:lstStyle>
          <a:p>
            <a:fld id="{BFCF2B01-3760-6B47-A65A-4FA1B6965F4D}" type="slidenum">
              <a:rPr lang="en-US" altLang="en-US"/>
              <a:pPr/>
              <a:t>‹#›</a:t>
            </a:fld>
            <a:endParaRPr lang="en-US" altLang="en-US" dirty="0"/>
          </a:p>
        </p:txBody>
      </p:sp>
    </p:spTree>
    <p:extLst>
      <p:ext uri="{BB962C8B-B14F-4D97-AF65-F5344CB8AC3E}">
        <p14:creationId xmlns:p14="http://schemas.microsoft.com/office/powerpoint/2010/main" val="161042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89093" y="12339643"/>
            <a:ext cx="17098963" cy="3813175"/>
          </a:xfrm>
        </p:spPr>
        <p:txBody>
          <a:bodyPr anchor="t"/>
          <a:lstStyle>
            <a:lvl1pPr algn="l">
              <a:defRPr sz="2100" b="1" cap="all"/>
            </a:lvl1pPr>
          </a:lstStyle>
          <a:p>
            <a:r>
              <a:rPr lang="en-US"/>
              <a:t>Click to edit Master title style</a:t>
            </a:r>
          </a:p>
        </p:txBody>
      </p:sp>
      <p:sp>
        <p:nvSpPr>
          <p:cNvPr id="3" name="Text Placeholder 2"/>
          <p:cNvSpPr>
            <a:spLocks noGrp="1"/>
          </p:cNvSpPr>
          <p:nvPr>
            <p:ph type="body" idx="1"/>
          </p:nvPr>
        </p:nvSpPr>
        <p:spPr>
          <a:xfrm>
            <a:off x="1589093" y="8139116"/>
            <a:ext cx="17098963" cy="4200525"/>
          </a:xfrm>
        </p:spPr>
        <p:txBody>
          <a:bodyPr anchor="b"/>
          <a:lstStyle>
            <a:lvl1pPr marL="0" indent="0">
              <a:buNone/>
              <a:defRPr sz="1000"/>
            </a:lvl1pPr>
            <a:lvl2pPr marL="234745" indent="0">
              <a:buNone/>
              <a:defRPr sz="900"/>
            </a:lvl2pPr>
            <a:lvl3pPr marL="469490" indent="0">
              <a:buNone/>
              <a:defRPr sz="900"/>
            </a:lvl3pPr>
            <a:lvl4pPr marL="704235" indent="0">
              <a:buNone/>
              <a:defRPr sz="800"/>
            </a:lvl4pPr>
            <a:lvl5pPr marL="938979" indent="0">
              <a:buNone/>
              <a:defRPr sz="800"/>
            </a:lvl5pPr>
            <a:lvl6pPr marL="1173723" indent="0">
              <a:buNone/>
              <a:defRPr sz="800"/>
            </a:lvl6pPr>
            <a:lvl7pPr marL="1408469" indent="0">
              <a:buNone/>
              <a:defRPr sz="800"/>
            </a:lvl7pPr>
            <a:lvl8pPr marL="1643213" indent="0">
              <a:buNone/>
              <a:defRPr sz="800"/>
            </a:lvl8pPr>
            <a:lvl9pPr marL="1877957" indent="0">
              <a:buNone/>
              <a:defRPr sz="800"/>
            </a:lvl9pPr>
          </a:lstStyle>
          <a:p>
            <a:pPr lvl="0"/>
            <a:r>
              <a:rPr lang="en-US"/>
              <a:t>Click to edit Master text styles</a:t>
            </a:r>
          </a:p>
        </p:txBody>
      </p:sp>
      <p:sp>
        <p:nvSpPr>
          <p:cNvPr id="4" name="Rectangle 4">
            <a:extLst>
              <a:ext uri="{FF2B5EF4-FFF2-40B4-BE49-F238E27FC236}">
                <a16:creationId xmlns:a16="http://schemas.microsoft.com/office/drawing/2014/main" id="{ECEC2B67-9913-7C4F-B312-4008E137E53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226E7096-C804-8F4F-8D59-1C9662AD951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5D142E4B-CF22-754F-8CFA-33E08632DAF5}"/>
              </a:ext>
            </a:extLst>
          </p:cNvPr>
          <p:cNvSpPr>
            <a:spLocks noGrp="1" noChangeArrowheads="1"/>
          </p:cNvSpPr>
          <p:nvPr>
            <p:ph type="sldNum" sz="quarter" idx="12"/>
          </p:nvPr>
        </p:nvSpPr>
        <p:spPr>
          <a:ln/>
        </p:spPr>
        <p:txBody>
          <a:bodyPr/>
          <a:lstStyle>
            <a:lvl1pPr>
              <a:defRPr/>
            </a:lvl1pPr>
          </a:lstStyle>
          <a:p>
            <a:fld id="{382D0291-EA26-7144-8B5C-1DF363D29985}" type="slidenum">
              <a:rPr lang="en-US" altLang="en-US"/>
              <a:pPr/>
              <a:t>‹#›</a:t>
            </a:fld>
            <a:endParaRPr lang="en-US" altLang="en-US" dirty="0"/>
          </a:p>
        </p:txBody>
      </p:sp>
    </p:spTree>
    <p:extLst>
      <p:ext uri="{BB962C8B-B14F-4D97-AF65-F5344CB8AC3E}">
        <p14:creationId xmlns:p14="http://schemas.microsoft.com/office/powerpoint/2010/main" val="400726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08920" y="5546728"/>
            <a:ext cx="8511381" cy="11522076"/>
          </a:xfrm>
        </p:spPr>
        <p:txBody>
          <a:bodyPr/>
          <a:lstStyle>
            <a:lvl1pPr>
              <a:defRPr sz="1400"/>
            </a:lvl1pPr>
            <a:lvl2pPr>
              <a:defRPr sz="13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096502" y="5546728"/>
            <a:ext cx="8511382" cy="11522076"/>
          </a:xfrm>
        </p:spPr>
        <p:txBody>
          <a:bodyPr/>
          <a:lstStyle>
            <a:lvl1pPr>
              <a:defRPr sz="1400"/>
            </a:lvl1pPr>
            <a:lvl2pPr>
              <a:defRPr sz="13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C482DC-D094-2A42-9EED-5E6CCD1CE69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E5A7C370-F1D5-6142-9F66-2EF582ADD88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67A69409-DDB4-C447-9320-7F70FC6B2676}"/>
              </a:ext>
            </a:extLst>
          </p:cNvPr>
          <p:cNvSpPr>
            <a:spLocks noGrp="1" noChangeArrowheads="1"/>
          </p:cNvSpPr>
          <p:nvPr>
            <p:ph type="sldNum" sz="quarter" idx="12"/>
          </p:nvPr>
        </p:nvSpPr>
        <p:spPr>
          <a:ln/>
        </p:spPr>
        <p:txBody>
          <a:bodyPr/>
          <a:lstStyle>
            <a:lvl1pPr>
              <a:defRPr/>
            </a:lvl1pPr>
          </a:lstStyle>
          <a:p>
            <a:fld id="{14B706EA-3FE6-3448-A9C0-B895DCEC27FD}" type="slidenum">
              <a:rPr lang="en-US" altLang="en-US"/>
              <a:pPr/>
              <a:t>‹#›</a:t>
            </a:fld>
            <a:endParaRPr lang="en-US" altLang="en-US" dirty="0"/>
          </a:p>
        </p:txBody>
      </p:sp>
    </p:spTree>
    <p:extLst>
      <p:ext uri="{BB962C8B-B14F-4D97-AF65-F5344CB8AC3E}">
        <p14:creationId xmlns:p14="http://schemas.microsoft.com/office/powerpoint/2010/main" val="652964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5684" y="769144"/>
            <a:ext cx="18105438" cy="3200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687" y="4298162"/>
            <a:ext cx="8888413" cy="1791495"/>
          </a:xfrm>
        </p:spPr>
        <p:txBody>
          <a:bodyPr anchor="b"/>
          <a:lstStyle>
            <a:lvl1pPr marL="0" indent="0">
              <a:buNone/>
              <a:defRPr sz="1300" b="1"/>
            </a:lvl1pPr>
            <a:lvl2pPr marL="234745" indent="0">
              <a:buNone/>
              <a:defRPr sz="1000" b="1"/>
            </a:lvl2pPr>
            <a:lvl3pPr marL="469490" indent="0">
              <a:buNone/>
              <a:defRPr sz="900" b="1"/>
            </a:lvl3pPr>
            <a:lvl4pPr marL="704235" indent="0">
              <a:buNone/>
              <a:defRPr sz="900" b="1"/>
            </a:lvl4pPr>
            <a:lvl5pPr marL="938979" indent="0">
              <a:buNone/>
              <a:defRPr sz="900" b="1"/>
            </a:lvl5pPr>
            <a:lvl6pPr marL="1173723" indent="0">
              <a:buNone/>
              <a:defRPr sz="900" b="1"/>
            </a:lvl6pPr>
            <a:lvl7pPr marL="1408469" indent="0">
              <a:buNone/>
              <a:defRPr sz="900" b="1"/>
            </a:lvl7pPr>
            <a:lvl8pPr marL="1643213" indent="0">
              <a:buNone/>
              <a:defRPr sz="900" b="1"/>
            </a:lvl8pPr>
            <a:lvl9pPr marL="1877957" indent="0">
              <a:buNone/>
              <a:defRPr sz="900" b="1"/>
            </a:lvl9pPr>
          </a:lstStyle>
          <a:p>
            <a:pPr lvl="0"/>
            <a:r>
              <a:rPr lang="en-US"/>
              <a:t>Click to edit Master text styles</a:t>
            </a:r>
          </a:p>
        </p:txBody>
      </p:sp>
      <p:sp>
        <p:nvSpPr>
          <p:cNvPr id="4" name="Content Placeholder 3"/>
          <p:cNvSpPr>
            <a:spLocks noGrp="1"/>
          </p:cNvSpPr>
          <p:nvPr>
            <p:ph sz="half" idx="2"/>
          </p:nvPr>
        </p:nvSpPr>
        <p:spPr>
          <a:xfrm>
            <a:off x="1005687" y="6089652"/>
            <a:ext cx="8888413" cy="11063289"/>
          </a:xfrm>
        </p:spPr>
        <p:txBody>
          <a:bodyPr/>
          <a:lstStyle>
            <a:lvl1pPr>
              <a:defRPr sz="1300"/>
            </a:lvl1pPr>
            <a:lvl2pPr>
              <a:defRPr sz="1000"/>
            </a:lvl2pPr>
            <a:lvl3pPr>
              <a:defRPr sz="9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218740" y="4298162"/>
            <a:ext cx="8892383" cy="1791495"/>
          </a:xfrm>
        </p:spPr>
        <p:txBody>
          <a:bodyPr anchor="b"/>
          <a:lstStyle>
            <a:lvl1pPr marL="0" indent="0">
              <a:buNone/>
              <a:defRPr sz="1300" b="1"/>
            </a:lvl1pPr>
            <a:lvl2pPr marL="234745" indent="0">
              <a:buNone/>
              <a:defRPr sz="1000" b="1"/>
            </a:lvl2pPr>
            <a:lvl3pPr marL="469490" indent="0">
              <a:buNone/>
              <a:defRPr sz="900" b="1"/>
            </a:lvl3pPr>
            <a:lvl4pPr marL="704235" indent="0">
              <a:buNone/>
              <a:defRPr sz="900" b="1"/>
            </a:lvl4pPr>
            <a:lvl5pPr marL="938979" indent="0">
              <a:buNone/>
              <a:defRPr sz="900" b="1"/>
            </a:lvl5pPr>
            <a:lvl6pPr marL="1173723" indent="0">
              <a:buNone/>
              <a:defRPr sz="900" b="1"/>
            </a:lvl6pPr>
            <a:lvl7pPr marL="1408469" indent="0">
              <a:buNone/>
              <a:defRPr sz="900" b="1"/>
            </a:lvl7pPr>
            <a:lvl8pPr marL="1643213" indent="0">
              <a:buNone/>
              <a:defRPr sz="900" b="1"/>
            </a:lvl8pPr>
            <a:lvl9pPr marL="1877957" indent="0">
              <a:buNone/>
              <a:defRPr sz="900" b="1"/>
            </a:lvl9pPr>
          </a:lstStyle>
          <a:p>
            <a:pPr lvl="0"/>
            <a:r>
              <a:rPr lang="en-US"/>
              <a:t>Click to edit Master text styles</a:t>
            </a:r>
          </a:p>
        </p:txBody>
      </p:sp>
      <p:sp>
        <p:nvSpPr>
          <p:cNvPr id="6" name="Content Placeholder 5"/>
          <p:cNvSpPr>
            <a:spLocks noGrp="1"/>
          </p:cNvSpPr>
          <p:nvPr>
            <p:ph sz="quarter" idx="4"/>
          </p:nvPr>
        </p:nvSpPr>
        <p:spPr>
          <a:xfrm>
            <a:off x="10218740" y="6089652"/>
            <a:ext cx="8892383" cy="11063289"/>
          </a:xfrm>
        </p:spPr>
        <p:txBody>
          <a:bodyPr/>
          <a:lstStyle>
            <a:lvl1pPr>
              <a:defRPr sz="1300"/>
            </a:lvl1pPr>
            <a:lvl2pPr>
              <a:defRPr sz="1000"/>
            </a:lvl2pPr>
            <a:lvl3pPr>
              <a:defRPr sz="9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31AAC1-CFD5-3B4E-ADFE-C3A0F22E072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7B3D1C3A-8AD2-8248-AE12-3B8744BCC02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F7410004-D0F3-664F-88C1-FDF3346951F0}"/>
              </a:ext>
            </a:extLst>
          </p:cNvPr>
          <p:cNvSpPr>
            <a:spLocks noGrp="1" noChangeArrowheads="1"/>
          </p:cNvSpPr>
          <p:nvPr>
            <p:ph type="sldNum" sz="quarter" idx="12"/>
          </p:nvPr>
        </p:nvSpPr>
        <p:spPr>
          <a:ln/>
        </p:spPr>
        <p:txBody>
          <a:bodyPr/>
          <a:lstStyle>
            <a:lvl1pPr>
              <a:defRPr/>
            </a:lvl1pPr>
          </a:lstStyle>
          <a:p>
            <a:fld id="{15E0E82B-24D0-064A-8217-DC1A286A8638}" type="slidenum">
              <a:rPr lang="en-US" altLang="en-US"/>
              <a:pPr/>
              <a:t>‹#›</a:t>
            </a:fld>
            <a:endParaRPr lang="en-US" altLang="en-US" dirty="0"/>
          </a:p>
        </p:txBody>
      </p:sp>
    </p:spTree>
    <p:extLst>
      <p:ext uri="{BB962C8B-B14F-4D97-AF65-F5344CB8AC3E}">
        <p14:creationId xmlns:p14="http://schemas.microsoft.com/office/powerpoint/2010/main" val="4159456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262A65E-0A0F-5F48-87E5-83823156E65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64425C0E-6B5A-D441-8C2E-DE60A76D3CA8}"/>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9174EF32-8273-F342-8BA9-37C2E239D2EF}"/>
              </a:ext>
            </a:extLst>
          </p:cNvPr>
          <p:cNvSpPr>
            <a:spLocks noGrp="1" noChangeArrowheads="1"/>
          </p:cNvSpPr>
          <p:nvPr>
            <p:ph type="sldNum" sz="quarter" idx="12"/>
          </p:nvPr>
        </p:nvSpPr>
        <p:spPr>
          <a:ln/>
        </p:spPr>
        <p:txBody>
          <a:bodyPr/>
          <a:lstStyle>
            <a:lvl1pPr>
              <a:defRPr/>
            </a:lvl1pPr>
          </a:lstStyle>
          <a:p>
            <a:fld id="{BE55EC9C-890A-CB45-A6E4-4CDC7461567E}" type="slidenum">
              <a:rPr lang="en-US" altLang="en-US"/>
              <a:pPr/>
              <a:t>‹#›</a:t>
            </a:fld>
            <a:endParaRPr lang="en-US" altLang="en-US" dirty="0"/>
          </a:p>
        </p:txBody>
      </p:sp>
    </p:spTree>
    <p:extLst>
      <p:ext uri="{BB962C8B-B14F-4D97-AF65-F5344CB8AC3E}">
        <p14:creationId xmlns:p14="http://schemas.microsoft.com/office/powerpoint/2010/main" val="201084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8409FE-F229-4E45-9775-BD01445C760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393BB30E-DFB3-724A-996E-162D3E65680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1871A287-C98F-AE4C-86E5-F78CBD9A0614}"/>
              </a:ext>
            </a:extLst>
          </p:cNvPr>
          <p:cNvSpPr>
            <a:spLocks noGrp="1" noChangeArrowheads="1"/>
          </p:cNvSpPr>
          <p:nvPr>
            <p:ph type="sldNum" sz="quarter" idx="12"/>
          </p:nvPr>
        </p:nvSpPr>
        <p:spPr>
          <a:ln/>
        </p:spPr>
        <p:txBody>
          <a:bodyPr/>
          <a:lstStyle>
            <a:lvl1pPr>
              <a:defRPr/>
            </a:lvl1pPr>
          </a:lstStyle>
          <a:p>
            <a:fld id="{511E7AF5-4FB3-0544-BD70-B45BC6112846}" type="slidenum">
              <a:rPr lang="en-US" altLang="en-US"/>
              <a:pPr/>
              <a:t>‹#›</a:t>
            </a:fld>
            <a:endParaRPr lang="en-US" altLang="en-US" dirty="0"/>
          </a:p>
        </p:txBody>
      </p:sp>
    </p:spTree>
    <p:extLst>
      <p:ext uri="{BB962C8B-B14F-4D97-AF65-F5344CB8AC3E}">
        <p14:creationId xmlns:p14="http://schemas.microsoft.com/office/powerpoint/2010/main" val="3636197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5684" y="764383"/>
            <a:ext cx="6618289" cy="3253583"/>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7865276" y="764383"/>
            <a:ext cx="11245850" cy="16388558"/>
          </a:xfrm>
        </p:spPr>
        <p:txBody>
          <a:bodyPr/>
          <a:lstStyle>
            <a:lvl1pPr>
              <a:defRPr sz="1600"/>
            </a:lvl1pPr>
            <a:lvl2pPr>
              <a:defRPr sz="1400"/>
            </a:lvl2pPr>
            <a:lvl3pPr>
              <a:defRPr sz="13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5684" y="4017965"/>
            <a:ext cx="6618289" cy="13134975"/>
          </a:xfrm>
        </p:spPr>
        <p:txBody>
          <a:bodyPr/>
          <a:lstStyle>
            <a:lvl1pPr marL="0" indent="0">
              <a:buNone/>
              <a:defRPr sz="800"/>
            </a:lvl1pPr>
            <a:lvl2pPr marL="234745" indent="0">
              <a:buNone/>
              <a:defRPr sz="700"/>
            </a:lvl2pPr>
            <a:lvl3pPr marL="469490" indent="0">
              <a:buNone/>
              <a:defRPr sz="600"/>
            </a:lvl3pPr>
            <a:lvl4pPr marL="704235" indent="0">
              <a:buNone/>
              <a:defRPr sz="600"/>
            </a:lvl4pPr>
            <a:lvl5pPr marL="938979" indent="0">
              <a:buNone/>
              <a:defRPr sz="600"/>
            </a:lvl5pPr>
            <a:lvl6pPr marL="1173723" indent="0">
              <a:buNone/>
              <a:defRPr sz="600"/>
            </a:lvl6pPr>
            <a:lvl7pPr marL="1408469" indent="0">
              <a:buNone/>
              <a:defRPr sz="600"/>
            </a:lvl7pPr>
            <a:lvl8pPr marL="1643213" indent="0">
              <a:buNone/>
              <a:defRPr sz="600"/>
            </a:lvl8pPr>
            <a:lvl9pPr marL="1877957" indent="0">
              <a:buNone/>
              <a:defRPr sz="600"/>
            </a:lvl9pPr>
          </a:lstStyle>
          <a:p>
            <a:pPr lvl="0"/>
            <a:r>
              <a:rPr lang="en-US"/>
              <a:t>Click to edit Master text styles</a:t>
            </a:r>
          </a:p>
        </p:txBody>
      </p:sp>
      <p:sp>
        <p:nvSpPr>
          <p:cNvPr id="5" name="Rectangle 4">
            <a:extLst>
              <a:ext uri="{FF2B5EF4-FFF2-40B4-BE49-F238E27FC236}">
                <a16:creationId xmlns:a16="http://schemas.microsoft.com/office/drawing/2014/main" id="{96BB7CE1-C0DE-5048-ADC2-64D0ACEAE37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EA8E9D9B-1A08-DB42-9AF0-65DEED7B9AF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44C43E52-9D9F-BD4A-B43F-9013D6675865}"/>
              </a:ext>
            </a:extLst>
          </p:cNvPr>
          <p:cNvSpPr>
            <a:spLocks noGrp="1" noChangeArrowheads="1"/>
          </p:cNvSpPr>
          <p:nvPr>
            <p:ph type="sldNum" sz="quarter" idx="12"/>
          </p:nvPr>
        </p:nvSpPr>
        <p:spPr>
          <a:ln/>
        </p:spPr>
        <p:txBody>
          <a:bodyPr/>
          <a:lstStyle>
            <a:lvl1pPr>
              <a:defRPr/>
            </a:lvl1pPr>
          </a:lstStyle>
          <a:p>
            <a:fld id="{DBE1DDA2-597A-2E40-8FD0-8B6EBC444DDC}" type="slidenum">
              <a:rPr lang="en-US" altLang="en-US"/>
              <a:pPr/>
              <a:t>‹#›</a:t>
            </a:fld>
            <a:endParaRPr lang="en-US" altLang="en-US" dirty="0"/>
          </a:p>
        </p:txBody>
      </p:sp>
    </p:spTree>
    <p:extLst>
      <p:ext uri="{BB962C8B-B14F-4D97-AF65-F5344CB8AC3E}">
        <p14:creationId xmlns:p14="http://schemas.microsoft.com/office/powerpoint/2010/main" val="3590268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43355" y="13441367"/>
            <a:ext cx="12069763" cy="1587501"/>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3943355" y="1716093"/>
            <a:ext cx="12069763" cy="11521283"/>
          </a:xfrm>
        </p:spPr>
        <p:txBody>
          <a:bodyPr/>
          <a:lstStyle>
            <a:lvl1pPr marL="0" indent="0">
              <a:buNone/>
              <a:defRPr sz="1600"/>
            </a:lvl1pPr>
            <a:lvl2pPr marL="234745" indent="0">
              <a:buNone/>
              <a:defRPr sz="1400"/>
            </a:lvl2pPr>
            <a:lvl3pPr marL="469490" indent="0">
              <a:buNone/>
              <a:defRPr sz="1300"/>
            </a:lvl3pPr>
            <a:lvl4pPr marL="704235" indent="0">
              <a:buNone/>
              <a:defRPr sz="1000"/>
            </a:lvl4pPr>
            <a:lvl5pPr marL="938979" indent="0">
              <a:buNone/>
              <a:defRPr sz="1000"/>
            </a:lvl5pPr>
            <a:lvl6pPr marL="1173723" indent="0">
              <a:buNone/>
              <a:defRPr sz="1000"/>
            </a:lvl6pPr>
            <a:lvl7pPr marL="1408469" indent="0">
              <a:buNone/>
              <a:defRPr sz="1000"/>
            </a:lvl7pPr>
            <a:lvl8pPr marL="1643213" indent="0">
              <a:buNone/>
              <a:defRPr sz="1000"/>
            </a:lvl8pPr>
            <a:lvl9pPr marL="1877957" indent="0">
              <a:buNone/>
              <a:defRPr sz="1000"/>
            </a:lvl9pPr>
          </a:lstStyle>
          <a:p>
            <a:pPr lvl="0"/>
            <a:endParaRPr lang="en-US" noProof="0" dirty="0"/>
          </a:p>
        </p:txBody>
      </p:sp>
      <p:sp>
        <p:nvSpPr>
          <p:cNvPr id="4" name="Text Placeholder 3"/>
          <p:cNvSpPr>
            <a:spLocks noGrp="1"/>
          </p:cNvSpPr>
          <p:nvPr>
            <p:ph type="body" sz="half" idx="2"/>
          </p:nvPr>
        </p:nvSpPr>
        <p:spPr>
          <a:xfrm>
            <a:off x="3943355" y="15028865"/>
            <a:ext cx="12069763" cy="2253458"/>
          </a:xfrm>
        </p:spPr>
        <p:txBody>
          <a:bodyPr/>
          <a:lstStyle>
            <a:lvl1pPr marL="0" indent="0">
              <a:buNone/>
              <a:defRPr sz="800"/>
            </a:lvl1pPr>
            <a:lvl2pPr marL="234745" indent="0">
              <a:buNone/>
              <a:defRPr sz="700"/>
            </a:lvl2pPr>
            <a:lvl3pPr marL="469490" indent="0">
              <a:buNone/>
              <a:defRPr sz="600"/>
            </a:lvl3pPr>
            <a:lvl4pPr marL="704235" indent="0">
              <a:buNone/>
              <a:defRPr sz="600"/>
            </a:lvl4pPr>
            <a:lvl5pPr marL="938979" indent="0">
              <a:buNone/>
              <a:defRPr sz="600"/>
            </a:lvl5pPr>
            <a:lvl6pPr marL="1173723" indent="0">
              <a:buNone/>
              <a:defRPr sz="600"/>
            </a:lvl6pPr>
            <a:lvl7pPr marL="1408469" indent="0">
              <a:buNone/>
              <a:defRPr sz="600"/>
            </a:lvl7pPr>
            <a:lvl8pPr marL="1643213" indent="0">
              <a:buNone/>
              <a:defRPr sz="600"/>
            </a:lvl8pPr>
            <a:lvl9pPr marL="1877957" indent="0">
              <a:buNone/>
              <a:defRPr sz="600"/>
            </a:lvl9pPr>
          </a:lstStyle>
          <a:p>
            <a:pPr lvl="0"/>
            <a:r>
              <a:rPr lang="en-US"/>
              <a:t>Click to edit Master text styles</a:t>
            </a:r>
          </a:p>
        </p:txBody>
      </p:sp>
      <p:sp>
        <p:nvSpPr>
          <p:cNvPr id="5" name="Rectangle 4">
            <a:extLst>
              <a:ext uri="{FF2B5EF4-FFF2-40B4-BE49-F238E27FC236}">
                <a16:creationId xmlns:a16="http://schemas.microsoft.com/office/drawing/2014/main" id="{D74C0BA8-31AF-B949-BA41-97758E9BCE56}"/>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FD4E3E59-A215-5043-B8F9-246F2E12EEE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CD97D3E4-6361-7449-B4D0-100E66E3FC96}"/>
              </a:ext>
            </a:extLst>
          </p:cNvPr>
          <p:cNvSpPr>
            <a:spLocks noGrp="1" noChangeArrowheads="1"/>
          </p:cNvSpPr>
          <p:nvPr>
            <p:ph type="sldNum" sz="quarter" idx="12"/>
          </p:nvPr>
        </p:nvSpPr>
        <p:spPr>
          <a:ln/>
        </p:spPr>
        <p:txBody>
          <a:bodyPr/>
          <a:lstStyle>
            <a:lvl1pPr>
              <a:defRPr/>
            </a:lvl1pPr>
          </a:lstStyle>
          <a:p>
            <a:fld id="{B771418F-38C4-514A-BCB8-F801C20D1A41}" type="slidenum">
              <a:rPr lang="en-US" altLang="en-US"/>
              <a:pPr/>
              <a:t>‹#›</a:t>
            </a:fld>
            <a:endParaRPr lang="en-US" altLang="en-US" dirty="0"/>
          </a:p>
        </p:txBody>
      </p:sp>
    </p:spTree>
    <p:extLst>
      <p:ext uri="{BB962C8B-B14F-4D97-AF65-F5344CB8AC3E}">
        <p14:creationId xmlns:p14="http://schemas.microsoft.com/office/powerpoint/2010/main" val="1843429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2FD2D33-E528-344C-A62F-F50FCA7DE2EB}"/>
              </a:ext>
            </a:extLst>
          </p:cNvPr>
          <p:cNvSpPr>
            <a:spLocks noGrp="1" noChangeArrowheads="1"/>
          </p:cNvSpPr>
          <p:nvPr>
            <p:ph type="title"/>
          </p:nvPr>
        </p:nvSpPr>
        <p:spPr bwMode="auto">
          <a:xfrm>
            <a:off x="1509713" y="1708150"/>
            <a:ext cx="171005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225308" tIns="112654" rIns="225308" bIns="112654"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BEAF203-50E1-E440-8E25-00DACCBF67AD}"/>
              </a:ext>
            </a:extLst>
          </p:cNvPr>
          <p:cNvSpPr>
            <a:spLocks noGrp="1" noChangeArrowheads="1"/>
          </p:cNvSpPr>
          <p:nvPr>
            <p:ph type="body" idx="1"/>
          </p:nvPr>
        </p:nvSpPr>
        <p:spPr bwMode="auto">
          <a:xfrm>
            <a:off x="1509713" y="5546725"/>
            <a:ext cx="17100550" cy="1152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225308" tIns="112654" rIns="225308" bIns="11265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DC0D06E-55FF-B34D-BFB7-505D396AD024}"/>
              </a:ext>
            </a:extLst>
          </p:cNvPr>
          <p:cNvSpPr>
            <a:spLocks noGrp="1" noChangeArrowheads="1"/>
          </p:cNvSpPr>
          <p:nvPr>
            <p:ph type="dt" sz="half" idx="2"/>
          </p:nvPr>
        </p:nvSpPr>
        <p:spPr bwMode="auto">
          <a:xfrm>
            <a:off x="1509713" y="17497425"/>
            <a:ext cx="4191000" cy="1279525"/>
          </a:xfrm>
          <a:prstGeom prst="rect">
            <a:avLst/>
          </a:prstGeom>
          <a:noFill/>
          <a:ln w="9525">
            <a:noFill/>
            <a:miter lim="800000"/>
            <a:headEnd/>
            <a:tailEnd/>
          </a:ln>
          <a:effectLst/>
        </p:spPr>
        <p:txBody>
          <a:bodyPr vert="horz" wrap="square" lIns="225308" tIns="112654" rIns="225308" bIns="112654" numCol="1" anchor="t" anchorCtr="0" compatLnSpc="1">
            <a:prstTxWarp prst="textNoShape">
              <a:avLst/>
            </a:prstTxWarp>
          </a:bodyPr>
          <a:lstStyle>
            <a:lvl1pPr>
              <a:defRPr sz="3500">
                <a:latin typeface="Times" charset="0"/>
                <a:ea typeface="ＭＳ Ｐゴシック" charset="0"/>
                <a:cs typeface="ＭＳ Ｐゴシック" charset="0"/>
              </a:defRPr>
            </a:lvl1pPr>
          </a:lstStyle>
          <a:p>
            <a:pPr>
              <a:defRPr/>
            </a:pPr>
            <a:endParaRPr lang="en-US" dirty="0"/>
          </a:p>
        </p:txBody>
      </p:sp>
      <p:sp>
        <p:nvSpPr>
          <p:cNvPr id="1029" name="Rectangle 5">
            <a:extLst>
              <a:ext uri="{FF2B5EF4-FFF2-40B4-BE49-F238E27FC236}">
                <a16:creationId xmlns:a16="http://schemas.microsoft.com/office/drawing/2014/main" id="{BFE21D4A-5695-D547-8AFF-09742E689932}"/>
              </a:ext>
            </a:extLst>
          </p:cNvPr>
          <p:cNvSpPr>
            <a:spLocks noGrp="1" noChangeArrowheads="1"/>
          </p:cNvSpPr>
          <p:nvPr>
            <p:ph type="ftr" sz="quarter" idx="3"/>
          </p:nvPr>
        </p:nvSpPr>
        <p:spPr bwMode="auto">
          <a:xfrm>
            <a:off x="6875463" y="17497425"/>
            <a:ext cx="6369050" cy="1279525"/>
          </a:xfrm>
          <a:prstGeom prst="rect">
            <a:avLst/>
          </a:prstGeom>
          <a:noFill/>
          <a:ln w="9525">
            <a:noFill/>
            <a:miter lim="800000"/>
            <a:headEnd/>
            <a:tailEnd/>
          </a:ln>
          <a:effectLst/>
        </p:spPr>
        <p:txBody>
          <a:bodyPr vert="horz" wrap="square" lIns="225308" tIns="112654" rIns="225308" bIns="112654" numCol="1" anchor="t" anchorCtr="0" compatLnSpc="1">
            <a:prstTxWarp prst="textNoShape">
              <a:avLst/>
            </a:prstTxWarp>
          </a:bodyPr>
          <a:lstStyle>
            <a:lvl1pPr algn="ctr">
              <a:defRPr sz="3500">
                <a:latin typeface="Times" charset="0"/>
                <a:ea typeface="ＭＳ Ｐゴシック" charset="0"/>
                <a:cs typeface="ＭＳ Ｐゴシック" charset="0"/>
              </a:defRPr>
            </a:lvl1pPr>
          </a:lstStyle>
          <a:p>
            <a:pPr>
              <a:defRPr/>
            </a:pPr>
            <a:endParaRPr lang="en-US" dirty="0"/>
          </a:p>
        </p:txBody>
      </p:sp>
      <p:sp>
        <p:nvSpPr>
          <p:cNvPr id="1030" name="Rectangle 6">
            <a:extLst>
              <a:ext uri="{FF2B5EF4-FFF2-40B4-BE49-F238E27FC236}">
                <a16:creationId xmlns:a16="http://schemas.microsoft.com/office/drawing/2014/main" id="{E4BE9E87-BC15-9645-A659-35EA99F6E7A6}"/>
              </a:ext>
            </a:extLst>
          </p:cNvPr>
          <p:cNvSpPr>
            <a:spLocks noGrp="1" noChangeArrowheads="1"/>
          </p:cNvSpPr>
          <p:nvPr>
            <p:ph type="sldNum" sz="quarter" idx="4"/>
          </p:nvPr>
        </p:nvSpPr>
        <p:spPr bwMode="auto">
          <a:xfrm>
            <a:off x="14419263" y="17497425"/>
            <a:ext cx="4191000" cy="1279525"/>
          </a:xfrm>
          <a:prstGeom prst="rect">
            <a:avLst/>
          </a:prstGeom>
          <a:noFill/>
          <a:ln w="9525">
            <a:noFill/>
            <a:miter lim="800000"/>
            <a:headEnd/>
            <a:tailEnd/>
          </a:ln>
          <a:effectLst/>
        </p:spPr>
        <p:txBody>
          <a:bodyPr vert="horz" wrap="square" lIns="225308" tIns="112654" rIns="225308" bIns="112654" numCol="1" anchor="t" anchorCtr="0" compatLnSpc="1">
            <a:prstTxWarp prst="textNoShape">
              <a:avLst/>
            </a:prstTxWarp>
          </a:bodyPr>
          <a:lstStyle>
            <a:lvl1pPr algn="r">
              <a:defRPr sz="3500"/>
            </a:lvl1pPr>
          </a:lstStyle>
          <a:p>
            <a:fld id="{C004C695-6AFF-704C-A6CB-8DF1A642DC8A}"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249488" rtl="0" eaLnBrk="0" fontAlgn="base" hangingPunct="0">
        <a:spcBef>
          <a:spcPct val="0"/>
        </a:spcBef>
        <a:spcAft>
          <a:spcPct val="0"/>
        </a:spcAft>
        <a:defRPr sz="10900">
          <a:solidFill>
            <a:schemeClr val="tx2"/>
          </a:solidFill>
          <a:latin typeface="+mj-lt"/>
          <a:ea typeface="ＭＳ Ｐゴシック" charset="-128"/>
          <a:cs typeface="ＭＳ Ｐゴシック" charset="-128"/>
        </a:defRPr>
      </a:lvl1pPr>
      <a:lvl2pPr algn="ctr" defTabSz="2249488" rtl="0" eaLnBrk="0" fontAlgn="base" hangingPunct="0">
        <a:spcBef>
          <a:spcPct val="0"/>
        </a:spcBef>
        <a:spcAft>
          <a:spcPct val="0"/>
        </a:spcAft>
        <a:defRPr sz="10900">
          <a:solidFill>
            <a:schemeClr val="tx2"/>
          </a:solidFill>
          <a:latin typeface="Times" charset="0"/>
          <a:ea typeface="ＭＳ Ｐゴシック" charset="-128"/>
          <a:cs typeface="ＭＳ Ｐゴシック" charset="-128"/>
        </a:defRPr>
      </a:lvl2pPr>
      <a:lvl3pPr algn="ctr" defTabSz="2249488" rtl="0" eaLnBrk="0" fontAlgn="base" hangingPunct="0">
        <a:spcBef>
          <a:spcPct val="0"/>
        </a:spcBef>
        <a:spcAft>
          <a:spcPct val="0"/>
        </a:spcAft>
        <a:defRPr sz="10900">
          <a:solidFill>
            <a:schemeClr val="tx2"/>
          </a:solidFill>
          <a:latin typeface="Times" charset="0"/>
          <a:ea typeface="ＭＳ Ｐゴシック" charset="-128"/>
          <a:cs typeface="ＭＳ Ｐゴシック" charset="-128"/>
        </a:defRPr>
      </a:lvl3pPr>
      <a:lvl4pPr algn="ctr" defTabSz="2249488" rtl="0" eaLnBrk="0" fontAlgn="base" hangingPunct="0">
        <a:spcBef>
          <a:spcPct val="0"/>
        </a:spcBef>
        <a:spcAft>
          <a:spcPct val="0"/>
        </a:spcAft>
        <a:defRPr sz="10900">
          <a:solidFill>
            <a:schemeClr val="tx2"/>
          </a:solidFill>
          <a:latin typeface="Times" charset="0"/>
          <a:ea typeface="ＭＳ Ｐゴシック" charset="-128"/>
          <a:cs typeface="ＭＳ Ｐゴシック" charset="-128"/>
        </a:defRPr>
      </a:lvl4pPr>
      <a:lvl5pPr algn="ctr" defTabSz="2249488" rtl="0" eaLnBrk="0" fontAlgn="base" hangingPunct="0">
        <a:spcBef>
          <a:spcPct val="0"/>
        </a:spcBef>
        <a:spcAft>
          <a:spcPct val="0"/>
        </a:spcAft>
        <a:defRPr sz="10900">
          <a:solidFill>
            <a:schemeClr val="tx2"/>
          </a:solidFill>
          <a:latin typeface="Times" charset="0"/>
          <a:ea typeface="ＭＳ Ｐゴシック" charset="-128"/>
          <a:cs typeface="ＭＳ Ｐゴシック" charset="-128"/>
        </a:defRPr>
      </a:lvl5pPr>
      <a:lvl6pPr marL="234745" algn="ctr" defTabSz="2252897" rtl="0" fontAlgn="base">
        <a:spcBef>
          <a:spcPct val="0"/>
        </a:spcBef>
        <a:spcAft>
          <a:spcPct val="0"/>
        </a:spcAft>
        <a:defRPr sz="10900">
          <a:solidFill>
            <a:schemeClr val="tx2"/>
          </a:solidFill>
          <a:latin typeface="Times" charset="0"/>
        </a:defRPr>
      </a:lvl6pPr>
      <a:lvl7pPr marL="469490" algn="ctr" defTabSz="2252897" rtl="0" fontAlgn="base">
        <a:spcBef>
          <a:spcPct val="0"/>
        </a:spcBef>
        <a:spcAft>
          <a:spcPct val="0"/>
        </a:spcAft>
        <a:defRPr sz="10900">
          <a:solidFill>
            <a:schemeClr val="tx2"/>
          </a:solidFill>
          <a:latin typeface="Times" charset="0"/>
        </a:defRPr>
      </a:lvl7pPr>
      <a:lvl8pPr marL="704235" algn="ctr" defTabSz="2252897" rtl="0" fontAlgn="base">
        <a:spcBef>
          <a:spcPct val="0"/>
        </a:spcBef>
        <a:spcAft>
          <a:spcPct val="0"/>
        </a:spcAft>
        <a:defRPr sz="10900">
          <a:solidFill>
            <a:schemeClr val="tx2"/>
          </a:solidFill>
          <a:latin typeface="Times" charset="0"/>
        </a:defRPr>
      </a:lvl8pPr>
      <a:lvl9pPr marL="938979" algn="ctr" defTabSz="2252897" rtl="0" fontAlgn="base">
        <a:spcBef>
          <a:spcPct val="0"/>
        </a:spcBef>
        <a:spcAft>
          <a:spcPct val="0"/>
        </a:spcAft>
        <a:defRPr sz="10900">
          <a:solidFill>
            <a:schemeClr val="tx2"/>
          </a:solidFill>
          <a:latin typeface="Times" charset="0"/>
        </a:defRPr>
      </a:lvl9pPr>
    </p:titleStyle>
    <p:bodyStyle>
      <a:lvl1pPr marL="842963" indent="-842963" algn="l" defTabSz="2249488" rtl="0" eaLnBrk="0" fontAlgn="base" hangingPunct="0">
        <a:spcBef>
          <a:spcPct val="20000"/>
        </a:spcBef>
        <a:spcAft>
          <a:spcPct val="0"/>
        </a:spcAft>
        <a:buChar char="•"/>
        <a:defRPr sz="7900">
          <a:solidFill>
            <a:schemeClr val="tx1"/>
          </a:solidFill>
          <a:latin typeface="+mn-lt"/>
          <a:ea typeface="ＭＳ Ｐゴシック" charset="-128"/>
          <a:cs typeface="ＭＳ Ｐゴシック" charset="-128"/>
        </a:defRPr>
      </a:lvl1pPr>
      <a:lvl2pPr marL="1828800" indent="-701675" algn="l" defTabSz="2249488" rtl="0" eaLnBrk="0" fontAlgn="base" hangingPunct="0">
        <a:spcBef>
          <a:spcPct val="20000"/>
        </a:spcBef>
        <a:spcAft>
          <a:spcPct val="0"/>
        </a:spcAft>
        <a:buChar char="–"/>
        <a:defRPr sz="7000">
          <a:solidFill>
            <a:schemeClr val="tx1"/>
          </a:solidFill>
          <a:latin typeface="+mn-lt"/>
          <a:ea typeface="ＭＳ Ｐゴシック" charset="-128"/>
        </a:defRPr>
      </a:lvl2pPr>
      <a:lvl3pPr marL="2813050" indent="-560388" algn="l" defTabSz="2249488" rtl="0" eaLnBrk="0" fontAlgn="base" hangingPunct="0">
        <a:spcBef>
          <a:spcPct val="20000"/>
        </a:spcBef>
        <a:spcAft>
          <a:spcPct val="0"/>
        </a:spcAft>
        <a:buChar char="•"/>
        <a:defRPr sz="5900">
          <a:solidFill>
            <a:schemeClr val="tx1"/>
          </a:solidFill>
          <a:latin typeface="+mn-lt"/>
          <a:ea typeface="ＭＳ Ｐゴシック" charset="-128"/>
        </a:defRPr>
      </a:lvl3pPr>
      <a:lvl4pPr marL="3941763" indent="-561975" algn="l" defTabSz="2249488" rtl="0" eaLnBrk="0" fontAlgn="base" hangingPunct="0">
        <a:spcBef>
          <a:spcPct val="20000"/>
        </a:spcBef>
        <a:spcAft>
          <a:spcPct val="0"/>
        </a:spcAft>
        <a:buChar char="–"/>
        <a:defRPr sz="5000">
          <a:solidFill>
            <a:schemeClr val="tx1"/>
          </a:solidFill>
          <a:latin typeface="+mn-lt"/>
          <a:ea typeface="ＭＳ Ｐゴシック" charset="-128"/>
        </a:defRPr>
      </a:lvl4pPr>
      <a:lvl5pPr marL="5068888" indent="-561975" algn="l" defTabSz="2249488" rtl="0" eaLnBrk="0" fontAlgn="base" hangingPunct="0">
        <a:spcBef>
          <a:spcPct val="20000"/>
        </a:spcBef>
        <a:spcAft>
          <a:spcPct val="0"/>
        </a:spcAft>
        <a:buChar char="»"/>
        <a:defRPr sz="5000">
          <a:solidFill>
            <a:schemeClr val="tx1"/>
          </a:solidFill>
          <a:latin typeface="+mn-lt"/>
          <a:ea typeface="ＭＳ Ｐゴシック" charset="-128"/>
        </a:defRPr>
      </a:lvl5pPr>
      <a:lvl6pPr marL="5304579" indent="-564039" algn="l" defTabSz="2252897" rtl="0" fontAlgn="base">
        <a:spcBef>
          <a:spcPct val="20000"/>
        </a:spcBef>
        <a:spcAft>
          <a:spcPct val="0"/>
        </a:spcAft>
        <a:buChar char="»"/>
        <a:defRPr sz="5000">
          <a:solidFill>
            <a:schemeClr val="tx1"/>
          </a:solidFill>
          <a:latin typeface="+mn-lt"/>
          <a:ea typeface="ＭＳ Ｐゴシック" charset="-128"/>
        </a:defRPr>
      </a:lvl6pPr>
      <a:lvl7pPr marL="5539323" indent="-564039" algn="l" defTabSz="2252897" rtl="0" fontAlgn="base">
        <a:spcBef>
          <a:spcPct val="20000"/>
        </a:spcBef>
        <a:spcAft>
          <a:spcPct val="0"/>
        </a:spcAft>
        <a:buChar char="»"/>
        <a:defRPr sz="5000">
          <a:solidFill>
            <a:schemeClr val="tx1"/>
          </a:solidFill>
          <a:latin typeface="+mn-lt"/>
          <a:ea typeface="ＭＳ Ｐゴシック" charset="-128"/>
        </a:defRPr>
      </a:lvl7pPr>
      <a:lvl8pPr marL="5774068" indent="-564039" algn="l" defTabSz="2252897" rtl="0" fontAlgn="base">
        <a:spcBef>
          <a:spcPct val="20000"/>
        </a:spcBef>
        <a:spcAft>
          <a:spcPct val="0"/>
        </a:spcAft>
        <a:buChar char="»"/>
        <a:defRPr sz="5000">
          <a:solidFill>
            <a:schemeClr val="tx1"/>
          </a:solidFill>
          <a:latin typeface="+mn-lt"/>
          <a:ea typeface="ＭＳ Ｐゴシック" charset="-128"/>
        </a:defRPr>
      </a:lvl8pPr>
      <a:lvl9pPr marL="6008812" indent="-564039" algn="l" defTabSz="2252897" rtl="0" fontAlgn="base">
        <a:spcBef>
          <a:spcPct val="20000"/>
        </a:spcBef>
        <a:spcAft>
          <a:spcPct val="0"/>
        </a:spcAft>
        <a:buChar char="»"/>
        <a:defRPr sz="5000">
          <a:solidFill>
            <a:schemeClr val="tx1"/>
          </a:solidFill>
          <a:latin typeface="+mn-lt"/>
          <a:ea typeface="ＭＳ Ｐゴシック" charset="-128"/>
        </a:defRPr>
      </a:lvl9pPr>
    </p:bodyStyle>
    <p:otherStyle>
      <a:defPPr>
        <a:defRPr lang="en-US"/>
      </a:defPPr>
      <a:lvl1pPr marL="0" algn="l" defTabSz="234745" rtl="0" eaLnBrk="1" latinLnBrk="0" hangingPunct="1">
        <a:defRPr sz="900" kern="1200">
          <a:solidFill>
            <a:schemeClr val="tx1"/>
          </a:solidFill>
          <a:latin typeface="+mn-lt"/>
          <a:ea typeface="+mn-ea"/>
          <a:cs typeface="+mn-cs"/>
        </a:defRPr>
      </a:lvl1pPr>
      <a:lvl2pPr marL="234745" algn="l" defTabSz="234745" rtl="0" eaLnBrk="1" latinLnBrk="0" hangingPunct="1">
        <a:defRPr sz="900" kern="1200">
          <a:solidFill>
            <a:schemeClr val="tx1"/>
          </a:solidFill>
          <a:latin typeface="+mn-lt"/>
          <a:ea typeface="+mn-ea"/>
          <a:cs typeface="+mn-cs"/>
        </a:defRPr>
      </a:lvl2pPr>
      <a:lvl3pPr marL="469490" algn="l" defTabSz="234745" rtl="0" eaLnBrk="1" latinLnBrk="0" hangingPunct="1">
        <a:defRPr sz="900" kern="1200">
          <a:solidFill>
            <a:schemeClr val="tx1"/>
          </a:solidFill>
          <a:latin typeface="+mn-lt"/>
          <a:ea typeface="+mn-ea"/>
          <a:cs typeface="+mn-cs"/>
        </a:defRPr>
      </a:lvl3pPr>
      <a:lvl4pPr marL="704235" algn="l" defTabSz="234745" rtl="0" eaLnBrk="1" latinLnBrk="0" hangingPunct="1">
        <a:defRPr sz="900" kern="1200">
          <a:solidFill>
            <a:schemeClr val="tx1"/>
          </a:solidFill>
          <a:latin typeface="+mn-lt"/>
          <a:ea typeface="+mn-ea"/>
          <a:cs typeface="+mn-cs"/>
        </a:defRPr>
      </a:lvl4pPr>
      <a:lvl5pPr marL="938979" algn="l" defTabSz="234745" rtl="0" eaLnBrk="1" latinLnBrk="0" hangingPunct="1">
        <a:defRPr sz="900" kern="1200">
          <a:solidFill>
            <a:schemeClr val="tx1"/>
          </a:solidFill>
          <a:latin typeface="+mn-lt"/>
          <a:ea typeface="+mn-ea"/>
          <a:cs typeface="+mn-cs"/>
        </a:defRPr>
      </a:lvl5pPr>
      <a:lvl6pPr marL="1173723" algn="l" defTabSz="234745" rtl="0" eaLnBrk="1" latinLnBrk="0" hangingPunct="1">
        <a:defRPr sz="900" kern="1200">
          <a:solidFill>
            <a:schemeClr val="tx1"/>
          </a:solidFill>
          <a:latin typeface="+mn-lt"/>
          <a:ea typeface="+mn-ea"/>
          <a:cs typeface="+mn-cs"/>
        </a:defRPr>
      </a:lvl6pPr>
      <a:lvl7pPr marL="1408469" algn="l" defTabSz="234745" rtl="0" eaLnBrk="1" latinLnBrk="0" hangingPunct="1">
        <a:defRPr sz="900" kern="1200">
          <a:solidFill>
            <a:schemeClr val="tx1"/>
          </a:solidFill>
          <a:latin typeface="+mn-lt"/>
          <a:ea typeface="+mn-ea"/>
          <a:cs typeface="+mn-cs"/>
        </a:defRPr>
      </a:lvl7pPr>
      <a:lvl8pPr marL="1643213" algn="l" defTabSz="234745" rtl="0" eaLnBrk="1" latinLnBrk="0" hangingPunct="1">
        <a:defRPr sz="900" kern="1200">
          <a:solidFill>
            <a:schemeClr val="tx1"/>
          </a:solidFill>
          <a:latin typeface="+mn-lt"/>
          <a:ea typeface="+mn-ea"/>
          <a:cs typeface="+mn-cs"/>
        </a:defRPr>
      </a:lvl8pPr>
      <a:lvl9pPr marL="1877957" algn="l" defTabSz="234745"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tiff"/><Relationship Id="rId21" Type="http://schemas.openxmlformats.org/officeDocument/2006/relationships/image" Target="../media/image19.tiff"/><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tiff"/><Relationship Id="rId20" Type="http://schemas.openxmlformats.org/officeDocument/2006/relationships/image" Target="../media/image18.tiff"/><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emf"/><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tiff"/><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1">
            <a:extLst>
              <a:ext uri="{FF2B5EF4-FFF2-40B4-BE49-F238E27FC236}">
                <a16:creationId xmlns:a16="http://schemas.microsoft.com/office/drawing/2014/main" id="{6282E704-DFC0-4143-A511-A67557C0DD5C}"/>
              </a:ext>
            </a:extLst>
          </p:cNvPr>
          <p:cNvSpPr>
            <a:spLocks noChangeArrowheads="1"/>
          </p:cNvSpPr>
          <p:nvPr/>
        </p:nvSpPr>
        <p:spPr bwMode="auto">
          <a:xfrm>
            <a:off x="6822464" y="2434284"/>
            <a:ext cx="13301166" cy="15751958"/>
          </a:xfrm>
          <a:prstGeom prst="rect">
            <a:avLst/>
          </a:prstGeom>
          <a:solidFill>
            <a:schemeClr val="accent5">
              <a:alpha val="50195"/>
            </a:schemeClr>
          </a:solidFill>
          <a:ln>
            <a:noFill/>
          </a:ln>
        </p:spPr>
        <p:txBody>
          <a:bodyPr wrap="square" lIns="45848" tIns="22925" rIns="182880" bIns="22925">
            <a:noAutofit/>
          </a:bodyPr>
          <a:lstStyle>
            <a:lvl1pPr marL="233363" indent="-233363" defTabSz="455613">
              <a:defRPr sz="1300">
                <a:solidFill>
                  <a:schemeClr val="tx1"/>
                </a:solidFill>
                <a:latin typeface="Times" pitchFamily="2" charset="0"/>
                <a:ea typeface="ＭＳ Ｐゴシック" panose="020B0600070205080204" pitchFamily="34" charset="-128"/>
              </a:defRPr>
            </a:lvl1pPr>
            <a:lvl2pPr marL="742950" indent="-285750" defTabSz="455613">
              <a:defRPr sz="1300">
                <a:solidFill>
                  <a:schemeClr val="tx1"/>
                </a:solidFill>
                <a:latin typeface="Times" pitchFamily="2" charset="0"/>
                <a:ea typeface="ＭＳ Ｐゴシック" panose="020B0600070205080204" pitchFamily="34" charset="-128"/>
              </a:defRPr>
            </a:lvl2pPr>
            <a:lvl3pPr marL="1143000" indent="-228600" defTabSz="455613">
              <a:defRPr sz="1300">
                <a:solidFill>
                  <a:schemeClr val="tx1"/>
                </a:solidFill>
                <a:latin typeface="Times" pitchFamily="2" charset="0"/>
                <a:ea typeface="ＭＳ Ｐゴシック" panose="020B0600070205080204" pitchFamily="34" charset="-128"/>
              </a:defRPr>
            </a:lvl3pPr>
            <a:lvl4pPr marL="1600200" indent="-228600" defTabSz="455613">
              <a:defRPr sz="1300">
                <a:solidFill>
                  <a:schemeClr val="tx1"/>
                </a:solidFill>
                <a:latin typeface="Times" pitchFamily="2" charset="0"/>
                <a:ea typeface="ＭＳ Ｐゴシック" panose="020B0600070205080204" pitchFamily="34" charset="-128"/>
              </a:defRPr>
            </a:lvl4pPr>
            <a:lvl5pPr marL="2057400" indent="-228600" defTabSz="455613">
              <a:defRPr sz="1300">
                <a:solidFill>
                  <a:schemeClr val="tx1"/>
                </a:solidFill>
                <a:latin typeface="Times" pitchFamily="2" charset="0"/>
                <a:ea typeface="ＭＳ Ｐゴシック" panose="020B0600070205080204" pitchFamily="34" charset="-128"/>
              </a:defRPr>
            </a:lvl5pPr>
            <a:lvl6pPr marL="2514600" indent="-228600" defTabSz="455613"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6pPr>
            <a:lvl7pPr marL="2971800" indent="-228600" defTabSz="455613"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7pPr>
            <a:lvl8pPr marL="3429000" indent="-228600" defTabSz="455613"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8pPr>
            <a:lvl9pPr marL="3886200" indent="-228600" defTabSz="455613"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9pPr>
          </a:lstStyle>
          <a:p>
            <a:pPr marL="0" indent="0">
              <a:lnSpc>
                <a:spcPct val="90000"/>
              </a:lnSpc>
              <a:spcAft>
                <a:spcPts val="1863"/>
              </a:spcAft>
            </a:pPr>
            <a:endParaRPr lang="en-US" altLang="en-US" sz="2000" dirty="0"/>
          </a:p>
        </p:txBody>
      </p:sp>
      <p:sp>
        <p:nvSpPr>
          <p:cNvPr id="14342" name="Rectangle 10">
            <a:extLst>
              <a:ext uri="{FF2B5EF4-FFF2-40B4-BE49-F238E27FC236}">
                <a16:creationId xmlns:a16="http://schemas.microsoft.com/office/drawing/2014/main" id="{70EE33B5-2815-9D4F-A331-3087A0CEB6DB}"/>
              </a:ext>
            </a:extLst>
          </p:cNvPr>
          <p:cNvSpPr>
            <a:spLocks noChangeArrowheads="1"/>
          </p:cNvSpPr>
          <p:nvPr/>
        </p:nvSpPr>
        <p:spPr bwMode="auto">
          <a:xfrm>
            <a:off x="-2358" y="2471151"/>
            <a:ext cx="6790309" cy="3216365"/>
          </a:xfrm>
          <a:prstGeom prst="rect">
            <a:avLst/>
          </a:prstGeom>
          <a:solidFill>
            <a:srgbClr val="CDE1E6">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tIns="0" rIns="91440" bIns="0" anchor="ctr" anchorCtr="0">
            <a:noAutofit/>
          </a:bodyPr>
          <a:lstStyle>
            <a:lvl1pPr marL="236538" indent="-236538">
              <a:defRPr sz="1300">
                <a:solidFill>
                  <a:schemeClr val="tx1"/>
                </a:solidFill>
                <a:latin typeface="Times" pitchFamily="2" charset="0"/>
                <a:ea typeface="ＭＳ Ｐゴシック" panose="020B0600070205080204" pitchFamily="34" charset="-128"/>
              </a:defRPr>
            </a:lvl1pPr>
            <a:lvl2pPr marL="742950" indent="-285750">
              <a:defRPr sz="1300">
                <a:solidFill>
                  <a:schemeClr val="tx1"/>
                </a:solidFill>
                <a:latin typeface="Times" pitchFamily="2" charset="0"/>
                <a:ea typeface="ＭＳ Ｐゴシック" panose="020B0600070205080204" pitchFamily="34" charset="-128"/>
              </a:defRPr>
            </a:lvl2pPr>
            <a:lvl3pPr marL="1143000" indent="-228600">
              <a:defRPr sz="1300">
                <a:solidFill>
                  <a:schemeClr val="tx1"/>
                </a:solidFill>
                <a:latin typeface="Times" pitchFamily="2" charset="0"/>
                <a:ea typeface="ＭＳ Ｐゴシック" panose="020B0600070205080204" pitchFamily="34" charset="-128"/>
              </a:defRPr>
            </a:lvl3pPr>
            <a:lvl4pPr marL="1600200" indent="-228600">
              <a:defRPr sz="1300">
                <a:solidFill>
                  <a:schemeClr val="tx1"/>
                </a:solidFill>
                <a:latin typeface="Times" pitchFamily="2" charset="0"/>
                <a:ea typeface="ＭＳ Ｐゴシック" panose="020B0600070205080204" pitchFamily="34" charset="-128"/>
              </a:defRPr>
            </a:lvl4pPr>
            <a:lvl5pPr marL="2057400" indent="-228600">
              <a:defRPr sz="13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9pPr>
          </a:lstStyle>
          <a:p>
            <a:pPr marL="234950" indent="-163513" eaLnBrk="1" hangingPunct="1">
              <a:spcAft>
                <a:spcPts val="1200"/>
              </a:spcAft>
              <a:buFont typeface="Arial" panose="020B0604020202020204" pitchFamily="34" charset="0"/>
              <a:buChar char="•"/>
            </a:pPr>
            <a:r>
              <a:rPr lang="en-US" sz="1900" dirty="0"/>
              <a:t>Adolescence is a distinct period of development marked by substantial brain remodeling, particularly in networks subserving inhibitory control that are susceptible to stress.</a:t>
            </a:r>
            <a:r>
              <a:rPr lang="en-US" sz="1900" baseline="30000" dirty="0"/>
              <a:t>1,2</a:t>
            </a:r>
          </a:p>
          <a:p>
            <a:pPr marL="234950" indent="-163513" eaLnBrk="1" hangingPunct="1">
              <a:spcAft>
                <a:spcPts val="1200"/>
              </a:spcAft>
              <a:buFont typeface="Arial" panose="020B0604020202020204" pitchFamily="34" charset="0"/>
              <a:buChar char="•"/>
            </a:pPr>
            <a:r>
              <a:rPr lang="en-US" sz="1900" dirty="0"/>
              <a:t>Stress has been shown to negatively impact mental health</a:t>
            </a:r>
            <a:r>
              <a:rPr lang="en-US" sz="1900" baseline="30000" dirty="0"/>
              <a:t>3</a:t>
            </a:r>
            <a:r>
              <a:rPr lang="en-US" sz="1900" dirty="0"/>
              <a:t> and peer stress is specifically implicated in the early onset of socio-emotional disorders (e.g. depression, anxiety).</a:t>
            </a:r>
            <a:r>
              <a:rPr lang="en-US" sz="1900" baseline="30000" dirty="0"/>
              <a:t>4</a:t>
            </a:r>
          </a:p>
          <a:p>
            <a:pPr marL="234950" indent="-163513" eaLnBrk="1" hangingPunct="1">
              <a:spcAft>
                <a:spcPts val="1200"/>
              </a:spcAft>
              <a:buFont typeface="Arial" panose="020B0604020202020204" pitchFamily="34" charset="0"/>
              <a:buChar char="•"/>
            </a:pPr>
            <a:r>
              <a:rPr lang="en-US" sz="1900" dirty="0"/>
              <a:t>This study evaluated network activation during performance of an emotional Go-</a:t>
            </a:r>
            <a:r>
              <a:rPr lang="en-US" sz="1900" dirty="0" err="1"/>
              <a:t>NoGo</a:t>
            </a:r>
            <a:r>
              <a:rPr lang="en-US" sz="1900" dirty="0"/>
              <a:t> task</a:t>
            </a:r>
            <a:r>
              <a:rPr lang="en-US" sz="1900" baseline="30000" dirty="0"/>
              <a:t>5,6</a:t>
            </a:r>
            <a:r>
              <a:rPr lang="en-US" sz="1900" dirty="0"/>
              <a:t> and associations between network activation and self-reported stress and peer rejection or abuse.</a:t>
            </a:r>
            <a:endParaRPr lang="en-US" altLang="en-US" sz="1900" baseline="30000" dirty="0"/>
          </a:p>
        </p:txBody>
      </p:sp>
      <p:grpSp>
        <p:nvGrpSpPr>
          <p:cNvPr id="9" name="Group 8">
            <a:extLst>
              <a:ext uri="{FF2B5EF4-FFF2-40B4-BE49-F238E27FC236}">
                <a16:creationId xmlns:a16="http://schemas.microsoft.com/office/drawing/2014/main" id="{FBD4AADF-E127-1549-BA8D-30D742869B29}"/>
              </a:ext>
            </a:extLst>
          </p:cNvPr>
          <p:cNvGrpSpPr/>
          <p:nvPr/>
        </p:nvGrpSpPr>
        <p:grpSpPr>
          <a:xfrm>
            <a:off x="17175652" y="4958047"/>
            <a:ext cx="3000276" cy="2548706"/>
            <a:chOff x="7835698" y="5848070"/>
            <a:chExt cx="2768803" cy="2365358"/>
          </a:xfrm>
        </p:grpSpPr>
        <p:grpSp>
          <p:nvGrpSpPr>
            <p:cNvPr id="44" name="Group 43">
              <a:extLst>
                <a:ext uri="{FF2B5EF4-FFF2-40B4-BE49-F238E27FC236}">
                  <a16:creationId xmlns:a16="http://schemas.microsoft.com/office/drawing/2014/main" id="{FD5C2D39-17DA-1D4E-9270-A1F0AC6EA09B}"/>
                </a:ext>
              </a:extLst>
            </p:cNvPr>
            <p:cNvGrpSpPr/>
            <p:nvPr/>
          </p:nvGrpSpPr>
          <p:grpSpPr>
            <a:xfrm>
              <a:off x="7835698" y="5848070"/>
              <a:ext cx="2590353" cy="2365358"/>
              <a:chOff x="17010892" y="6648941"/>
              <a:chExt cx="2923405" cy="2687805"/>
            </a:xfrm>
          </p:grpSpPr>
          <p:pic>
            <p:nvPicPr>
              <p:cNvPr id="23" name="Picture 22">
                <a:extLst>
                  <a:ext uri="{FF2B5EF4-FFF2-40B4-BE49-F238E27FC236}">
                    <a16:creationId xmlns:a16="http://schemas.microsoft.com/office/drawing/2014/main" id="{6EA26DA6-3B3C-A84E-A147-0EC6572035C6}"/>
                  </a:ext>
                </a:extLst>
              </p:cNvPr>
              <p:cNvPicPr>
                <a:picLocks noChangeAspect="1"/>
              </p:cNvPicPr>
              <p:nvPr/>
            </p:nvPicPr>
            <p:blipFill rotWithShape="1">
              <a:blip r:embed="rId3"/>
              <a:srcRect r="5876"/>
              <a:stretch/>
            </p:blipFill>
            <p:spPr>
              <a:xfrm>
                <a:off x="17010892" y="6648941"/>
                <a:ext cx="2923405" cy="2687805"/>
              </a:xfrm>
              <a:prstGeom prst="rect">
                <a:avLst/>
              </a:prstGeom>
              <a:ln>
                <a:noFill/>
              </a:ln>
            </p:spPr>
          </p:pic>
          <p:sp>
            <p:nvSpPr>
              <p:cNvPr id="108" name="Text Box 154">
                <a:extLst>
                  <a:ext uri="{FF2B5EF4-FFF2-40B4-BE49-F238E27FC236}">
                    <a16:creationId xmlns:a16="http://schemas.microsoft.com/office/drawing/2014/main" id="{3E133E09-EDBA-C943-A49E-E3163383F13A}"/>
                  </a:ext>
                </a:extLst>
              </p:cNvPr>
              <p:cNvSpPr txBox="1"/>
              <p:nvPr/>
            </p:nvSpPr>
            <p:spPr>
              <a:xfrm>
                <a:off x="17474894" y="8707571"/>
                <a:ext cx="1304721" cy="289291"/>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algn="ctr">
                  <a:spcBef>
                    <a:spcPts val="0"/>
                  </a:spcBef>
                  <a:spcAft>
                    <a:spcPts val="0"/>
                  </a:spcAft>
                </a:pPr>
                <a:r>
                  <a:rPr lang="en-US" sz="11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1100" b="1" i="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75 </a:t>
                </a: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-.321, </a:t>
                </a:r>
                <a:r>
                  <a:rPr lang="en-US" sz="11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a:t>
                </a: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a:solidFill>
                      <a:srgbClr val="000000"/>
                    </a:solidFill>
                    <a:effectLst/>
                    <a:ea typeface="Times New Roman" panose="02020603050405020304" pitchFamily="18" charset="0"/>
                    <a:cs typeface="Times New Roman" panose="02020603050405020304" pitchFamily="18" charset="0"/>
                  </a:rPr>
                  <a:t>004</a:t>
                </a:r>
                <a:endParaRPr lang="en-US" sz="2000" b="1" dirty="0">
                  <a:effectLst/>
                  <a:ea typeface="Times New Roman" panose="02020603050405020304" pitchFamily="18" charset="0"/>
                  <a:cs typeface="Times New Roman" panose="02020603050405020304" pitchFamily="18" charset="0"/>
                </a:endParaRPr>
              </a:p>
            </p:txBody>
          </p:sp>
        </p:grpSp>
        <p:sp>
          <p:nvSpPr>
            <p:cNvPr id="138" name="TextBox 137">
              <a:extLst>
                <a:ext uri="{FF2B5EF4-FFF2-40B4-BE49-F238E27FC236}">
                  <a16:creationId xmlns:a16="http://schemas.microsoft.com/office/drawing/2014/main" id="{ABB8B569-D119-6A4A-8775-C767E6DD9E1C}"/>
                </a:ext>
              </a:extLst>
            </p:cNvPr>
            <p:cNvSpPr txBox="1"/>
            <p:nvPr/>
          </p:nvSpPr>
          <p:spPr>
            <a:xfrm>
              <a:off x="7889594" y="5877793"/>
              <a:ext cx="2714907" cy="199945"/>
            </a:xfrm>
            <a:prstGeom prst="rect">
              <a:avLst/>
            </a:prstGeom>
            <a:noFill/>
            <a:ln>
              <a:noFill/>
            </a:ln>
          </p:spPr>
          <p:txBody>
            <a:bodyPr wrap="square" lIns="0" tIns="0" rIns="0" bIns="0" rtlCol="0" anchor="ctr" anchorCtr="0">
              <a:spAutoFit/>
            </a:bodyPr>
            <a:lstStyle/>
            <a:p>
              <a:r>
                <a:rPr lang="en-US" sz="1400" b="1" dirty="0"/>
                <a:t>Figure 2. Go-</a:t>
              </a:r>
              <a:r>
                <a:rPr lang="en-US" sz="1400" b="1" dirty="0" err="1"/>
                <a:t>NoGo</a:t>
              </a:r>
              <a:r>
                <a:rPr lang="en-US" sz="1400" b="1" dirty="0"/>
                <a:t> Performance</a:t>
              </a:r>
            </a:p>
          </p:txBody>
        </p:sp>
      </p:grpSp>
      <p:sp>
        <p:nvSpPr>
          <p:cNvPr id="14363" name="Rectangle 436">
            <a:extLst>
              <a:ext uri="{FF2B5EF4-FFF2-40B4-BE49-F238E27FC236}">
                <a16:creationId xmlns:a16="http://schemas.microsoft.com/office/drawing/2014/main" id="{24788903-38BA-7240-9195-D9BA4CF680E1}"/>
              </a:ext>
            </a:extLst>
          </p:cNvPr>
          <p:cNvSpPr>
            <a:spLocks noChangeArrowheads="1"/>
          </p:cNvSpPr>
          <p:nvPr/>
        </p:nvSpPr>
        <p:spPr bwMode="auto">
          <a:xfrm>
            <a:off x="20561" y="13142144"/>
            <a:ext cx="6782072" cy="6070327"/>
          </a:xfrm>
          <a:prstGeom prst="rect">
            <a:avLst/>
          </a:prstGeom>
          <a:solidFill>
            <a:srgbClr val="CDE1E6">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45848" tIns="91440" rIns="182880" bIns="91440">
            <a:noAutofit/>
          </a:bodyPr>
          <a:lstStyle>
            <a:lvl1pPr marL="168275" indent="-168275" defTabSz="446088">
              <a:defRPr sz="1300">
                <a:solidFill>
                  <a:schemeClr val="tx1"/>
                </a:solidFill>
                <a:latin typeface="Times" pitchFamily="2" charset="0"/>
                <a:ea typeface="ＭＳ Ｐゴシック" panose="020B0600070205080204" pitchFamily="34" charset="-128"/>
              </a:defRPr>
            </a:lvl1pPr>
            <a:lvl2pPr marL="742950" indent="-285750" defTabSz="446088">
              <a:defRPr sz="1300">
                <a:solidFill>
                  <a:schemeClr val="tx1"/>
                </a:solidFill>
                <a:latin typeface="Times" pitchFamily="2" charset="0"/>
                <a:ea typeface="ＭＳ Ｐゴシック" panose="020B0600070205080204" pitchFamily="34" charset="-128"/>
              </a:defRPr>
            </a:lvl2pPr>
            <a:lvl3pPr marL="1143000" indent="-228600" defTabSz="446088">
              <a:defRPr sz="1300">
                <a:solidFill>
                  <a:schemeClr val="tx1"/>
                </a:solidFill>
                <a:latin typeface="Times" pitchFamily="2" charset="0"/>
                <a:ea typeface="ＭＳ Ｐゴシック" panose="020B0600070205080204" pitchFamily="34" charset="-128"/>
              </a:defRPr>
            </a:lvl3pPr>
            <a:lvl4pPr marL="1600200" indent="-228600" defTabSz="446088">
              <a:defRPr sz="1300">
                <a:solidFill>
                  <a:schemeClr val="tx1"/>
                </a:solidFill>
                <a:latin typeface="Times" pitchFamily="2" charset="0"/>
                <a:ea typeface="ＭＳ Ｐゴシック" panose="020B0600070205080204" pitchFamily="34" charset="-128"/>
              </a:defRPr>
            </a:lvl4pPr>
            <a:lvl5pPr marL="2057400" indent="-228600" defTabSz="446088">
              <a:defRPr sz="1300">
                <a:solidFill>
                  <a:schemeClr val="tx1"/>
                </a:solidFill>
                <a:latin typeface="Times" pitchFamily="2" charset="0"/>
                <a:ea typeface="ＭＳ Ｐゴシック" panose="020B0600070205080204" pitchFamily="34" charset="-128"/>
              </a:defRPr>
            </a:lvl5pPr>
            <a:lvl6pPr marL="2514600" indent="-228600" defTabSz="446088"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6pPr>
            <a:lvl7pPr marL="2971800" indent="-228600" defTabSz="446088"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7pPr>
            <a:lvl8pPr marL="3429000" indent="-228600" defTabSz="446088"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8pPr>
            <a:lvl9pPr marL="3886200" indent="-228600" defTabSz="446088"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9pPr>
          </a:lstStyle>
          <a:p>
            <a:pPr marL="0" indent="0">
              <a:spcAft>
                <a:spcPts val="1200"/>
              </a:spcAft>
            </a:pPr>
            <a:endParaRPr lang="en-US" altLang="en-US" sz="1800" dirty="0"/>
          </a:p>
        </p:txBody>
      </p:sp>
      <p:sp>
        <p:nvSpPr>
          <p:cNvPr id="33" name="Rectangle 599">
            <a:extLst>
              <a:ext uri="{FF2B5EF4-FFF2-40B4-BE49-F238E27FC236}">
                <a16:creationId xmlns:a16="http://schemas.microsoft.com/office/drawing/2014/main" id="{59B9CF8C-21E8-8B49-98E2-5E6D290C89C7}"/>
              </a:ext>
            </a:extLst>
          </p:cNvPr>
          <p:cNvSpPr>
            <a:spLocks noChangeArrowheads="1"/>
          </p:cNvSpPr>
          <p:nvPr/>
        </p:nvSpPr>
        <p:spPr bwMode="auto">
          <a:xfrm>
            <a:off x="6802633" y="15170645"/>
            <a:ext cx="13325741" cy="411480"/>
          </a:xfrm>
          <a:prstGeom prst="rect">
            <a:avLst/>
          </a:prstGeom>
          <a:solidFill>
            <a:srgbClr val="116B81"/>
          </a:solidFill>
          <a:ln w="9525">
            <a:noFill/>
            <a:miter lim="800000"/>
            <a:headEnd/>
            <a:tailEnd/>
          </a:ln>
          <a:effectLst/>
        </p:spPr>
        <p:txBody>
          <a:bodyPr wrap="none" lIns="0" tIns="0" rIns="0" bIns="0" anchor="ctr"/>
          <a:lstStyle/>
          <a:p>
            <a:pPr algn="ctr" defTabSz="457200">
              <a:defRPr/>
            </a:pPr>
            <a:r>
              <a:rPr lang="en-US" sz="2400" b="1" dirty="0">
                <a:solidFill>
                  <a:srgbClr val="FFFFFF"/>
                </a:solidFill>
                <a:effectLst>
                  <a:outerShdw blurRad="38100" dist="38100" dir="2700000" algn="tl">
                    <a:srgbClr val="000000"/>
                  </a:outerShdw>
                </a:effectLst>
                <a:latin typeface="Times" charset="0"/>
                <a:ea typeface="ＭＳ Ｐゴシック" charset="0"/>
                <a:cs typeface="Times" charset="0"/>
              </a:rPr>
              <a:t>             </a:t>
            </a:r>
            <a:r>
              <a:rPr lang="en-US" sz="2200" b="1" dirty="0">
                <a:solidFill>
                  <a:srgbClr val="FFFFFF"/>
                </a:solidFill>
                <a:effectLst>
                  <a:outerShdw blurRad="38100" dist="38100" dir="2700000" algn="tl">
                    <a:srgbClr val="000000"/>
                  </a:outerShdw>
                </a:effectLst>
                <a:latin typeface="Times" charset="0"/>
                <a:ea typeface="ＭＳ Ｐゴシック" charset="0"/>
                <a:cs typeface="Times" charset="0"/>
              </a:rPr>
              <a:t>Discussion</a:t>
            </a:r>
            <a:r>
              <a:rPr lang="en-US" sz="2400" b="1" dirty="0">
                <a:solidFill>
                  <a:srgbClr val="FFFFFF"/>
                </a:solidFill>
                <a:effectLst>
                  <a:outerShdw blurRad="38100" dist="38100" dir="2700000" algn="tl">
                    <a:srgbClr val="000000"/>
                  </a:outerShdw>
                </a:effectLst>
                <a:latin typeface="Times" charset="0"/>
                <a:ea typeface="ＭＳ Ｐゴシック" charset="0"/>
                <a:cs typeface="Times" charset="0"/>
              </a:rPr>
              <a:t>                 </a:t>
            </a:r>
            <a:endParaRPr lang="en-US" sz="2400" dirty="0">
              <a:solidFill>
                <a:srgbClr val="FFFFFF"/>
              </a:solidFill>
              <a:effectLst>
                <a:outerShdw blurRad="38100" dist="38100" dir="2700000" algn="tl">
                  <a:srgbClr val="000000"/>
                </a:outerShdw>
              </a:effectLst>
              <a:latin typeface="Times" charset="0"/>
              <a:ea typeface="ＭＳ Ｐゴシック" charset="0"/>
              <a:cs typeface="Times" charset="0"/>
            </a:endParaRPr>
          </a:p>
        </p:txBody>
      </p:sp>
      <p:sp>
        <p:nvSpPr>
          <p:cNvPr id="7764" name="Rectangle 596">
            <a:extLst>
              <a:ext uri="{FF2B5EF4-FFF2-40B4-BE49-F238E27FC236}">
                <a16:creationId xmlns:a16="http://schemas.microsoft.com/office/drawing/2014/main" id="{F68C145B-DBD4-F549-B684-5CCB2273F9BF}"/>
              </a:ext>
            </a:extLst>
          </p:cNvPr>
          <p:cNvSpPr>
            <a:spLocks noChangeArrowheads="1"/>
          </p:cNvSpPr>
          <p:nvPr/>
        </p:nvSpPr>
        <p:spPr bwMode="auto">
          <a:xfrm>
            <a:off x="136525" y="125413"/>
            <a:ext cx="19856450" cy="2138362"/>
          </a:xfrm>
          <a:prstGeom prst="rect">
            <a:avLst/>
          </a:prstGeom>
          <a:noFill/>
          <a:ln w="9525">
            <a:noFill/>
            <a:miter lim="800000"/>
            <a:headEnd/>
            <a:tailEnd/>
          </a:ln>
          <a:effectLst/>
        </p:spPr>
        <p:txBody>
          <a:bodyPr wrap="none" lIns="45848" tIns="22925" rIns="45848" bIns="22925" anchor="ctr"/>
          <a:lstStyle/>
          <a:p>
            <a:pPr algn="ctr" defTabSz="457200">
              <a:defRPr/>
            </a:pPr>
            <a:endParaRPr lang="en-US" sz="2300" dirty="0">
              <a:solidFill>
                <a:schemeClr val="bg1"/>
              </a:solidFill>
              <a:effectLst>
                <a:outerShdw blurRad="38100" dist="38100" dir="2700000" algn="tl">
                  <a:srgbClr val="DDDDDD"/>
                </a:outerShdw>
              </a:effectLst>
              <a:latin typeface="Times" charset="0"/>
              <a:ea typeface="ＭＳ Ｐゴシック" charset="0"/>
              <a:cs typeface="Times" charset="0"/>
            </a:endParaRPr>
          </a:p>
        </p:txBody>
      </p:sp>
      <p:sp>
        <p:nvSpPr>
          <p:cNvPr id="7767" name="Rectangle 599">
            <a:extLst>
              <a:ext uri="{FF2B5EF4-FFF2-40B4-BE49-F238E27FC236}">
                <a16:creationId xmlns:a16="http://schemas.microsoft.com/office/drawing/2014/main" id="{4EA27819-14AC-764D-9134-7F5AD34989B8}"/>
              </a:ext>
            </a:extLst>
          </p:cNvPr>
          <p:cNvSpPr>
            <a:spLocks noChangeArrowheads="1"/>
          </p:cNvSpPr>
          <p:nvPr/>
        </p:nvSpPr>
        <p:spPr bwMode="auto">
          <a:xfrm>
            <a:off x="-10150" y="2078167"/>
            <a:ext cx="20136334" cy="411480"/>
          </a:xfrm>
          <a:prstGeom prst="rect">
            <a:avLst/>
          </a:prstGeom>
          <a:solidFill>
            <a:srgbClr val="116B81"/>
          </a:solidFill>
          <a:ln w="9525">
            <a:noFill/>
            <a:miter lim="800000"/>
            <a:headEnd/>
            <a:tailEnd/>
          </a:ln>
          <a:effectLst/>
        </p:spPr>
        <p:txBody>
          <a:bodyPr wrap="none" lIns="0" tIns="0" rIns="0" bIns="0" anchor="ctr"/>
          <a:lstStyle/>
          <a:p>
            <a:pPr defTabSz="457200">
              <a:defRPr/>
            </a:pPr>
            <a:r>
              <a:rPr lang="en-US" sz="2200" b="1" dirty="0">
                <a:solidFill>
                  <a:srgbClr val="000000"/>
                </a:solidFill>
                <a:effectLst>
                  <a:outerShdw blurRad="38100" dist="38100" dir="2700000" algn="tl">
                    <a:srgbClr val="FFFFFF"/>
                  </a:outerShdw>
                </a:effectLst>
                <a:latin typeface="Times" charset="0"/>
                <a:ea typeface="ＭＳ Ｐゴシック" charset="0"/>
                <a:cs typeface="Times" charset="0"/>
              </a:rPr>
              <a:t>                              </a:t>
            </a:r>
            <a:r>
              <a:rPr lang="en-US" sz="2200" b="1" dirty="0">
                <a:solidFill>
                  <a:srgbClr val="FFFFFF"/>
                </a:solidFill>
                <a:effectLst>
                  <a:outerShdw blurRad="38100" dist="38100" dir="2700000" algn="tl">
                    <a:srgbClr val="000000"/>
                  </a:outerShdw>
                </a:effectLst>
                <a:latin typeface="Times" charset="0"/>
                <a:ea typeface="ＭＳ Ｐゴシック" charset="0"/>
                <a:cs typeface="Times" charset="0"/>
              </a:rPr>
              <a:t>Introduction                                                                                                                               Imaging Methods </a:t>
            </a:r>
            <a:endParaRPr lang="en-US" sz="2200" dirty="0">
              <a:solidFill>
                <a:srgbClr val="FFFFFF"/>
              </a:solidFill>
              <a:effectLst>
                <a:outerShdw blurRad="38100" dist="38100" dir="2700000" algn="tl">
                  <a:srgbClr val="000000"/>
                </a:outerShdw>
              </a:effectLst>
              <a:latin typeface="Times" charset="0"/>
              <a:ea typeface="ＭＳ Ｐゴシック" charset="0"/>
              <a:cs typeface="Times" charset="0"/>
            </a:endParaRPr>
          </a:p>
        </p:txBody>
      </p:sp>
      <p:sp>
        <p:nvSpPr>
          <p:cNvPr id="14345" name="Text Box 83">
            <a:extLst>
              <a:ext uri="{FF2B5EF4-FFF2-40B4-BE49-F238E27FC236}">
                <a16:creationId xmlns:a16="http://schemas.microsoft.com/office/drawing/2014/main" id="{8C40D188-617E-6641-B798-1E616848EE0F}"/>
              </a:ext>
            </a:extLst>
          </p:cNvPr>
          <p:cNvSpPr txBox="1">
            <a:spLocks noChangeArrowheads="1"/>
          </p:cNvSpPr>
          <p:nvPr/>
        </p:nvSpPr>
        <p:spPr bwMode="auto">
          <a:xfrm>
            <a:off x="17282" y="57303"/>
            <a:ext cx="20116800" cy="198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44814" tIns="22406" rIns="44814" bIns="22406">
            <a:spAutoFit/>
          </a:bodyPr>
          <a:lstStyle>
            <a:lvl1pPr defTabSz="384175">
              <a:defRPr sz="1300">
                <a:solidFill>
                  <a:schemeClr val="tx1"/>
                </a:solidFill>
                <a:latin typeface="Times" charset="0"/>
                <a:ea typeface="ＭＳ Ｐゴシック" charset="0"/>
                <a:cs typeface="ＭＳ Ｐゴシック" charset="0"/>
              </a:defRPr>
            </a:lvl1pPr>
            <a:lvl2pPr marL="37931725" indent="-37474525" defTabSz="384175">
              <a:defRPr sz="1300">
                <a:solidFill>
                  <a:schemeClr val="tx1"/>
                </a:solidFill>
                <a:latin typeface="Times" charset="0"/>
                <a:ea typeface="ＭＳ Ｐゴシック" charset="0"/>
              </a:defRPr>
            </a:lvl2pPr>
            <a:lvl3pPr>
              <a:defRPr sz="1300">
                <a:solidFill>
                  <a:schemeClr val="tx1"/>
                </a:solidFill>
                <a:latin typeface="Times" charset="0"/>
                <a:ea typeface="ＭＳ Ｐゴシック" charset="0"/>
              </a:defRPr>
            </a:lvl3pPr>
            <a:lvl4pPr>
              <a:defRPr sz="1300">
                <a:solidFill>
                  <a:schemeClr val="tx1"/>
                </a:solidFill>
                <a:latin typeface="Times" charset="0"/>
                <a:ea typeface="ＭＳ Ｐゴシック" charset="0"/>
              </a:defRPr>
            </a:lvl4pPr>
            <a:lvl5pPr>
              <a:defRPr sz="1300">
                <a:solidFill>
                  <a:schemeClr val="tx1"/>
                </a:solidFill>
                <a:latin typeface="Times" charset="0"/>
                <a:ea typeface="ＭＳ Ｐゴシック" charset="0"/>
              </a:defRPr>
            </a:lvl5pPr>
            <a:lvl6pPr marL="457200" eaLnBrk="0" fontAlgn="base" hangingPunct="0">
              <a:spcBef>
                <a:spcPct val="0"/>
              </a:spcBef>
              <a:spcAft>
                <a:spcPct val="0"/>
              </a:spcAft>
              <a:defRPr sz="1300">
                <a:solidFill>
                  <a:schemeClr val="tx1"/>
                </a:solidFill>
                <a:latin typeface="Times" charset="0"/>
                <a:ea typeface="ＭＳ Ｐゴシック" charset="0"/>
              </a:defRPr>
            </a:lvl6pPr>
            <a:lvl7pPr marL="914400" eaLnBrk="0" fontAlgn="base" hangingPunct="0">
              <a:spcBef>
                <a:spcPct val="0"/>
              </a:spcBef>
              <a:spcAft>
                <a:spcPct val="0"/>
              </a:spcAft>
              <a:defRPr sz="1300">
                <a:solidFill>
                  <a:schemeClr val="tx1"/>
                </a:solidFill>
                <a:latin typeface="Times" charset="0"/>
                <a:ea typeface="ＭＳ Ｐゴシック" charset="0"/>
              </a:defRPr>
            </a:lvl7pPr>
            <a:lvl8pPr marL="1371600" eaLnBrk="0" fontAlgn="base" hangingPunct="0">
              <a:spcBef>
                <a:spcPct val="0"/>
              </a:spcBef>
              <a:spcAft>
                <a:spcPct val="0"/>
              </a:spcAft>
              <a:defRPr sz="1300">
                <a:solidFill>
                  <a:schemeClr val="tx1"/>
                </a:solidFill>
                <a:latin typeface="Times" charset="0"/>
                <a:ea typeface="ＭＳ Ｐゴシック" charset="0"/>
              </a:defRPr>
            </a:lvl8pPr>
            <a:lvl9pPr marL="1828800" eaLnBrk="0" fontAlgn="base" hangingPunct="0">
              <a:spcBef>
                <a:spcPct val="0"/>
              </a:spcBef>
              <a:spcAft>
                <a:spcPct val="0"/>
              </a:spcAft>
              <a:defRPr sz="1300">
                <a:solidFill>
                  <a:schemeClr val="tx1"/>
                </a:solidFill>
                <a:latin typeface="Times" charset="0"/>
                <a:ea typeface="ＭＳ Ｐゴシック" charset="0"/>
              </a:defRPr>
            </a:lvl9pPr>
          </a:lstStyle>
          <a:p>
            <a:pPr algn="ctr">
              <a:defRPr/>
            </a:pPr>
            <a:r>
              <a:rPr lang="en-US" sz="3200" b="1" dirty="0"/>
              <a:t>Brain Network Activation during Emotional Response </a:t>
            </a:r>
          </a:p>
          <a:p>
            <a:pPr algn="ctr">
              <a:defRPr/>
            </a:pPr>
            <a:r>
              <a:rPr lang="en-US" sz="3200" b="1" dirty="0"/>
              <a:t>Impacted by Perceived Stress in Adolescents</a:t>
            </a:r>
          </a:p>
          <a:p>
            <a:pPr algn="ctr">
              <a:defRPr/>
            </a:pPr>
            <a:endParaRPr lang="en-US" sz="600" b="1" dirty="0"/>
          </a:p>
          <a:p>
            <a:pPr algn="ctr">
              <a:defRPr/>
            </a:pPr>
            <a:r>
              <a:rPr lang="en-US" sz="2000" b="1" dirty="0"/>
              <a:t>E M Schuttenberg</a:t>
            </a:r>
            <a:r>
              <a:rPr lang="en-US" sz="2000" b="1" baseline="30000" dirty="0"/>
              <a:t>1</a:t>
            </a:r>
            <a:r>
              <a:rPr lang="en-US" sz="2000" b="1" dirty="0"/>
              <a:t>, AM Seraikas</a:t>
            </a:r>
            <a:r>
              <a:rPr lang="en-US" sz="2000" b="1" baseline="30000" dirty="0"/>
              <a:t>1</a:t>
            </a:r>
            <a:r>
              <a:rPr lang="en-US" sz="2000" b="1" dirty="0"/>
              <a:t>, EN Oot</a:t>
            </a:r>
            <a:r>
              <a:rPr lang="en-US" sz="2000" b="1" baseline="30000" dirty="0"/>
              <a:t>1,5</a:t>
            </a:r>
            <a:r>
              <a:rPr lang="en-US" sz="2000" b="1" dirty="0"/>
              <a:t>, JT Sneider</a:t>
            </a:r>
            <a:r>
              <a:rPr lang="en-US" sz="2000" b="1" baseline="30000" dirty="0"/>
              <a:t>1,3,4</a:t>
            </a:r>
            <a:r>
              <a:rPr lang="en-US" sz="2000" b="1" dirty="0"/>
              <a:t>, MM Silveri</a:t>
            </a:r>
            <a:r>
              <a:rPr lang="en-US" sz="2000" b="1" baseline="30000" dirty="0"/>
              <a:t>1,3,4</a:t>
            </a:r>
            <a:r>
              <a:rPr lang="en-US" sz="2000" b="1" dirty="0"/>
              <a:t>, LD Nickerson</a:t>
            </a:r>
            <a:r>
              <a:rPr lang="en-US" sz="2000" b="1" baseline="30000" dirty="0"/>
              <a:t>2,3,4</a:t>
            </a:r>
            <a:r>
              <a:rPr lang="en-US" sz="2000" b="1" dirty="0"/>
              <a:t>, JE Cohen-Gilbert</a:t>
            </a:r>
            <a:r>
              <a:rPr lang="en-US" sz="2000" b="1" baseline="30000" dirty="0"/>
              <a:t>1,3,4</a:t>
            </a:r>
            <a:r>
              <a:rPr lang="en-US" sz="2000" b="1" dirty="0"/>
              <a:t>, </a:t>
            </a:r>
            <a:endParaRPr lang="en-US" sz="2000" b="1" baseline="30000" dirty="0"/>
          </a:p>
          <a:p>
            <a:pPr algn="ctr">
              <a:defRPr/>
            </a:pPr>
            <a:r>
              <a:rPr lang="en-US" sz="1800" baseline="30000" dirty="0">
                <a:cs typeface="Times"/>
              </a:rPr>
              <a:t>1</a:t>
            </a:r>
            <a:r>
              <a:rPr lang="en-US" sz="1800" dirty="0">
                <a:cs typeface="Times"/>
              </a:rPr>
              <a:t>Neurodevelopmental Laboratory on Addictions and Mental Health, McLean Hospital</a:t>
            </a:r>
            <a:r>
              <a:rPr lang="en-US" sz="1800" dirty="0">
                <a:solidFill>
                  <a:srgbClr val="000000"/>
                </a:solidFill>
                <a:cs typeface="Times"/>
              </a:rPr>
              <a:t>; </a:t>
            </a:r>
            <a:r>
              <a:rPr lang="en-US" sz="1800" baseline="30000" dirty="0">
                <a:solidFill>
                  <a:srgbClr val="000000"/>
                </a:solidFill>
              </a:rPr>
              <a:t>2</a:t>
            </a:r>
            <a:r>
              <a:rPr lang="en-US" sz="1800" dirty="0">
                <a:solidFill>
                  <a:srgbClr val="000000"/>
                </a:solidFill>
              </a:rPr>
              <a:t>Applied Neuroimaging Statistics Laboratory</a:t>
            </a:r>
            <a:r>
              <a:rPr lang="en-US" sz="1800" dirty="0">
                <a:solidFill>
                  <a:srgbClr val="000000"/>
                </a:solidFill>
                <a:cs typeface="Times"/>
              </a:rPr>
              <a:t>, McLean </a:t>
            </a:r>
            <a:r>
              <a:rPr lang="en-US" sz="1800" dirty="0">
                <a:cs typeface="Times"/>
              </a:rPr>
              <a:t>Hospital</a:t>
            </a:r>
            <a:r>
              <a:rPr lang="en-US" sz="1800" dirty="0"/>
              <a:t>; </a:t>
            </a:r>
          </a:p>
          <a:p>
            <a:pPr algn="ctr">
              <a:defRPr/>
            </a:pPr>
            <a:r>
              <a:rPr lang="en-US" sz="1800" baseline="30000" dirty="0"/>
              <a:t>3</a:t>
            </a:r>
            <a:r>
              <a:rPr lang="en-US" sz="1800" dirty="0">
                <a:cs typeface="Times"/>
              </a:rPr>
              <a:t>McLean Imaging Center, McLean Hospital; </a:t>
            </a:r>
            <a:r>
              <a:rPr lang="en-US" sz="1800" baseline="30000" dirty="0">
                <a:cs typeface="Times"/>
              </a:rPr>
              <a:t>4</a:t>
            </a:r>
            <a:r>
              <a:rPr lang="en-US" sz="1800" dirty="0">
                <a:cs typeface="Times"/>
              </a:rPr>
              <a:t>Department of Psychiatry, Harvard Medical School; </a:t>
            </a:r>
            <a:r>
              <a:rPr lang="en-US" sz="1800" baseline="30000" dirty="0">
                <a:ea typeface="ＭＳ 明朝"/>
                <a:cs typeface="Arial"/>
              </a:rPr>
              <a:t>5</a:t>
            </a:r>
            <a:r>
              <a:rPr lang="en-US" sz="1800" dirty="0">
                <a:ea typeface="ＭＳ 明朝"/>
                <a:cs typeface="Arial"/>
              </a:rPr>
              <a:t>Boston University School of Medicine</a:t>
            </a:r>
            <a:endParaRPr lang="en-US" sz="1200" b="1" dirty="0"/>
          </a:p>
        </p:txBody>
      </p:sp>
      <p:sp>
        <p:nvSpPr>
          <p:cNvPr id="14350" name="Rectangle 1031">
            <a:extLst>
              <a:ext uri="{FF2B5EF4-FFF2-40B4-BE49-F238E27FC236}">
                <a16:creationId xmlns:a16="http://schemas.microsoft.com/office/drawing/2014/main" id="{11526040-3F1B-994C-85F7-F481612D7247}"/>
              </a:ext>
            </a:extLst>
          </p:cNvPr>
          <p:cNvSpPr>
            <a:spLocks noChangeArrowheads="1"/>
          </p:cNvSpPr>
          <p:nvPr/>
        </p:nvSpPr>
        <p:spPr bwMode="auto">
          <a:xfrm>
            <a:off x="6911685" y="18317378"/>
            <a:ext cx="4339309" cy="855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6950" tIns="23474" rIns="46950" bIns="23474">
            <a:spAutoFit/>
          </a:bodyPr>
          <a:lstStyle>
            <a:lvl1pPr marL="228600" indent="-228600">
              <a:defRPr sz="1300">
                <a:solidFill>
                  <a:schemeClr val="tx1"/>
                </a:solidFill>
                <a:latin typeface="Times" pitchFamily="2" charset="0"/>
                <a:ea typeface="ＭＳ Ｐゴシック" panose="020B0600070205080204" pitchFamily="34" charset="-128"/>
              </a:defRPr>
            </a:lvl1pPr>
            <a:lvl2pPr marL="742950" indent="-285750">
              <a:defRPr sz="1300">
                <a:solidFill>
                  <a:schemeClr val="tx1"/>
                </a:solidFill>
                <a:latin typeface="Times" pitchFamily="2" charset="0"/>
                <a:ea typeface="ＭＳ Ｐゴシック" panose="020B0600070205080204" pitchFamily="34" charset="-128"/>
              </a:defRPr>
            </a:lvl2pPr>
            <a:lvl3pPr marL="1143000" indent="-228600">
              <a:defRPr sz="1300">
                <a:solidFill>
                  <a:schemeClr val="tx1"/>
                </a:solidFill>
                <a:latin typeface="Times" pitchFamily="2" charset="0"/>
                <a:ea typeface="ＭＳ Ｐゴシック" panose="020B0600070205080204" pitchFamily="34" charset="-128"/>
              </a:defRPr>
            </a:lvl3pPr>
            <a:lvl4pPr marL="1600200" indent="-228600">
              <a:defRPr sz="1300">
                <a:solidFill>
                  <a:schemeClr val="tx1"/>
                </a:solidFill>
                <a:latin typeface="Times" pitchFamily="2" charset="0"/>
                <a:ea typeface="ＭＳ Ｐゴシック" panose="020B0600070205080204" pitchFamily="34" charset="-128"/>
              </a:defRPr>
            </a:lvl4pPr>
            <a:lvl5pPr marL="2057400" indent="-228600">
              <a:defRPr sz="13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9pPr>
          </a:lstStyle>
          <a:p>
            <a:pPr>
              <a:buFont typeface="Times" pitchFamily="2" charset="0"/>
              <a:buAutoNum type="arabicPeriod"/>
            </a:pPr>
            <a:r>
              <a:rPr lang="en-US" altLang="en-US" sz="1050" b="1" dirty="0"/>
              <a:t>Spear, L.P., 2012. </a:t>
            </a:r>
            <a:r>
              <a:rPr lang="en-US" altLang="en-US" sz="1050" b="1" dirty="0" err="1"/>
              <a:t>Adolesc</a:t>
            </a:r>
            <a:r>
              <a:rPr lang="en-US" altLang="en-US" sz="1050" b="1" dirty="0"/>
              <a:t> Health, 52(2), 7-13. </a:t>
            </a:r>
          </a:p>
          <a:p>
            <a:pPr>
              <a:buFont typeface="Times" pitchFamily="2" charset="0"/>
              <a:buAutoNum type="arabicPeriod"/>
            </a:pPr>
            <a:r>
              <a:rPr lang="en-US" altLang="en-US" sz="1050" b="1" dirty="0">
                <a:solidFill>
                  <a:srgbClr val="000000"/>
                </a:solidFill>
              </a:rPr>
              <a:t>Spear, L.P., 2000. Neurosci Biobeh Rev, 24(4), 417-463.</a:t>
            </a:r>
          </a:p>
          <a:p>
            <a:pPr>
              <a:buFont typeface="Times" pitchFamily="2" charset="0"/>
              <a:buAutoNum type="arabicPeriod"/>
            </a:pPr>
            <a:r>
              <a:rPr lang="en-US" altLang="en-US" sz="1050" b="1" dirty="0">
                <a:solidFill>
                  <a:srgbClr val="000000"/>
                </a:solidFill>
              </a:rPr>
              <a:t>Tottenham, N. et al., 2016. </a:t>
            </a:r>
            <a:r>
              <a:rPr lang="en-US" altLang="en-US" sz="1050" b="1" dirty="0" err="1">
                <a:solidFill>
                  <a:srgbClr val="000000"/>
                </a:solidFill>
              </a:rPr>
              <a:t>Neurosci</a:t>
            </a:r>
            <a:r>
              <a:rPr lang="en-US" altLang="en-US" sz="1050" b="1" dirty="0">
                <a:solidFill>
                  <a:srgbClr val="000000"/>
                </a:solidFill>
              </a:rPr>
              <a:t> </a:t>
            </a:r>
            <a:r>
              <a:rPr lang="en-US" altLang="en-US" sz="1050" b="1" dirty="0" err="1">
                <a:solidFill>
                  <a:srgbClr val="000000"/>
                </a:solidFill>
              </a:rPr>
              <a:t>Biobehav</a:t>
            </a:r>
            <a:r>
              <a:rPr lang="en-US" altLang="en-US" sz="1050" b="1" dirty="0">
                <a:solidFill>
                  <a:srgbClr val="000000"/>
                </a:solidFill>
              </a:rPr>
              <a:t> Rev, 70(4), 217-227.</a:t>
            </a:r>
          </a:p>
          <a:p>
            <a:pPr>
              <a:buFont typeface="Times" pitchFamily="2" charset="0"/>
              <a:buAutoNum type="arabicPeriod"/>
            </a:pPr>
            <a:r>
              <a:rPr lang="en-US" altLang="en-US" sz="1050" b="1" dirty="0" err="1">
                <a:solidFill>
                  <a:srgbClr val="000000"/>
                </a:solidFill>
              </a:rPr>
              <a:t>Gogtay</a:t>
            </a:r>
            <a:r>
              <a:rPr lang="en-US" altLang="en-US" sz="1050" b="1" dirty="0">
                <a:solidFill>
                  <a:srgbClr val="000000"/>
                </a:solidFill>
              </a:rPr>
              <a:t>, N. et al., 2004. Proc Nat </a:t>
            </a:r>
            <a:r>
              <a:rPr lang="en-US" altLang="en-US" sz="1050" b="1" dirty="0" err="1">
                <a:solidFill>
                  <a:srgbClr val="000000"/>
                </a:solidFill>
              </a:rPr>
              <a:t>Acad</a:t>
            </a:r>
            <a:r>
              <a:rPr lang="en-US" altLang="en-US" sz="1050" b="1" dirty="0">
                <a:solidFill>
                  <a:srgbClr val="000000"/>
                </a:solidFill>
              </a:rPr>
              <a:t> Sci USA, 101(21), 8174-8179.</a:t>
            </a:r>
          </a:p>
          <a:p>
            <a:pPr>
              <a:buFont typeface="Times" pitchFamily="2" charset="0"/>
              <a:buAutoNum type="arabicPeriod"/>
            </a:pPr>
            <a:r>
              <a:rPr lang="en-US" altLang="en-US" sz="1050" b="1" dirty="0">
                <a:solidFill>
                  <a:srgbClr val="000000"/>
                </a:solidFill>
              </a:rPr>
              <a:t>Cohen-Gilbert J.E., Thomas, K.M., 2013. Child Dev, 84(6), 1954-1956.</a:t>
            </a:r>
            <a:endParaRPr lang="en-US" altLang="ja-JP" sz="1050" b="1" dirty="0"/>
          </a:p>
        </p:txBody>
      </p:sp>
      <p:sp>
        <p:nvSpPr>
          <p:cNvPr id="14351" name="Text Box 415">
            <a:extLst>
              <a:ext uri="{FF2B5EF4-FFF2-40B4-BE49-F238E27FC236}">
                <a16:creationId xmlns:a16="http://schemas.microsoft.com/office/drawing/2014/main" id="{A12DC502-14A3-DC4D-A2E9-C2F543DCB91A}"/>
              </a:ext>
            </a:extLst>
          </p:cNvPr>
          <p:cNvSpPr txBox="1">
            <a:spLocks noChangeArrowheads="1"/>
          </p:cNvSpPr>
          <p:nvPr/>
        </p:nvSpPr>
        <p:spPr bwMode="auto">
          <a:xfrm>
            <a:off x="14866721" y="18420300"/>
            <a:ext cx="212470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lIns="0" tIns="0" rIns="0" bIns="0">
            <a:spAutoFit/>
          </a:bodyPr>
          <a:lstStyle>
            <a:lvl1pPr>
              <a:defRPr sz="1300">
                <a:solidFill>
                  <a:schemeClr val="tx1"/>
                </a:solidFill>
                <a:latin typeface="Times" pitchFamily="2" charset="0"/>
                <a:ea typeface="ＭＳ Ｐゴシック" panose="020B0600070205080204" pitchFamily="34" charset="-128"/>
              </a:defRPr>
            </a:lvl1pPr>
            <a:lvl2pPr marL="742950" indent="-285750">
              <a:defRPr sz="1300">
                <a:solidFill>
                  <a:schemeClr val="tx1"/>
                </a:solidFill>
                <a:latin typeface="Times" pitchFamily="2" charset="0"/>
                <a:ea typeface="ＭＳ Ｐゴシック" panose="020B0600070205080204" pitchFamily="34" charset="-128"/>
              </a:defRPr>
            </a:lvl2pPr>
            <a:lvl3pPr marL="1143000" indent="-228600">
              <a:defRPr sz="1300">
                <a:solidFill>
                  <a:schemeClr val="tx1"/>
                </a:solidFill>
                <a:latin typeface="Times" pitchFamily="2" charset="0"/>
                <a:ea typeface="ＭＳ Ｐゴシック" panose="020B0600070205080204" pitchFamily="34" charset="-128"/>
              </a:defRPr>
            </a:lvl3pPr>
            <a:lvl4pPr marL="1600200" indent="-228600">
              <a:defRPr sz="1300">
                <a:solidFill>
                  <a:schemeClr val="tx1"/>
                </a:solidFill>
                <a:latin typeface="Times" pitchFamily="2" charset="0"/>
                <a:ea typeface="ＭＳ Ｐゴシック" panose="020B0600070205080204" pitchFamily="34" charset="-128"/>
              </a:defRPr>
            </a:lvl4pPr>
            <a:lvl5pPr marL="2057400" indent="-228600">
              <a:defRPr sz="13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9pPr>
          </a:lstStyle>
          <a:p>
            <a:pPr algn="ctr"/>
            <a:r>
              <a:rPr lang="en-US" altLang="en-US" sz="1200" b="1" dirty="0">
                <a:latin typeface="Times New Roman" panose="02020603050405020304" pitchFamily="18" charset="0"/>
              </a:rPr>
              <a:t>This study was supported by: </a:t>
            </a:r>
          </a:p>
          <a:p>
            <a:pPr algn="ctr"/>
            <a:r>
              <a:rPr lang="en-US" altLang="en-US" sz="1200" b="1" dirty="0">
                <a:latin typeface="Times New Roman" panose="02020603050405020304" pitchFamily="18" charset="0"/>
              </a:rPr>
              <a:t>K01 AA022392 (Cohen-Gilbert)</a:t>
            </a:r>
          </a:p>
          <a:p>
            <a:pPr algn="ctr"/>
            <a:r>
              <a:rPr lang="en-US" altLang="en-US" sz="1200" b="1" dirty="0">
                <a:latin typeface="Times New Roman" panose="02020603050405020304" pitchFamily="18" charset="0"/>
              </a:rPr>
              <a:t>R01 AA022493 (Silveri)</a:t>
            </a:r>
          </a:p>
        </p:txBody>
      </p:sp>
      <p:sp>
        <p:nvSpPr>
          <p:cNvPr id="14352" name="Rectangle 436">
            <a:extLst>
              <a:ext uri="{FF2B5EF4-FFF2-40B4-BE49-F238E27FC236}">
                <a16:creationId xmlns:a16="http://schemas.microsoft.com/office/drawing/2014/main" id="{4ED3F135-13CB-B844-B4CB-354A24FFDF8A}"/>
              </a:ext>
            </a:extLst>
          </p:cNvPr>
          <p:cNvSpPr>
            <a:spLocks noChangeArrowheads="1"/>
          </p:cNvSpPr>
          <p:nvPr/>
        </p:nvSpPr>
        <p:spPr bwMode="auto">
          <a:xfrm>
            <a:off x="-2357" y="5699109"/>
            <a:ext cx="6804990" cy="7455509"/>
          </a:xfrm>
          <a:prstGeom prst="rect">
            <a:avLst/>
          </a:prstGeom>
          <a:solidFill>
            <a:srgbClr val="CDE1E6">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45848" tIns="91440" rIns="182880" bIns="91440">
            <a:noAutofit/>
          </a:bodyPr>
          <a:lstStyle>
            <a:lvl1pPr marL="349250" indent="-349250" defTabSz="446088">
              <a:defRPr sz="1300">
                <a:solidFill>
                  <a:schemeClr val="tx1"/>
                </a:solidFill>
                <a:latin typeface="Times" pitchFamily="2" charset="0"/>
                <a:ea typeface="ＭＳ Ｐゴシック" panose="020B0600070205080204" pitchFamily="34" charset="-128"/>
              </a:defRPr>
            </a:lvl1pPr>
            <a:lvl2pPr marL="742950" indent="-285750" defTabSz="446088">
              <a:defRPr sz="1300">
                <a:solidFill>
                  <a:schemeClr val="tx1"/>
                </a:solidFill>
                <a:latin typeface="Times" pitchFamily="2" charset="0"/>
                <a:ea typeface="ＭＳ Ｐゴシック" panose="020B0600070205080204" pitchFamily="34" charset="-128"/>
              </a:defRPr>
            </a:lvl2pPr>
            <a:lvl3pPr marL="1143000" indent="-228600" defTabSz="446088">
              <a:defRPr sz="1300">
                <a:solidFill>
                  <a:schemeClr val="tx1"/>
                </a:solidFill>
                <a:latin typeface="Times" pitchFamily="2" charset="0"/>
                <a:ea typeface="ＭＳ Ｐゴシック" panose="020B0600070205080204" pitchFamily="34" charset="-128"/>
              </a:defRPr>
            </a:lvl3pPr>
            <a:lvl4pPr marL="1600200" indent="-228600" defTabSz="446088">
              <a:defRPr sz="1300">
                <a:solidFill>
                  <a:schemeClr val="tx1"/>
                </a:solidFill>
                <a:latin typeface="Times" pitchFamily="2" charset="0"/>
                <a:ea typeface="ＭＳ Ｐゴシック" panose="020B0600070205080204" pitchFamily="34" charset="-128"/>
              </a:defRPr>
            </a:lvl4pPr>
            <a:lvl5pPr marL="2057400" indent="-228600" defTabSz="446088">
              <a:defRPr sz="1300">
                <a:solidFill>
                  <a:schemeClr val="tx1"/>
                </a:solidFill>
                <a:latin typeface="Times" pitchFamily="2" charset="0"/>
                <a:ea typeface="ＭＳ Ｐゴシック" panose="020B0600070205080204" pitchFamily="34" charset="-128"/>
              </a:defRPr>
            </a:lvl5pPr>
            <a:lvl6pPr marL="2514600" indent="-228600" defTabSz="446088"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6pPr>
            <a:lvl7pPr marL="2971800" indent="-228600" defTabSz="446088"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7pPr>
            <a:lvl8pPr marL="3429000" indent="-228600" defTabSz="446088"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8pPr>
            <a:lvl9pPr marL="3886200" indent="-228600" defTabSz="446088"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9pPr>
          </a:lstStyle>
          <a:p>
            <a:pPr>
              <a:spcAft>
                <a:spcPts val="1000"/>
              </a:spcAft>
              <a:buFontTx/>
              <a:buChar char="•"/>
            </a:pPr>
            <a:endParaRPr lang="en-US" altLang="x-none" sz="1800" dirty="0">
              <a:latin typeface="Times New Roman" charset="0"/>
              <a:ea typeface="Times New Roman" charset="0"/>
              <a:cs typeface="Times New Roman" charset="0"/>
            </a:endParaRPr>
          </a:p>
        </p:txBody>
      </p:sp>
      <p:pic>
        <p:nvPicPr>
          <p:cNvPr id="14357" name="Picture 1">
            <a:extLst>
              <a:ext uri="{FF2B5EF4-FFF2-40B4-BE49-F238E27FC236}">
                <a16:creationId xmlns:a16="http://schemas.microsoft.com/office/drawing/2014/main" id="{CB44F695-A0AE-7C4F-BA19-08BEEBA984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84025" y="18506290"/>
            <a:ext cx="1503014" cy="387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 name="Rectangle 599">
            <a:extLst>
              <a:ext uri="{FF2B5EF4-FFF2-40B4-BE49-F238E27FC236}">
                <a16:creationId xmlns:a16="http://schemas.microsoft.com/office/drawing/2014/main" id="{B79B9DE8-9BEA-4243-B568-F4D3AD2B4516}"/>
              </a:ext>
            </a:extLst>
          </p:cNvPr>
          <p:cNvSpPr>
            <a:spLocks noChangeArrowheads="1"/>
          </p:cNvSpPr>
          <p:nvPr/>
        </p:nvSpPr>
        <p:spPr bwMode="auto">
          <a:xfrm>
            <a:off x="-6687" y="5677424"/>
            <a:ext cx="6794638" cy="411896"/>
          </a:xfrm>
          <a:prstGeom prst="rect">
            <a:avLst/>
          </a:prstGeom>
          <a:solidFill>
            <a:srgbClr val="116B81"/>
          </a:solidFill>
          <a:ln w="9525">
            <a:noFill/>
            <a:miter lim="800000"/>
            <a:headEnd/>
            <a:tailEnd/>
          </a:ln>
          <a:effectLst/>
        </p:spPr>
        <p:txBody>
          <a:bodyPr wrap="none" lIns="0" tIns="0" rIns="0" bIns="0" anchor="ctr" anchorCtr="0"/>
          <a:lstStyle/>
          <a:p>
            <a:pPr algn="ctr" defTabSz="457200">
              <a:defRPr/>
            </a:pPr>
            <a:r>
              <a:rPr lang="en-US" sz="2200" b="1" dirty="0">
                <a:solidFill>
                  <a:srgbClr val="FFFFFF"/>
                </a:solidFill>
                <a:effectLst>
                  <a:outerShdw blurRad="38100" dist="38100" dir="2700000" algn="tl">
                    <a:srgbClr val="000000"/>
                  </a:outerShdw>
                </a:effectLst>
                <a:latin typeface="Times" charset="0"/>
                <a:ea typeface="ＭＳ Ｐゴシック" charset="0"/>
                <a:cs typeface="Times" charset="0"/>
              </a:rPr>
              <a:t>Participants, Procedures and Performance</a:t>
            </a:r>
            <a:endParaRPr lang="en-US" sz="2200" dirty="0">
              <a:solidFill>
                <a:srgbClr val="FFFFFF"/>
              </a:solidFill>
              <a:effectLst>
                <a:outerShdw blurRad="38100" dist="38100" dir="2700000" algn="tl">
                  <a:srgbClr val="000000"/>
                </a:outerShdw>
              </a:effectLst>
              <a:latin typeface="Times" charset="0"/>
              <a:ea typeface="ＭＳ Ｐゴシック" charset="0"/>
              <a:cs typeface="Times" charset="0"/>
            </a:endParaRPr>
          </a:p>
        </p:txBody>
      </p:sp>
      <p:sp>
        <p:nvSpPr>
          <p:cNvPr id="14359" name="Rectangle 1031">
            <a:extLst>
              <a:ext uri="{FF2B5EF4-FFF2-40B4-BE49-F238E27FC236}">
                <a16:creationId xmlns:a16="http://schemas.microsoft.com/office/drawing/2014/main" id="{74B3C558-BAD1-D34E-9034-BB32D04BD8B4}"/>
              </a:ext>
            </a:extLst>
          </p:cNvPr>
          <p:cNvSpPr>
            <a:spLocks noChangeArrowheads="1"/>
          </p:cNvSpPr>
          <p:nvPr/>
        </p:nvSpPr>
        <p:spPr bwMode="auto">
          <a:xfrm>
            <a:off x="11288796" y="18317378"/>
            <a:ext cx="3577925" cy="816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6950" tIns="23474" rIns="46950" bIns="23474">
            <a:spAutoFit/>
          </a:bodyPr>
          <a:lstStyle>
            <a:lvl1pPr marL="228600" indent="-228600">
              <a:defRPr sz="1300">
                <a:solidFill>
                  <a:schemeClr val="tx1"/>
                </a:solidFill>
                <a:latin typeface="Times" pitchFamily="2" charset="0"/>
                <a:ea typeface="ＭＳ Ｐゴシック" panose="020B0600070205080204" pitchFamily="34" charset="-128"/>
              </a:defRPr>
            </a:lvl1pPr>
            <a:lvl2pPr marL="742950" indent="-285750">
              <a:defRPr sz="1300">
                <a:solidFill>
                  <a:schemeClr val="tx1"/>
                </a:solidFill>
                <a:latin typeface="Times" pitchFamily="2" charset="0"/>
                <a:ea typeface="ＭＳ Ｐゴシック" panose="020B0600070205080204" pitchFamily="34" charset="-128"/>
              </a:defRPr>
            </a:lvl2pPr>
            <a:lvl3pPr marL="1143000" indent="-228600">
              <a:defRPr sz="1300">
                <a:solidFill>
                  <a:schemeClr val="tx1"/>
                </a:solidFill>
                <a:latin typeface="Times" pitchFamily="2" charset="0"/>
                <a:ea typeface="ＭＳ Ｐゴシック" panose="020B0600070205080204" pitchFamily="34" charset="-128"/>
              </a:defRPr>
            </a:lvl3pPr>
            <a:lvl4pPr marL="1600200" indent="-228600">
              <a:defRPr sz="1300">
                <a:solidFill>
                  <a:schemeClr val="tx1"/>
                </a:solidFill>
                <a:latin typeface="Times" pitchFamily="2" charset="0"/>
                <a:ea typeface="ＭＳ Ｐゴシック" panose="020B0600070205080204" pitchFamily="34" charset="-128"/>
              </a:defRPr>
            </a:lvl4pPr>
            <a:lvl5pPr marL="2057400" indent="-228600">
              <a:defRPr sz="13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9pPr>
          </a:lstStyle>
          <a:p>
            <a:pPr>
              <a:buFont typeface="+mj-lt"/>
              <a:buAutoNum type="arabicPeriod" startAt="6"/>
            </a:pPr>
            <a:r>
              <a:rPr lang="en-US" altLang="en-US" sz="1000" b="1" dirty="0">
                <a:solidFill>
                  <a:srgbClr val="000000"/>
                </a:solidFill>
              </a:rPr>
              <a:t>Cohen-Gilbert, J.E. et al., 2017. Front Psychol, 8,1650. </a:t>
            </a:r>
          </a:p>
          <a:p>
            <a:pPr>
              <a:buFont typeface="Times" pitchFamily="2" charset="0"/>
              <a:buAutoNum type="arabicPeriod" startAt="6"/>
            </a:pPr>
            <a:r>
              <a:rPr lang="en-US" altLang="en-US" sz="1000" b="1" dirty="0">
                <a:solidFill>
                  <a:srgbClr val="000000"/>
                </a:solidFill>
              </a:rPr>
              <a:t>Hodes, R.J., et al., 2013. Neurology, 80 (11 Suppl 3): S1.</a:t>
            </a:r>
          </a:p>
          <a:p>
            <a:pPr>
              <a:buFont typeface="Times" pitchFamily="2" charset="0"/>
              <a:buAutoNum type="arabicPeriod" startAt="6"/>
            </a:pPr>
            <a:r>
              <a:rPr lang="en-US" altLang="en-US" sz="1000" b="1" dirty="0" err="1">
                <a:solidFill>
                  <a:srgbClr val="000000"/>
                </a:solidFill>
              </a:rPr>
              <a:t>Teicher</a:t>
            </a:r>
            <a:r>
              <a:rPr lang="en-US" altLang="en-US" sz="1000" b="1" dirty="0">
                <a:solidFill>
                  <a:srgbClr val="000000"/>
                </a:solidFill>
              </a:rPr>
              <a:t>, M.H., </a:t>
            </a:r>
            <a:r>
              <a:rPr lang="en-US" altLang="en-US" sz="1000" b="1" dirty="0" err="1">
                <a:solidFill>
                  <a:srgbClr val="000000"/>
                </a:solidFill>
              </a:rPr>
              <a:t>Parigger</a:t>
            </a:r>
            <a:r>
              <a:rPr lang="en-US" altLang="en-US" sz="1000" b="1" dirty="0">
                <a:solidFill>
                  <a:srgbClr val="000000"/>
                </a:solidFill>
              </a:rPr>
              <a:t>, A., 2015. </a:t>
            </a:r>
            <a:r>
              <a:rPr lang="en-US" altLang="en-US" sz="1000" b="1" dirty="0" err="1">
                <a:solidFill>
                  <a:srgbClr val="000000"/>
                </a:solidFill>
              </a:rPr>
              <a:t>PLoS</a:t>
            </a:r>
            <a:r>
              <a:rPr lang="en-US" altLang="en-US" sz="1000" b="1" dirty="0">
                <a:solidFill>
                  <a:srgbClr val="000000"/>
                </a:solidFill>
              </a:rPr>
              <a:t> One, 10(2).   </a:t>
            </a:r>
          </a:p>
          <a:p>
            <a:pPr>
              <a:buFont typeface="Times" pitchFamily="2" charset="0"/>
              <a:buAutoNum type="arabicPeriod" startAt="6"/>
            </a:pPr>
            <a:r>
              <a:rPr lang="en-US" altLang="en-US" sz="1000" b="1" dirty="0">
                <a:solidFill>
                  <a:srgbClr val="000000"/>
                </a:solidFill>
              </a:rPr>
              <a:t>Nickerson, L.D., 2018. Sci Rep, 8(1), 17543.</a:t>
            </a:r>
          </a:p>
          <a:p>
            <a:pPr>
              <a:buFont typeface="Times" pitchFamily="2" charset="0"/>
              <a:buAutoNum type="arabicPeriod" startAt="6"/>
            </a:pPr>
            <a:r>
              <a:rPr lang="en-US" sz="1000" b="1" dirty="0">
                <a:solidFill>
                  <a:srgbClr val="000000"/>
                </a:solidFill>
              </a:rPr>
              <a:t>Smith, S.M. et al. 2015. Nat Neurosci. 2015: 18(11): 1565-7.</a:t>
            </a:r>
            <a:endParaRPr lang="en-US" altLang="en-US" sz="1000" b="1" dirty="0">
              <a:solidFill>
                <a:srgbClr val="000000"/>
              </a:solidFill>
            </a:endParaRPr>
          </a:p>
        </p:txBody>
      </p:sp>
      <p:sp>
        <p:nvSpPr>
          <p:cNvPr id="29" name="Rectangle 599">
            <a:extLst>
              <a:ext uri="{FF2B5EF4-FFF2-40B4-BE49-F238E27FC236}">
                <a16:creationId xmlns:a16="http://schemas.microsoft.com/office/drawing/2014/main" id="{C966FE17-C093-0F4F-854D-E1C135178205}"/>
              </a:ext>
            </a:extLst>
          </p:cNvPr>
          <p:cNvSpPr>
            <a:spLocks noChangeArrowheads="1"/>
          </p:cNvSpPr>
          <p:nvPr/>
        </p:nvSpPr>
        <p:spPr bwMode="auto">
          <a:xfrm>
            <a:off x="-10150" y="13130551"/>
            <a:ext cx="6829473" cy="410374"/>
          </a:xfrm>
          <a:prstGeom prst="rect">
            <a:avLst/>
          </a:prstGeom>
          <a:solidFill>
            <a:srgbClr val="116B81"/>
          </a:solidFill>
          <a:ln w="9525">
            <a:noFill/>
            <a:miter lim="800000"/>
            <a:headEnd/>
            <a:tailEnd/>
          </a:ln>
          <a:effectLst/>
        </p:spPr>
        <p:txBody>
          <a:bodyPr wrap="none" tIns="91440" bIns="91440" anchor="ctr"/>
          <a:lstStyle/>
          <a:p>
            <a:pPr algn="ctr" defTabSz="457200">
              <a:defRPr/>
            </a:pPr>
            <a:r>
              <a:rPr lang="en-US" sz="2200" b="1" dirty="0">
                <a:solidFill>
                  <a:srgbClr val="FFFFFF"/>
                </a:solidFill>
                <a:effectLst>
                  <a:outerShdw blurRad="38100" dist="38100" dir="2700000" algn="tl">
                    <a:srgbClr val="000000"/>
                  </a:outerShdw>
                </a:effectLst>
                <a:latin typeface="Times" charset="0"/>
                <a:ea typeface="ＭＳ Ｐゴシック" charset="0"/>
                <a:cs typeface="Times" charset="0"/>
              </a:rPr>
              <a:t>Go-</a:t>
            </a:r>
            <a:r>
              <a:rPr lang="en-US" sz="2200" b="1" dirty="0" err="1">
                <a:solidFill>
                  <a:srgbClr val="FFFFFF"/>
                </a:solidFill>
                <a:effectLst>
                  <a:outerShdw blurRad="38100" dist="38100" dir="2700000" algn="tl">
                    <a:srgbClr val="000000"/>
                  </a:outerShdw>
                </a:effectLst>
                <a:latin typeface="Times" charset="0"/>
                <a:ea typeface="ＭＳ Ｐゴシック" charset="0"/>
                <a:cs typeface="Times" charset="0"/>
              </a:rPr>
              <a:t>NoGo</a:t>
            </a:r>
            <a:r>
              <a:rPr lang="en-US" sz="2200" b="1" dirty="0">
                <a:solidFill>
                  <a:srgbClr val="FFFFFF"/>
                </a:solidFill>
                <a:effectLst>
                  <a:outerShdw blurRad="38100" dist="38100" dir="2700000" algn="tl">
                    <a:srgbClr val="000000"/>
                  </a:outerShdw>
                </a:effectLst>
                <a:latin typeface="Times" charset="0"/>
                <a:ea typeface="ＭＳ Ｐゴシック" charset="0"/>
                <a:cs typeface="Times" charset="0"/>
              </a:rPr>
              <a:t> Task</a:t>
            </a:r>
            <a:r>
              <a:rPr lang="en-US" sz="2200" b="1" baseline="30000" dirty="0">
                <a:solidFill>
                  <a:srgbClr val="FFFFFF"/>
                </a:solidFill>
                <a:effectLst>
                  <a:outerShdw blurRad="38100" dist="38100" dir="2700000" algn="tl">
                    <a:srgbClr val="000000"/>
                  </a:outerShdw>
                </a:effectLst>
                <a:latin typeface="Times" charset="0"/>
                <a:ea typeface="ＭＳ Ｐゴシック" charset="0"/>
                <a:cs typeface="Times" charset="0"/>
              </a:rPr>
              <a:t>5,6</a:t>
            </a:r>
            <a:endParaRPr lang="en-US" sz="2200" baseline="30000" dirty="0">
              <a:solidFill>
                <a:srgbClr val="FFFFFF"/>
              </a:solidFill>
              <a:effectLst>
                <a:outerShdw blurRad="38100" dist="38100" dir="2700000" algn="tl">
                  <a:srgbClr val="000000"/>
                </a:outerShdw>
              </a:effectLst>
              <a:latin typeface="Times" charset="0"/>
              <a:ea typeface="ＭＳ Ｐゴシック" charset="0"/>
              <a:cs typeface="Times" charset="0"/>
            </a:endParaRPr>
          </a:p>
        </p:txBody>
      </p:sp>
      <p:pic>
        <p:nvPicPr>
          <p:cNvPr id="14362" name="Picture 93">
            <a:extLst>
              <a:ext uri="{FF2B5EF4-FFF2-40B4-BE49-F238E27FC236}">
                <a16:creationId xmlns:a16="http://schemas.microsoft.com/office/drawing/2014/main" id="{EC22EFC1-633B-5140-B260-DD2DB06B61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1069" y="13750085"/>
            <a:ext cx="3967996" cy="3125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 name="Picture 17" descr="McLean_Logo_CMYK.jpg">
            <a:extLst>
              <a:ext uri="{FF2B5EF4-FFF2-40B4-BE49-F238E27FC236}">
                <a16:creationId xmlns:a16="http://schemas.microsoft.com/office/drawing/2014/main" id="{80F51E8F-4485-9C41-A508-7C67AE9E264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831" y="333686"/>
            <a:ext cx="3106886" cy="605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60" descr="HMS_logo2">
            <a:extLst>
              <a:ext uri="{FF2B5EF4-FFF2-40B4-BE49-F238E27FC236}">
                <a16:creationId xmlns:a16="http://schemas.microsoft.com/office/drawing/2014/main" id="{4374DAE6-26EF-3E4A-8DB2-6FB61E240D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0951" y="1000199"/>
            <a:ext cx="617976" cy="690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 name="Picture 2" descr="HMS_words.png">
            <a:extLst>
              <a:ext uri="{FF2B5EF4-FFF2-40B4-BE49-F238E27FC236}">
                <a16:creationId xmlns:a16="http://schemas.microsoft.com/office/drawing/2014/main" id="{2BDFAC92-4EDD-4E43-9370-CF18FF62F1A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2847" y="1057226"/>
            <a:ext cx="1942878" cy="652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 name="Picture 1" descr="NLAMH_lablogo.png">
            <a:extLst>
              <a:ext uri="{FF2B5EF4-FFF2-40B4-BE49-F238E27FC236}">
                <a16:creationId xmlns:a16="http://schemas.microsoft.com/office/drawing/2014/main" id="{05C69BEE-12A7-924F-ABD6-26E812F65866}"/>
              </a:ext>
            </a:extLst>
          </p:cNvPr>
          <p:cNvPicPr>
            <a:picLocks noChangeAspect="1"/>
          </p:cNvPicPr>
          <p:nvPr/>
        </p:nvPicPr>
        <p:blipFill>
          <a:blip r:embed="rId9">
            <a:extLst>
              <a:ext uri="{28A0092B-C50C-407E-A947-70E740481C1C}">
                <a14:useLocalDpi xmlns:a14="http://schemas.microsoft.com/office/drawing/2010/main" val="0"/>
              </a:ext>
            </a:extLst>
          </a:blip>
          <a:srcRect l="16667" t="17175" r="12222" b="24004"/>
          <a:stretch>
            <a:fillRect/>
          </a:stretch>
        </p:blipFill>
        <p:spPr bwMode="auto">
          <a:xfrm>
            <a:off x="17923425" y="124438"/>
            <a:ext cx="1791582" cy="1815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 name="Picture 1" descr="NLAMH_lablogo.png">
            <a:extLst>
              <a:ext uri="{FF2B5EF4-FFF2-40B4-BE49-F238E27FC236}">
                <a16:creationId xmlns:a16="http://schemas.microsoft.com/office/drawing/2014/main" id="{9738C354-29A0-6D4B-861E-B815E6E9E289}"/>
              </a:ext>
            </a:extLst>
          </p:cNvPr>
          <p:cNvPicPr>
            <a:picLocks noChangeAspect="1"/>
          </p:cNvPicPr>
          <p:nvPr/>
        </p:nvPicPr>
        <p:blipFill>
          <a:blip r:embed="rId9">
            <a:extLst>
              <a:ext uri="{28A0092B-C50C-407E-A947-70E740481C1C}">
                <a14:useLocalDpi xmlns:a14="http://schemas.microsoft.com/office/drawing/2010/main" val="0"/>
              </a:ext>
            </a:extLst>
          </a:blip>
          <a:srcRect l="16667" t="17175" r="12222" b="24004"/>
          <a:stretch>
            <a:fillRect/>
          </a:stretch>
        </p:blipFill>
        <p:spPr bwMode="auto">
          <a:xfrm>
            <a:off x="18661716" y="18337939"/>
            <a:ext cx="701500" cy="739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 name="Picture 88" descr="website_home_QR.png">
            <a:extLst>
              <a:ext uri="{FF2B5EF4-FFF2-40B4-BE49-F238E27FC236}">
                <a16:creationId xmlns:a16="http://schemas.microsoft.com/office/drawing/2014/main" id="{FF1093DC-A2D5-3D4C-85B2-85DD057C32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58236" y="18366642"/>
            <a:ext cx="694896" cy="694896"/>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F421310-C24C-6642-A083-C5D9D013E4E4}"/>
              </a:ext>
            </a:extLst>
          </p:cNvPr>
          <p:cNvPicPr>
            <a:picLocks noChangeAspect="1"/>
          </p:cNvPicPr>
          <p:nvPr/>
        </p:nvPicPr>
        <p:blipFill>
          <a:blip r:embed="rId11"/>
          <a:stretch>
            <a:fillRect/>
          </a:stretch>
        </p:blipFill>
        <p:spPr>
          <a:xfrm>
            <a:off x="206484" y="8199978"/>
            <a:ext cx="6400800" cy="1585616"/>
          </a:xfrm>
          <a:prstGeom prst="rect">
            <a:avLst/>
          </a:prstGeom>
          <a:ln w="38100">
            <a:solidFill>
              <a:schemeClr val="tx1"/>
            </a:solidFill>
          </a:ln>
        </p:spPr>
      </p:pic>
      <p:pic>
        <p:nvPicPr>
          <p:cNvPr id="8" name="Picture 7" descr="A screenshot of a cell phone&#10;&#10;Description automatically generated">
            <a:extLst>
              <a:ext uri="{FF2B5EF4-FFF2-40B4-BE49-F238E27FC236}">
                <a16:creationId xmlns:a16="http://schemas.microsoft.com/office/drawing/2014/main" id="{722D8661-E575-B643-BF95-7BEFD87F6A76}"/>
              </a:ext>
            </a:extLst>
          </p:cNvPr>
          <p:cNvPicPr>
            <a:picLocks noChangeAspect="1"/>
          </p:cNvPicPr>
          <p:nvPr/>
        </p:nvPicPr>
        <p:blipFill>
          <a:blip r:embed="rId12"/>
          <a:stretch>
            <a:fillRect/>
          </a:stretch>
        </p:blipFill>
        <p:spPr>
          <a:xfrm>
            <a:off x="206484" y="10335316"/>
            <a:ext cx="6400800" cy="1138706"/>
          </a:xfrm>
          <a:prstGeom prst="rect">
            <a:avLst/>
          </a:prstGeom>
          <a:ln w="38100">
            <a:solidFill>
              <a:schemeClr val="tx1"/>
            </a:solidFill>
          </a:ln>
        </p:spPr>
      </p:pic>
      <p:pic>
        <p:nvPicPr>
          <p:cNvPr id="13" name="Picture 12" descr="A screenshot of a cell phone&#10;&#10;Description automatically generated">
            <a:extLst>
              <a:ext uri="{FF2B5EF4-FFF2-40B4-BE49-F238E27FC236}">
                <a16:creationId xmlns:a16="http://schemas.microsoft.com/office/drawing/2014/main" id="{9606BE79-3DAF-DC41-84A9-3809AAD6C0C2}"/>
              </a:ext>
            </a:extLst>
          </p:cNvPr>
          <p:cNvPicPr>
            <a:picLocks noChangeAspect="1"/>
          </p:cNvPicPr>
          <p:nvPr/>
        </p:nvPicPr>
        <p:blipFill>
          <a:blip r:embed="rId13"/>
          <a:stretch>
            <a:fillRect/>
          </a:stretch>
        </p:blipFill>
        <p:spPr>
          <a:xfrm>
            <a:off x="206484" y="12061202"/>
            <a:ext cx="6400800" cy="885486"/>
          </a:xfrm>
          <a:prstGeom prst="rect">
            <a:avLst/>
          </a:prstGeom>
          <a:ln w="38100">
            <a:solidFill>
              <a:schemeClr val="tx1"/>
            </a:solidFill>
          </a:ln>
        </p:spPr>
      </p:pic>
      <p:sp>
        <p:nvSpPr>
          <p:cNvPr id="2" name="TextBox 1">
            <a:extLst>
              <a:ext uri="{FF2B5EF4-FFF2-40B4-BE49-F238E27FC236}">
                <a16:creationId xmlns:a16="http://schemas.microsoft.com/office/drawing/2014/main" id="{D9353931-A454-C446-9086-451156144E52}"/>
              </a:ext>
            </a:extLst>
          </p:cNvPr>
          <p:cNvSpPr txBox="1"/>
          <p:nvPr/>
        </p:nvSpPr>
        <p:spPr>
          <a:xfrm>
            <a:off x="793539" y="7743735"/>
            <a:ext cx="5226690" cy="369332"/>
          </a:xfrm>
          <a:prstGeom prst="rect">
            <a:avLst/>
          </a:prstGeom>
          <a:noFill/>
        </p:spPr>
        <p:txBody>
          <a:bodyPr wrap="square" rtlCol="0">
            <a:spAutoFit/>
          </a:bodyPr>
          <a:lstStyle/>
          <a:p>
            <a:r>
              <a:rPr lang="en-US" sz="1800" b="1" u="sng" dirty="0"/>
              <a:t>Perceived Stress NIH Toolbox</a:t>
            </a:r>
            <a:r>
              <a:rPr lang="en-US" sz="1800" b="1" dirty="0"/>
              <a:t> (sample questions)</a:t>
            </a:r>
          </a:p>
        </p:txBody>
      </p:sp>
      <p:sp>
        <p:nvSpPr>
          <p:cNvPr id="91" name="TextBox 90">
            <a:extLst>
              <a:ext uri="{FF2B5EF4-FFF2-40B4-BE49-F238E27FC236}">
                <a16:creationId xmlns:a16="http://schemas.microsoft.com/office/drawing/2014/main" id="{0EFA8059-3D99-5D48-8F31-F84C999166CB}"/>
              </a:ext>
            </a:extLst>
          </p:cNvPr>
          <p:cNvSpPr txBox="1"/>
          <p:nvPr/>
        </p:nvSpPr>
        <p:spPr>
          <a:xfrm>
            <a:off x="683811" y="9885075"/>
            <a:ext cx="5446146" cy="369332"/>
          </a:xfrm>
          <a:prstGeom prst="rect">
            <a:avLst/>
          </a:prstGeom>
          <a:noFill/>
        </p:spPr>
        <p:txBody>
          <a:bodyPr wrap="square" rtlCol="0">
            <a:spAutoFit/>
          </a:bodyPr>
          <a:lstStyle/>
          <a:p>
            <a:r>
              <a:rPr lang="en-US" sz="1800" b="1" u="sng" dirty="0"/>
              <a:t>Perceived Rejection NIH Toolbox </a:t>
            </a:r>
            <a:r>
              <a:rPr lang="en-US" sz="1800" b="1" dirty="0"/>
              <a:t> (sample questions)</a:t>
            </a:r>
            <a:endParaRPr lang="en-US" sz="1800" b="1" u="sng" dirty="0"/>
          </a:p>
        </p:txBody>
      </p:sp>
      <p:sp>
        <p:nvSpPr>
          <p:cNvPr id="92" name="TextBox 91">
            <a:extLst>
              <a:ext uri="{FF2B5EF4-FFF2-40B4-BE49-F238E27FC236}">
                <a16:creationId xmlns:a16="http://schemas.microsoft.com/office/drawing/2014/main" id="{06015F39-6EE7-AF4B-A400-DD98A3031D83}"/>
              </a:ext>
            </a:extLst>
          </p:cNvPr>
          <p:cNvSpPr txBox="1"/>
          <p:nvPr/>
        </p:nvSpPr>
        <p:spPr>
          <a:xfrm>
            <a:off x="801446" y="11610415"/>
            <a:ext cx="5210876" cy="369332"/>
          </a:xfrm>
          <a:prstGeom prst="rect">
            <a:avLst/>
          </a:prstGeom>
          <a:noFill/>
        </p:spPr>
        <p:txBody>
          <a:bodyPr wrap="square" rtlCol="0">
            <a:spAutoFit/>
          </a:bodyPr>
          <a:lstStyle/>
          <a:p>
            <a:r>
              <a:rPr lang="en-US" sz="1800" b="1" u="sng" dirty="0"/>
              <a:t>Peer Emotional Abuse (MACE) </a:t>
            </a:r>
            <a:r>
              <a:rPr lang="en-US" sz="1800" b="1" dirty="0"/>
              <a:t>(sample questions)</a:t>
            </a:r>
            <a:endParaRPr lang="en-US" sz="1800" b="1" u="sng" dirty="0"/>
          </a:p>
        </p:txBody>
      </p:sp>
      <p:graphicFrame>
        <p:nvGraphicFramePr>
          <p:cNvPr id="96" name="Group 1050">
            <a:extLst>
              <a:ext uri="{FF2B5EF4-FFF2-40B4-BE49-F238E27FC236}">
                <a16:creationId xmlns:a16="http://schemas.microsoft.com/office/drawing/2014/main" id="{ABCCA493-F965-B047-BA58-992F191DB4A2}"/>
              </a:ext>
            </a:extLst>
          </p:cNvPr>
          <p:cNvGraphicFramePr>
            <a:graphicFrameLocks noGrp="1"/>
          </p:cNvGraphicFramePr>
          <p:nvPr>
            <p:extLst>
              <p:ext uri="{D42A27DB-BD31-4B8C-83A1-F6EECF244321}">
                <p14:modId xmlns:p14="http://schemas.microsoft.com/office/powerpoint/2010/main" val="3894622952"/>
              </p:ext>
            </p:extLst>
          </p:nvPr>
        </p:nvGraphicFramePr>
        <p:xfrm>
          <a:off x="148964" y="17270753"/>
          <a:ext cx="6484348" cy="1790785"/>
        </p:xfrm>
        <a:graphic>
          <a:graphicData uri="http://schemas.openxmlformats.org/drawingml/2006/table">
            <a:tbl>
              <a:tblPr/>
              <a:tblGrid>
                <a:gridCol w="1844040">
                  <a:extLst>
                    <a:ext uri="{9D8B030D-6E8A-4147-A177-3AD203B41FA5}">
                      <a16:colId xmlns:a16="http://schemas.microsoft.com/office/drawing/2014/main" val="20000"/>
                    </a:ext>
                  </a:extLst>
                </a:gridCol>
                <a:gridCol w="1160077">
                  <a:extLst>
                    <a:ext uri="{9D8B030D-6E8A-4147-A177-3AD203B41FA5}">
                      <a16:colId xmlns:a16="http://schemas.microsoft.com/office/drawing/2014/main" val="3754371113"/>
                    </a:ext>
                  </a:extLst>
                </a:gridCol>
                <a:gridCol w="1160077">
                  <a:extLst>
                    <a:ext uri="{9D8B030D-6E8A-4147-A177-3AD203B41FA5}">
                      <a16:colId xmlns:a16="http://schemas.microsoft.com/office/drawing/2014/main" val="20001"/>
                    </a:ext>
                  </a:extLst>
                </a:gridCol>
                <a:gridCol w="1160077">
                  <a:extLst>
                    <a:ext uri="{9D8B030D-6E8A-4147-A177-3AD203B41FA5}">
                      <a16:colId xmlns:a16="http://schemas.microsoft.com/office/drawing/2014/main" val="20002"/>
                    </a:ext>
                  </a:extLst>
                </a:gridCol>
                <a:gridCol w="1160077">
                  <a:extLst>
                    <a:ext uri="{9D8B030D-6E8A-4147-A177-3AD203B41FA5}">
                      <a16:colId xmlns:a16="http://schemas.microsoft.com/office/drawing/2014/main" val="1008048158"/>
                    </a:ext>
                  </a:extLst>
                </a:gridCol>
              </a:tblGrid>
              <a:tr h="214865">
                <a:tc gridSpan="5">
                  <a:txBody>
                    <a:bodyPr/>
                    <a:lstStyle/>
                    <a:p>
                      <a:pPr marL="0" marR="0" lvl="0" indent="0" algn="l" defTabSz="38385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charset="0"/>
                          <a:ea typeface="ＭＳ Ｐゴシック" charset="0"/>
                        </a:rPr>
                        <a:t>Table 1. Emotional Go-</a:t>
                      </a:r>
                      <a:r>
                        <a:rPr kumimoji="0" lang="en-US" sz="1400" b="1" i="0" u="none" strike="noStrike" cap="none" normalizeH="0" baseline="0" dirty="0" err="1">
                          <a:ln>
                            <a:noFill/>
                          </a:ln>
                          <a:solidFill>
                            <a:schemeClr val="tx1"/>
                          </a:solidFill>
                          <a:effectLst/>
                          <a:latin typeface="Times New Roman" charset="0"/>
                          <a:ea typeface="ＭＳ Ｐゴシック" charset="0"/>
                        </a:rPr>
                        <a:t>NoGo</a:t>
                      </a:r>
                      <a:r>
                        <a:rPr kumimoji="0" lang="en-US" sz="1400" b="1" i="0" u="none" strike="noStrike" cap="none" normalizeH="0" baseline="0" dirty="0">
                          <a:ln>
                            <a:noFill/>
                          </a:ln>
                          <a:solidFill>
                            <a:schemeClr val="tx1"/>
                          </a:solidFill>
                          <a:effectLst/>
                          <a:latin typeface="Times New Roman" charset="0"/>
                          <a:ea typeface="ＭＳ Ｐゴシック" charset="0"/>
                        </a:rPr>
                        <a:t> Performance: Measures &amp; Trial Type</a:t>
                      </a:r>
                    </a:p>
                  </a:txBody>
                  <a:tcPr marL="1897" marR="1897" marT="947" marB="947"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pPr marL="0" marR="0" lvl="0" indent="0" algn="ctr" defTabSz="3838575"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Times New Roman" charset="0"/>
                        <a:ea typeface="ＭＳ Ｐゴシック" charset="0"/>
                      </a:endParaRPr>
                    </a:p>
                  </a:txBody>
                  <a:tcPr marL="1897" marR="1897" marT="947" marB="94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3838575"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Times New Roman" charset="0"/>
                        <a:ea typeface="ＭＳ Ｐゴシック" charset="0"/>
                      </a:endParaRPr>
                    </a:p>
                  </a:txBody>
                  <a:tcPr marL="1897" marR="1897" marT="947" marB="947"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3838575"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Times New Roman" charset="0"/>
                        <a:ea typeface="ＭＳ Ｐゴシック" charset="0"/>
                      </a:endParaRPr>
                    </a:p>
                  </a:txBody>
                  <a:tcPr marL="1897" marR="1897" marT="947" marB="947"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90429">
                <a:tc>
                  <a:txBody>
                    <a:bodyPr/>
                    <a:lstStyle/>
                    <a:p>
                      <a:pPr marL="0" marR="0" lvl="0" indent="0" algn="ctr" defTabSz="38385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charset="0"/>
                          <a:ea typeface="ＭＳ Ｐゴシック" charset="0"/>
                        </a:rPr>
                        <a:t>Measure</a:t>
                      </a:r>
                    </a:p>
                  </a:txBody>
                  <a:tcPr marL="1897" marR="1897" marT="947" marB="947"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38385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charset="0"/>
                          <a:ea typeface="ＭＳ Ｐゴシック" charset="0"/>
                        </a:rPr>
                        <a:t>Negative</a:t>
                      </a:r>
                    </a:p>
                  </a:txBody>
                  <a:tcPr marL="1897" marR="1897" marT="947" marB="94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38385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charset="0"/>
                          <a:ea typeface="ＭＳ Ｐゴシック" charset="0"/>
                        </a:rPr>
                        <a:t>Positive</a:t>
                      </a:r>
                    </a:p>
                  </a:txBody>
                  <a:tcPr marL="1897" marR="1897" marT="947" marB="94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38385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charset="0"/>
                          <a:ea typeface="ＭＳ Ｐゴシック" charset="0"/>
                        </a:rPr>
                        <a:t>Neutral</a:t>
                      </a:r>
                    </a:p>
                  </a:txBody>
                  <a:tcPr marL="1897" marR="1897" marT="947" marB="94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38385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charset="0"/>
                          <a:ea typeface="ＭＳ Ｐゴシック" charset="0"/>
                        </a:rPr>
                        <a:t>Scrambled</a:t>
                      </a:r>
                    </a:p>
                  </a:txBody>
                  <a:tcPr marL="1897" marR="1897" marT="947" marB="94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38328">
                <a:tc>
                  <a:txBody>
                    <a:bodyPr/>
                    <a:lstStyle/>
                    <a:p>
                      <a:r>
                        <a:rPr lang="en-US" sz="1400" dirty="0"/>
                        <a:t>   Go Accuracy (%)</a:t>
                      </a:r>
                    </a:p>
                  </a:txBody>
                  <a:tcPr marL="0">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234745" rtl="0" eaLnBrk="1" fontAlgn="auto" latinLnBrk="0" hangingPunct="1">
                        <a:lnSpc>
                          <a:spcPct val="100000"/>
                        </a:lnSpc>
                        <a:spcBef>
                          <a:spcPts val="0"/>
                        </a:spcBef>
                        <a:spcAft>
                          <a:spcPts val="0"/>
                        </a:spcAft>
                        <a:buClrTx/>
                        <a:buSzTx/>
                        <a:buFontTx/>
                        <a:buNone/>
                        <a:tabLst/>
                        <a:defRPr/>
                      </a:pPr>
                      <a:r>
                        <a:rPr lang="en-US" altLang="en-US" sz="1400" dirty="0"/>
                        <a:t>97.6 ± 3.2</a:t>
                      </a:r>
                      <a:endParaRPr lang="en-US" sz="1400" dirty="0"/>
                    </a:p>
                  </a:txBody>
                  <a:tcPr>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algn="ctr"/>
                      <a:r>
                        <a:rPr lang="en-US" altLang="en-US" sz="1400" dirty="0"/>
                        <a:t>98.5 ± 2.0</a:t>
                      </a:r>
                      <a:endParaRPr lang="en-US" sz="1400" dirty="0"/>
                    </a:p>
                  </a:txBody>
                  <a:tcPr>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234745" rtl="0" eaLnBrk="1" fontAlgn="auto" latinLnBrk="0" hangingPunct="1">
                        <a:lnSpc>
                          <a:spcPct val="100000"/>
                        </a:lnSpc>
                        <a:spcBef>
                          <a:spcPts val="0"/>
                        </a:spcBef>
                        <a:spcAft>
                          <a:spcPts val="0"/>
                        </a:spcAft>
                        <a:buClrTx/>
                        <a:buSzTx/>
                        <a:buFontTx/>
                        <a:buNone/>
                        <a:tabLst/>
                        <a:defRPr/>
                      </a:pPr>
                      <a:r>
                        <a:rPr lang="en-US" altLang="en-US" sz="1400" dirty="0"/>
                        <a:t>98.7 ± 1.8</a:t>
                      </a:r>
                      <a:endParaRPr lang="en-US" sz="1400" dirty="0"/>
                    </a:p>
                  </a:txBody>
                  <a:tcPr>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234745" rtl="0" eaLnBrk="1" fontAlgn="auto" latinLnBrk="0" hangingPunct="1">
                        <a:lnSpc>
                          <a:spcPct val="100000"/>
                        </a:lnSpc>
                        <a:spcBef>
                          <a:spcPts val="0"/>
                        </a:spcBef>
                        <a:spcAft>
                          <a:spcPts val="0"/>
                        </a:spcAft>
                        <a:buClrTx/>
                        <a:buSzTx/>
                        <a:buFontTx/>
                        <a:buNone/>
                        <a:tabLst/>
                        <a:defRPr/>
                      </a:pPr>
                      <a:r>
                        <a:rPr lang="en-US" altLang="en-US" sz="1400" dirty="0"/>
                        <a:t>98.8 ± 1.6</a:t>
                      </a:r>
                      <a:endParaRPr lang="en-US" sz="1400" dirty="0"/>
                    </a:p>
                  </a:txBody>
                  <a:tcPr>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93192">
                <a:tc>
                  <a:txBody>
                    <a:bodyPr/>
                    <a:lstStyle/>
                    <a:p>
                      <a:r>
                        <a:rPr lang="en-US" sz="1400" dirty="0"/>
                        <a:t>   </a:t>
                      </a:r>
                      <a:r>
                        <a:rPr lang="en-US" sz="1400" dirty="0" err="1"/>
                        <a:t>NoGo</a:t>
                      </a:r>
                      <a:r>
                        <a:rPr lang="en-US" sz="1400" dirty="0"/>
                        <a:t> Accuracy  (%)</a:t>
                      </a:r>
                    </a:p>
                  </a:txBody>
                  <a:tcPr marL="0">
                    <a:lnL cap="flat">
                      <a:noFill/>
                    </a:lnL>
                    <a:lnR>
                      <a:noFill/>
                    </a:lnR>
                    <a:lnT>
                      <a:noFill/>
                    </a:lnT>
                    <a:lnB>
                      <a:noFill/>
                    </a:lnB>
                    <a:lnTlToBr>
                      <a:noFill/>
                    </a:lnTlToBr>
                    <a:lnBlToTr>
                      <a:noFill/>
                    </a:lnBlToTr>
                    <a:solidFill>
                      <a:schemeClr val="bg1"/>
                    </a:solidFill>
                  </a:tcPr>
                </a:tc>
                <a:tc>
                  <a:txBody>
                    <a:bodyPr/>
                    <a:lstStyle/>
                    <a:p>
                      <a:pPr marL="0" marR="0" lvl="0" indent="0" algn="ctr" defTabSz="234745" rtl="0" eaLnBrk="1" fontAlgn="auto" latinLnBrk="0" hangingPunct="1">
                        <a:lnSpc>
                          <a:spcPct val="100000"/>
                        </a:lnSpc>
                        <a:spcBef>
                          <a:spcPts val="0"/>
                        </a:spcBef>
                        <a:spcAft>
                          <a:spcPts val="0"/>
                        </a:spcAft>
                        <a:buClrTx/>
                        <a:buSzTx/>
                        <a:buFontTx/>
                        <a:buNone/>
                        <a:tabLst/>
                        <a:defRPr/>
                      </a:pPr>
                      <a:r>
                        <a:rPr lang="en-US" altLang="en-US" sz="1400" dirty="0"/>
                        <a:t>51.7 ± 18.1</a:t>
                      </a:r>
                      <a:endParaRPr lang="en-US" sz="1400" dirty="0"/>
                    </a:p>
                  </a:txBody>
                  <a:tcPr>
                    <a:lnL>
                      <a:noFill/>
                    </a:lnL>
                    <a:lnR>
                      <a:noFill/>
                    </a:lnR>
                    <a:lnT>
                      <a:noFill/>
                    </a:lnT>
                    <a:lnB>
                      <a:noFill/>
                    </a:lnB>
                    <a:lnTlToBr>
                      <a:noFill/>
                    </a:lnTlToBr>
                    <a:lnBlToTr>
                      <a:noFill/>
                    </a:lnBlToTr>
                    <a:solidFill>
                      <a:schemeClr val="bg1"/>
                    </a:solidFill>
                  </a:tcPr>
                </a:tc>
                <a:tc>
                  <a:txBody>
                    <a:bodyPr/>
                    <a:lstStyle/>
                    <a:p>
                      <a:pPr marL="0" marR="0" lvl="0" indent="0" algn="ctr" defTabSz="234745" rtl="0" eaLnBrk="1" fontAlgn="auto" latinLnBrk="0" hangingPunct="1">
                        <a:lnSpc>
                          <a:spcPct val="100000"/>
                        </a:lnSpc>
                        <a:spcBef>
                          <a:spcPts val="0"/>
                        </a:spcBef>
                        <a:spcAft>
                          <a:spcPts val="0"/>
                        </a:spcAft>
                        <a:buClrTx/>
                        <a:buSzTx/>
                        <a:buFontTx/>
                        <a:buNone/>
                        <a:tabLst/>
                        <a:defRPr/>
                      </a:pPr>
                      <a:r>
                        <a:rPr lang="en-US" altLang="en-US" sz="1400" dirty="0"/>
                        <a:t>56.0 ± 16.8</a:t>
                      </a:r>
                      <a:endParaRPr lang="en-US" sz="1400" dirty="0"/>
                    </a:p>
                  </a:txBody>
                  <a:tcPr>
                    <a:lnL>
                      <a:noFill/>
                    </a:lnL>
                    <a:lnR>
                      <a:noFill/>
                    </a:lnR>
                    <a:lnT>
                      <a:noFill/>
                    </a:lnT>
                    <a:lnB>
                      <a:noFill/>
                    </a:lnB>
                    <a:lnTlToBr>
                      <a:noFill/>
                    </a:lnTlToBr>
                    <a:lnBlToTr>
                      <a:noFill/>
                    </a:lnBlToTr>
                    <a:solidFill>
                      <a:schemeClr val="bg1"/>
                    </a:solidFill>
                  </a:tcPr>
                </a:tc>
                <a:tc>
                  <a:txBody>
                    <a:bodyPr/>
                    <a:lstStyle/>
                    <a:p>
                      <a:pPr marL="0" marR="0" lvl="0" indent="0" algn="ctr" defTabSz="234745" rtl="0" eaLnBrk="1" fontAlgn="auto" latinLnBrk="0" hangingPunct="1">
                        <a:lnSpc>
                          <a:spcPct val="100000"/>
                        </a:lnSpc>
                        <a:spcBef>
                          <a:spcPts val="0"/>
                        </a:spcBef>
                        <a:spcAft>
                          <a:spcPts val="0"/>
                        </a:spcAft>
                        <a:buClrTx/>
                        <a:buSzTx/>
                        <a:buFontTx/>
                        <a:buNone/>
                        <a:tabLst/>
                        <a:defRPr/>
                      </a:pPr>
                      <a:r>
                        <a:rPr lang="en-US" altLang="en-US" sz="1400" dirty="0"/>
                        <a:t>57.0 ± 20.3</a:t>
                      </a:r>
                      <a:endParaRPr lang="en-US" sz="1400" dirty="0"/>
                    </a:p>
                  </a:txBody>
                  <a:tcPr>
                    <a:lnL>
                      <a:noFill/>
                    </a:lnL>
                    <a:lnR>
                      <a:noFill/>
                    </a:lnR>
                    <a:lnT>
                      <a:noFill/>
                    </a:lnT>
                    <a:lnB>
                      <a:noFill/>
                    </a:lnB>
                    <a:lnTlToBr>
                      <a:noFill/>
                    </a:lnTlToBr>
                    <a:lnBlToTr>
                      <a:noFill/>
                    </a:lnBlToTr>
                    <a:solidFill>
                      <a:schemeClr val="bg1"/>
                    </a:solidFill>
                  </a:tcPr>
                </a:tc>
                <a:tc>
                  <a:txBody>
                    <a:bodyPr/>
                    <a:lstStyle/>
                    <a:p>
                      <a:pPr marL="0" marR="0" lvl="0" indent="0" algn="ctr" defTabSz="234745" rtl="0" eaLnBrk="1" fontAlgn="auto" latinLnBrk="0" hangingPunct="1">
                        <a:lnSpc>
                          <a:spcPct val="100000"/>
                        </a:lnSpc>
                        <a:spcBef>
                          <a:spcPts val="0"/>
                        </a:spcBef>
                        <a:spcAft>
                          <a:spcPts val="0"/>
                        </a:spcAft>
                        <a:buClrTx/>
                        <a:buSzTx/>
                        <a:buFontTx/>
                        <a:buNone/>
                        <a:tabLst/>
                        <a:defRPr/>
                      </a:pPr>
                      <a:r>
                        <a:rPr lang="en-US" altLang="en-US" sz="1400" dirty="0"/>
                        <a:t>61.9 ± 15.8</a:t>
                      </a:r>
                      <a:endParaRPr lang="en-US" sz="1400" dirty="0"/>
                    </a:p>
                  </a:txBody>
                  <a:tcPr>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6"/>
                  </a:ext>
                </a:extLst>
              </a:tr>
              <a:tr h="338328">
                <a:tc>
                  <a:txBody>
                    <a:bodyPr/>
                    <a:lstStyle/>
                    <a:p>
                      <a:pPr marL="0" marR="0" lvl="0" indent="0" algn="l" defTabSz="38385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charset="0"/>
                          <a:ea typeface="ＭＳ Ｐゴシック" charset="0"/>
                        </a:rPr>
                        <a:t>Go Reaction Time (</a:t>
                      </a:r>
                      <a:r>
                        <a:rPr kumimoji="0" lang="en-US" sz="1400" b="0" i="0" u="none" strike="noStrike" cap="none" normalizeH="0" baseline="0" dirty="0" err="1">
                          <a:ln>
                            <a:noFill/>
                          </a:ln>
                          <a:solidFill>
                            <a:schemeClr val="tx1"/>
                          </a:solidFill>
                          <a:effectLst/>
                          <a:latin typeface="Times New Roman" charset="0"/>
                          <a:ea typeface="ＭＳ Ｐゴシック" charset="0"/>
                        </a:rPr>
                        <a:t>ms</a:t>
                      </a:r>
                      <a:r>
                        <a:rPr kumimoji="0" lang="en-US" sz="1400" b="0" i="0" u="none" strike="noStrike" cap="none" normalizeH="0" baseline="0" dirty="0">
                          <a:ln>
                            <a:noFill/>
                          </a:ln>
                          <a:solidFill>
                            <a:schemeClr val="tx1"/>
                          </a:solidFill>
                          <a:effectLst/>
                          <a:latin typeface="Times New Roman" charset="0"/>
                          <a:ea typeface="ＭＳ Ｐゴシック" charset="0"/>
                        </a:rPr>
                        <a:t>)               </a:t>
                      </a:r>
                    </a:p>
                  </a:txBody>
                  <a:tcPr marL="1897" marR="1897" marT="947" marB="947"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400" dirty="0"/>
                        <a:t>367.5 </a:t>
                      </a:r>
                      <a:r>
                        <a:rPr lang="en-US" altLang="en-US" sz="1400" dirty="0"/>
                        <a:t>± 40.3</a:t>
                      </a:r>
                      <a:endParaRPr lang="en-US" sz="1400" dirty="0"/>
                    </a:p>
                  </a:txBody>
                  <a:tcPr>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400" dirty="0"/>
                        <a:t>359.4 </a:t>
                      </a:r>
                      <a:r>
                        <a:rPr lang="en-US" altLang="en-US" sz="1400" dirty="0"/>
                        <a:t>± 39.4</a:t>
                      </a:r>
                      <a:endParaRPr lang="en-US" sz="1400" dirty="0"/>
                    </a:p>
                  </a:txBody>
                  <a:tcPr>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400" dirty="0"/>
                        <a:t>353.0 </a:t>
                      </a:r>
                      <a:r>
                        <a:rPr lang="en-US" altLang="en-US" sz="1400" dirty="0"/>
                        <a:t>± 35.3</a:t>
                      </a:r>
                      <a:endParaRPr lang="en-US" sz="1400" dirty="0"/>
                    </a:p>
                  </a:txBody>
                  <a:tcPr>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r>
                        <a:rPr lang="en-US" sz="1400" dirty="0"/>
                        <a:t>355.6 </a:t>
                      </a:r>
                      <a:r>
                        <a:rPr lang="en-US" altLang="en-US" sz="1400" dirty="0"/>
                        <a:t>± 39.0</a:t>
                      </a:r>
                      <a:endParaRPr lang="en-US" sz="1400" dirty="0"/>
                    </a:p>
                  </a:txBody>
                  <a:tcPr>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214865">
                <a:tc gridSpan="3">
                  <a:txBody>
                    <a:bodyPr/>
                    <a:lstStyle/>
                    <a:p>
                      <a:r>
                        <a:rPr lang="en-US" sz="900" dirty="0"/>
                        <a:t>Data represent</a:t>
                      </a:r>
                      <a:r>
                        <a:rPr lang="en-US" sz="900" baseline="0" dirty="0"/>
                        <a:t> mean </a:t>
                      </a:r>
                      <a:r>
                        <a:rPr kumimoji="0" lang="en-US" sz="900" b="0" i="0" u="none" strike="noStrike" cap="none" normalizeH="0" baseline="0" dirty="0">
                          <a:ln>
                            <a:noFill/>
                          </a:ln>
                          <a:solidFill>
                            <a:schemeClr val="tx1"/>
                          </a:solidFill>
                          <a:effectLst/>
                          <a:latin typeface="Times New Roman" charset="0"/>
                          <a:ea typeface="ＭＳ Ｐゴシック" charset="0"/>
                        </a:rPr>
                        <a:t>± standard deviation. </a:t>
                      </a:r>
                      <a:endParaRPr lang="en-US" sz="900" dirty="0"/>
                    </a:p>
                  </a:txBody>
                  <a:tcPr marL="1897" marR="1897" marT="947" marB="947"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a:txBody>
                    <a:bodyPr/>
                    <a:lstStyle/>
                    <a:p>
                      <a:endParaRPr lang="en-US" sz="1400" dirty="0"/>
                    </a:p>
                  </a:txBody>
                  <a:tcPr marL="1897" marR="1897" marT="947" marB="947"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1"/>
                    </a:solidFill>
                  </a:tcPr>
                </a:tc>
                <a:tc>
                  <a:txBody>
                    <a:bodyPr/>
                    <a:lstStyle/>
                    <a:p>
                      <a:endParaRPr lang="en-US" sz="1400" dirty="0"/>
                    </a:p>
                  </a:txBody>
                  <a:tcPr marL="1897" marR="1897" marT="947" marB="947"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1"/>
                    </a:solidFill>
                  </a:tcPr>
                </a:tc>
                <a:extLst>
                  <a:ext uri="{0D108BD9-81ED-4DB2-BD59-A6C34878D82A}">
                    <a16:rowId xmlns:a16="http://schemas.microsoft.com/office/drawing/2014/main" val="10013"/>
                  </a:ext>
                </a:extLst>
              </a:tr>
            </a:tbl>
          </a:graphicData>
        </a:graphic>
      </p:graphicFrame>
      <p:grpSp>
        <p:nvGrpSpPr>
          <p:cNvPr id="37" name="Group 36">
            <a:extLst>
              <a:ext uri="{FF2B5EF4-FFF2-40B4-BE49-F238E27FC236}">
                <a16:creationId xmlns:a16="http://schemas.microsoft.com/office/drawing/2014/main" id="{2C9BF64F-605A-E846-9C6C-051C91892EF0}"/>
              </a:ext>
            </a:extLst>
          </p:cNvPr>
          <p:cNvGrpSpPr/>
          <p:nvPr/>
        </p:nvGrpSpPr>
        <p:grpSpPr>
          <a:xfrm>
            <a:off x="6933246" y="10192943"/>
            <a:ext cx="4909192" cy="1792349"/>
            <a:chOff x="9078360" y="4786086"/>
            <a:chExt cx="4794034" cy="1631162"/>
          </a:xfrm>
        </p:grpSpPr>
        <p:pic>
          <p:nvPicPr>
            <p:cNvPr id="36" name="Picture 35" descr="A picture containing white, chain, group, close&#10;&#10;Description automatically generated">
              <a:extLst>
                <a:ext uri="{FF2B5EF4-FFF2-40B4-BE49-F238E27FC236}">
                  <a16:creationId xmlns:a16="http://schemas.microsoft.com/office/drawing/2014/main" id="{A3754871-CEA5-8047-A772-7A21153F10B7}"/>
                </a:ext>
              </a:extLst>
            </p:cNvPr>
            <p:cNvPicPr preferRelativeResize="0">
              <a:picLocks/>
            </p:cNvPicPr>
            <p:nvPr/>
          </p:nvPicPr>
          <p:blipFill rotWithShape="1">
            <a:blip r:embed="rId14"/>
            <a:srcRect t="14217" b="19355"/>
            <a:stretch/>
          </p:blipFill>
          <p:spPr>
            <a:xfrm>
              <a:off x="9078360" y="4786086"/>
              <a:ext cx="4794034" cy="1631162"/>
            </a:xfrm>
            <a:prstGeom prst="rect">
              <a:avLst/>
            </a:prstGeom>
          </p:spPr>
        </p:pic>
        <p:sp>
          <p:nvSpPr>
            <p:cNvPr id="99" name="TextBox 98">
              <a:extLst>
                <a:ext uri="{FF2B5EF4-FFF2-40B4-BE49-F238E27FC236}">
                  <a16:creationId xmlns:a16="http://schemas.microsoft.com/office/drawing/2014/main" id="{80932684-03A2-014B-9107-82185456B87A}"/>
                </a:ext>
              </a:extLst>
            </p:cNvPr>
            <p:cNvSpPr txBox="1"/>
            <p:nvPr/>
          </p:nvSpPr>
          <p:spPr>
            <a:xfrm>
              <a:off x="9155263" y="4862173"/>
              <a:ext cx="3709722" cy="168059"/>
            </a:xfrm>
            <a:prstGeom prst="rect">
              <a:avLst/>
            </a:prstGeom>
            <a:noFill/>
          </p:spPr>
          <p:txBody>
            <a:bodyPr wrap="square" lIns="0" tIns="0" rIns="0" bIns="0" rtlCol="0" anchor="ctr" anchorCtr="0">
              <a:spAutoFit/>
            </a:bodyPr>
            <a:lstStyle/>
            <a:p>
              <a:r>
                <a:rPr lang="en-US" sz="1200" b="1" dirty="0">
                  <a:solidFill>
                    <a:schemeClr val="bg1"/>
                  </a:solidFill>
                </a:rPr>
                <a:t>Figure 4a. Medial Temporal Lobe DMN Sub-Network</a:t>
              </a:r>
            </a:p>
          </p:txBody>
        </p:sp>
      </p:grpSp>
      <p:grpSp>
        <p:nvGrpSpPr>
          <p:cNvPr id="43" name="Group 42">
            <a:extLst>
              <a:ext uri="{FF2B5EF4-FFF2-40B4-BE49-F238E27FC236}">
                <a16:creationId xmlns:a16="http://schemas.microsoft.com/office/drawing/2014/main" id="{24074227-1013-B24A-8D3E-7E8A757C03E3}"/>
              </a:ext>
            </a:extLst>
          </p:cNvPr>
          <p:cNvGrpSpPr/>
          <p:nvPr/>
        </p:nvGrpSpPr>
        <p:grpSpPr>
          <a:xfrm>
            <a:off x="9998234" y="4940318"/>
            <a:ext cx="4545238" cy="1820688"/>
            <a:chOff x="5848898" y="4571607"/>
            <a:chExt cx="4257080" cy="1687065"/>
          </a:xfrm>
        </p:grpSpPr>
        <p:pic>
          <p:nvPicPr>
            <p:cNvPr id="42" name="Picture 41" descr="A picture containing sushi, food, looking, dark&#10;&#10;Description automatically generated">
              <a:extLst>
                <a:ext uri="{FF2B5EF4-FFF2-40B4-BE49-F238E27FC236}">
                  <a16:creationId xmlns:a16="http://schemas.microsoft.com/office/drawing/2014/main" id="{8368E036-46F9-9E48-A866-49775DC2C37A}"/>
                </a:ext>
              </a:extLst>
            </p:cNvPr>
            <p:cNvPicPr>
              <a:picLocks noChangeAspect="1"/>
            </p:cNvPicPr>
            <p:nvPr/>
          </p:nvPicPr>
          <p:blipFill rotWithShape="1">
            <a:blip r:embed="rId15"/>
            <a:srcRect t="18162" b="22588"/>
            <a:stretch/>
          </p:blipFill>
          <p:spPr>
            <a:xfrm>
              <a:off x="5848898" y="4571607"/>
              <a:ext cx="4257080" cy="1687065"/>
            </a:xfrm>
            <a:prstGeom prst="rect">
              <a:avLst/>
            </a:prstGeom>
          </p:spPr>
        </p:pic>
        <p:sp>
          <p:nvSpPr>
            <p:cNvPr id="94" name="TextBox 93">
              <a:extLst>
                <a:ext uri="{FF2B5EF4-FFF2-40B4-BE49-F238E27FC236}">
                  <a16:creationId xmlns:a16="http://schemas.microsoft.com/office/drawing/2014/main" id="{C62427D4-E70A-2F47-847B-23B49F405B9C}"/>
                </a:ext>
              </a:extLst>
            </p:cNvPr>
            <p:cNvSpPr txBox="1"/>
            <p:nvPr/>
          </p:nvSpPr>
          <p:spPr>
            <a:xfrm>
              <a:off x="5916880" y="4617137"/>
              <a:ext cx="4118060" cy="171113"/>
            </a:xfrm>
            <a:prstGeom prst="rect">
              <a:avLst/>
            </a:prstGeom>
            <a:noFill/>
          </p:spPr>
          <p:txBody>
            <a:bodyPr wrap="square" lIns="0" tIns="0" rIns="0" bIns="0" rtlCol="0" anchor="ctr" anchorCtr="0">
              <a:spAutoFit/>
            </a:bodyPr>
            <a:lstStyle/>
            <a:p>
              <a:r>
                <a:rPr lang="en-US" sz="1200" b="1" dirty="0">
                  <a:solidFill>
                    <a:schemeClr val="bg1"/>
                  </a:solidFill>
                </a:rPr>
                <a:t>Figure 1.  Activation on Negative </a:t>
              </a:r>
              <a:r>
                <a:rPr lang="en-US" sz="1200" b="1" dirty="0" err="1">
                  <a:solidFill>
                    <a:schemeClr val="bg1"/>
                  </a:solidFill>
                </a:rPr>
                <a:t>NoGo</a:t>
              </a:r>
              <a:r>
                <a:rPr lang="en-US" sz="1200" b="1" dirty="0">
                  <a:solidFill>
                    <a:schemeClr val="bg1"/>
                  </a:solidFill>
                </a:rPr>
                <a:t> &gt; Neutral </a:t>
              </a:r>
              <a:r>
                <a:rPr lang="en-US" sz="1200" b="1" dirty="0" err="1">
                  <a:solidFill>
                    <a:schemeClr val="bg1"/>
                  </a:solidFill>
                </a:rPr>
                <a:t>NoGo</a:t>
              </a:r>
              <a:r>
                <a:rPr lang="en-US" sz="1200" b="1" dirty="0">
                  <a:solidFill>
                    <a:schemeClr val="bg1"/>
                  </a:solidFill>
                </a:rPr>
                <a:t> Contrast</a:t>
              </a:r>
            </a:p>
          </p:txBody>
        </p:sp>
      </p:grpSp>
      <p:sp>
        <p:nvSpPr>
          <p:cNvPr id="14339" name="TextBox 14338">
            <a:extLst>
              <a:ext uri="{FF2B5EF4-FFF2-40B4-BE49-F238E27FC236}">
                <a16:creationId xmlns:a16="http://schemas.microsoft.com/office/drawing/2014/main" id="{8A937A63-80F3-494E-BAEB-3D887CBB4F05}"/>
              </a:ext>
            </a:extLst>
          </p:cNvPr>
          <p:cNvSpPr txBox="1"/>
          <p:nvPr/>
        </p:nvSpPr>
        <p:spPr>
          <a:xfrm>
            <a:off x="114796" y="13626064"/>
            <a:ext cx="2784408" cy="3600986"/>
          </a:xfrm>
          <a:prstGeom prst="rect">
            <a:avLst/>
          </a:prstGeom>
          <a:noFill/>
        </p:spPr>
        <p:txBody>
          <a:bodyPr wrap="square" rtlCol="0">
            <a:spAutoFit/>
          </a:bodyPr>
          <a:lstStyle/>
          <a:p>
            <a:pPr marL="173038" indent="-173038">
              <a:spcAft>
                <a:spcPts val="1200"/>
              </a:spcAft>
              <a:buFont typeface="Arial" panose="020B0604020202020204" pitchFamily="34" charset="0"/>
              <a:buChar char="•"/>
            </a:pPr>
            <a:r>
              <a:rPr lang="en-US" altLang="en-US" sz="1600" dirty="0"/>
              <a:t>Participants were asked to make a button press for every letter except X while ignoring background images.</a:t>
            </a:r>
          </a:p>
          <a:p>
            <a:pPr marL="173038" indent="-173038">
              <a:spcAft>
                <a:spcPts val="1200"/>
              </a:spcAft>
              <a:buFont typeface="Arial" panose="020B0604020202020204" pitchFamily="34" charset="0"/>
              <a:buChar char="•"/>
            </a:pPr>
            <a:r>
              <a:rPr lang="en-US" altLang="en-US" sz="1600" dirty="0"/>
              <a:t>Participants had to actively inhibit presses on </a:t>
            </a:r>
            <a:r>
              <a:rPr lang="en-US" altLang="en-US" sz="1600" dirty="0" err="1"/>
              <a:t>NoGo</a:t>
            </a:r>
            <a:r>
              <a:rPr lang="en-US" altLang="en-US" sz="1600" dirty="0"/>
              <a:t> trials (‘</a:t>
            </a:r>
            <a:r>
              <a:rPr lang="en-US" altLang="en-US" sz="1600" dirty="0" err="1"/>
              <a:t>Xs</a:t>
            </a:r>
            <a:r>
              <a:rPr lang="en-US" altLang="en-US" sz="1600" dirty="0"/>
              <a:t>’=25% of trials).</a:t>
            </a:r>
          </a:p>
          <a:p>
            <a:pPr marL="173038" indent="-173038">
              <a:spcAft>
                <a:spcPts val="1200"/>
              </a:spcAft>
              <a:buFont typeface="Arial" panose="020B0604020202020204" pitchFamily="34" charset="0"/>
              <a:buChar char="•"/>
            </a:pPr>
            <a:r>
              <a:rPr lang="en-US" altLang="en-US" sz="1600" dirty="0"/>
              <a:t>Background images were selected from the International Affective Picture System (IAPS) and were positive, negative, neutral or scrambled.</a:t>
            </a:r>
          </a:p>
        </p:txBody>
      </p:sp>
      <p:grpSp>
        <p:nvGrpSpPr>
          <p:cNvPr id="24" name="Group 23">
            <a:extLst>
              <a:ext uri="{FF2B5EF4-FFF2-40B4-BE49-F238E27FC236}">
                <a16:creationId xmlns:a16="http://schemas.microsoft.com/office/drawing/2014/main" id="{2B8BB941-B5C0-AE4E-8E5C-1E6C6F0993CF}"/>
              </a:ext>
            </a:extLst>
          </p:cNvPr>
          <p:cNvGrpSpPr/>
          <p:nvPr/>
        </p:nvGrpSpPr>
        <p:grpSpPr>
          <a:xfrm>
            <a:off x="14565889" y="12505340"/>
            <a:ext cx="2651760" cy="2560320"/>
            <a:chOff x="15669041" y="13057575"/>
            <a:chExt cx="2685321" cy="2551176"/>
          </a:xfrm>
        </p:grpSpPr>
        <p:pic>
          <p:nvPicPr>
            <p:cNvPr id="47" name="Picture 46">
              <a:extLst>
                <a:ext uri="{FF2B5EF4-FFF2-40B4-BE49-F238E27FC236}">
                  <a16:creationId xmlns:a16="http://schemas.microsoft.com/office/drawing/2014/main" id="{581C51B3-07AC-3144-9B19-6F6DC8E1BC2F}"/>
                </a:ext>
              </a:extLst>
            </p:cNvPr>
            <p:cNvPicPr preferRelativeResize="0">
              <a:picLocks/>
            </p:cNvPicPr>
            <p:nvPr/>
          </p:nvPicPr>
          <p:blipFill rotWithShape="1">
            <a:blip r:embed="rId16"/>
            <a:srcRect l="1" r="11188"/>
            <a:stretch/>
          </p:blipFill>
          <p:spPr>
            <a:xfrm>
              <a:off x="15669041" y="13057575"/>
              <a:ext cx="2685321" cy="2551176"/>
            </a:xfrm>
            <a:prstGeom prst="rect">
              <a:avLst/>
            </a:prstGeom>
            <a:ln>
              <a:noFill/>
            </a:ln>
          </p:spPr>
        </p:pic>
        <p:sp>
          <p:nvSpPr>
            <p:cNvPr id="111" name="Text Box 154">
              <a:extLst>
                <a:ext uri="{FF2B5EF4-FFF2-40B4-BE49-F238E27FC236}">
                  <a16:creationId xmlns:a16="http://schemas.microsoft.com/office/drawing/2014/main" id="{52BDB6D2-D674-864C-84A7-950A7167BBE5}"/>
                </a:ext>
              </a:extLst>
            </p:cNvPr>
            <p:cNvSpPr txBox="1"/>
            <p:nvPr/>
          </p:nvSpPr>
          <p:spPr>
            <a:xfrm>
              <a:off x="16206074" y="14986487"/>
              <a:ext cx="1252728" cy="274320"/>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algn="ctr">
                <a:spcBef>
                  <a:spcPts val="0"/>
                </a:spcBef>
                <a:spcAft>
                  <a:spcPts val="0"/>
                </a:spcAft>
              </a:pPr>
              <a:r>
                <a:rPr lang="en-US" sz="1100" b="1" i="1" dirty="0">
                  <a:solidFill>
                    <a:srgbClr val="000000"/>
                  </a:solidFill>
                  <a:effectLst/>
                  <a:ea typeface="Times New Roman" panose="02020603050405020304" pitchFamily="18" charset="0"/>
                  <a:cs typeface="Times New Roman" panose="02020603050405020304" pitchFamily="18" charset="0"/>
                </a:rPr>
                <a:t>r</a:t>
              </a:r>
              <a:r>
                <a:rPr lang="en-US" sz="1100" b="1" i="1" baseline="-25000" dirty="0">
                  <a:solidFill>
                    <a:srgbClr val="000000"/>
                  </a:solidFill>
                  <a:ea typeface="Times New Roman" panose="02020603050405020304" pitchFamily="18" charset="0"/>
                  <a:cs typeface="Times New Roman" panose="02020603050405020304" pitchFamily="18" charset="0"/>
                </a:rPr>
                <a:t>42 </a:t>
              </a:r>
              <a:r>
                <a:rPr lang="en-US" sz="1100" b="1" dirty="0">
                  <a:solidFill>
                    <a:srgbClr val="000000"/>
                  </a:solidFill>
                  <a:effectLst/>
                  <a:ea typeface="Times New Roman" panose="02020603050405020304" pitchFamily="18" charset="0"/>
                  <a:cs typeface="Times New Roman" panose="02020603050405020304" pitchFamily="18" charset="0"/>
                </a:rPr>
                <a:t>= -.396, </a:t>
              </a:r>
              <a:r>
                <a:rPr lang="en-US" sz="1100" b="1" i="1" dirty="0">
                  <a:solidFill>
                    <a:srgbClr val="000000"/>
                  </a:solidFill>
                  <a:effectLst/>
                  <a:ea typeface="Times New Roman" panose="02020603050405020304" pitchFamily="18" charset="0"/>
                  <a:cs typeface="Times New Roman" panose="02020603050405020304" pitchFamily="18" charset="0"/>
                </a:rPr>
                <a:t>p </a:t>
              </a:r>
              <a:r>
                <a:rPr lang="en-US" sz="1100" b="1" dirty="0">
                  <a:solidFill>
                    <a:srgbClr val="000000"/>
                  </a:solidFill>
                  <a:effectLst/>
                  <a:ea typeface="Times New Roman" panose="02020603050405020304" pitchFamily="18" charset="0"/>
                  <a:cs typeface="Times New Roman" panose="02020603050405020304" pitchFamily="18" charset="0"/>
                </a:rPr>
                <a:t>= .008</a:t>
              </a:r>
              <a:endParaRPr lang="en-US" sz="1100" b="1" dirty="0">
                <a:effectLst/>
                <a:ea typeface="Times New Roman" panose="02020603050405020304" pitchFamily="18" charset="0"/>
                <a:cs typeface="Times New Roman" panose="02020603050405020304" pitchFamily="18" charset="0"/>
              </a:endParaRPr>
            </a:p>
          </p:txBody>
        </p:sp>
        <p:sp>
          <p:nvSpPr>
            <p:cNvPr id="132" name="TextBox 131">
              <a:extLst>
                <a:ext uri="{FF2B5EF4-FFF2-40B4-BE49-F238E27FC236}">
                  <a16:creationId xmlns:a16="http://schemas.microsoft.com/office/drawing/2014/main" id="{22403DCF-0F2C-6C43-B59C-9B4F829129AB}"/>
                </a:ext>
              </a:extLst>
            </p:cNvPr>
            <p:cNvSpPr txBox="1"/>
            <p:nvPr/>
          </p:nvSpPr>
          <p:spPr>
            <a:xfrm>
              <a:off x="16194313" y="13082389"/>
              <a:ext cx="945418" cy="215444"/>
            </a:xfrm>
            <a:prstGeom prst="rect">
              <a:avLst/>
            </a:prstGeom>
            <a:noFill/>
          </p:spPr>
          <p:txBody>
            <a:bodyPr wrap="square" lIns="0" tIns="0" rIns="0" bIns="0" rtlCol="0" anchor="ctr" anchorCtr="0">
              <a:spAutoFit/>
            </a:bodyPr>
            <a:lstStyle/>
            <a:p>
              <a:r>
                <a:rPr lang="en-US" sz="1400" b="1" dirty="0"/>
                <a:t>Figure 5c. </a:t>
              </a:r>
            </a:p>
          </p:txBody>
        </p:sp>
      </p:grpSp>
      <p:sp>
        <p:nvSpPr>
          <p:cNvPr id="95" name="Rectangle 599">
            <a:extLst>
              <a:ext uri="{FF2B5EF4-FFF2-40B4-BE49-F238E27FC236}">
                <a16:creationId xmlns:a16="http://schemas.microsoft.com/office/drawing/2014/main" id="{74066478-DA6D-5842-BF4B-D8F9FB3520A1}"/>
              </a:ext>
            </a:extLst>
          </p:cNvPr>
          <p:cNvSpPr>
            <a:spLocks noChangeArrowheads="1"/>
          </p:cNvSpPr>
          <p:nvPr/>
        </p:nvSpPr>
        <p:spPr bwMode="auto">
          <a:xfrm>
            <a:off x="6802633" y="4402175"/>
            <a:ext cx="13322808" cy="411480"/>
          </a:xfrm>
          <a:prstGeom prst="rect">
            <a:avLst/>
          </a:prstGeom>
          <a:solidFill>
            <a:srgbClr val="116B81"/>
          </a:solidFill>
          <a:ln w="9525">
            <a:noFill/>
            <a:miter lim="800000"/>
            <a:headEnd/>
            <a:tailEnd/>
          </a:ln>
          <a:effectLst/>
        </p:spPr>
        <p:txBody>
          <a:bodyPr wrap="none" lIns="0" tIns="0" rIns="0" bIns="0" anchor="ctr"/>
          <a:lstStyle/>
          <a:p>
            <a:pPr algn="ctr" defTabSz="457200"/>
            <a:r>
              <a:rPr lang="en-US" sz="2200" b="1" dirty="0">
                <a:solidFill>
                  <a:srgbClr val="FFFFFF"/>
                </a:solidFill>
                <a:effectLst>
                  <a:outerShdw blurRad="38100" dist="38100" dir="2700000" algn="tl">
                    <a:srgbClr val="000000"/>
                  </a:outerShdw>
                </a:effectLst>
                <a:latin typeface="Times" charset="0"/>
                <a:ea typeface="ＭＳ Ｐゴシック" charset="0"/>
                <a:cs typeface="Times" charset="0"/>
              </a:rPr>
              <a:t>Results</a:t>
            </a:r>
            <a:endParaRPr lang="en-US" sz="2200" b="1" dirty="0">
              <a:solidFill>
                <a:schemeClr val="bg1"/>
              </a:solidFill>
              <a:effectLst>
                <a:outerShdw blurRad="38100" dist="38100" dir="2700000" algn="tl">
                  <a:srgbClr val="FFFFFF"/>
                </a:outerShdw>
              </a:effectLst>
              <a:latin typeface="Times" charset="0"/>
              <a:ea typeface="ＭＳ Ｐゴシック" charset="0"/>
            </a:endParaRPr>
          </a:p>
        </p:txBody>
      </p:sp>
      <p:sp>
        <p:nvSpPr>
          <p:cNvPr id="14346" name="Line 614">
            <a:extLst>
              <a:ext uri="{FF2B5EF4-FFF2-40B4-BE49-F238E27FC236}">
                <a16:creationId xmlns:a16="http://schemas.microsoft.com/office/drawing/2014/main" id="{AACB1504-3E6B-984B-8BB6-4A80AF0CEE54}"/>
              </a:ext>
            </a:extLst>
          </p:cNvPr>
          <p:cNvSpPr>
            <a:spLocks noChangeShapeType="1"/>
          </p:cNvSpPr>
          <p:nvPr/>
        </p:nvSpPr>
        <p:spPr bwMode="auto">
          <a:xfrm flipV="1">
            <a:off x="6811903" y="18230847"/>
            <a:ext cx="13313664" cy="0"/>
          </a:xfrm>
          <a:prstGeom prst="line">
            <a:avLst/>
          </a:prstGeom>
          <a:noFill/>
          <a:ln w="38100">
            <a:solidFill>
              <a:srgbClr val="116B81"/>
            </a:solidFill>
            <a:round/>
            <a:headEnd/>
            <a:tailEnd/>
          </a:ln>
          <a:extLst>
            <a:ext uri="{909E8E84-426E-40dd-AFC4-6F175D3DCCD1}">
              <a14:hiddenFill xmlns:a14="http://schemas.microsoft.com/office/drawing/2010/main" xmlns="">
                <a:noFill/>
              </a14:hiddenFill>
            </a:ext>
          </a:extLst>
        </p:spPr>
        <p:txBody>
          <a:bodyPr wrap="none" lIns="46950" tIns="23474" rIns="46950" bIns="23474" anchor="ctr"/>
          <a:lstStyle/>
          <a:p>
            <a:endParaRPr lang="en-US" dirty="0"/>
          </a:p>
        </p:txBody>
      </p:sp>
      <p:sp>
        <p:nvSpPr>
          <p:cNvPr id="10" name="TextBox 9">
            <a:extLst>
              <a:ext uri="{FF2B5EF4-FFF2-40B4-BE49-F238E27FC236}">
                <a16:creationId xmlns:a16="http://schemas.microsoft.com/office/drawing/2014/main" id="{61915232-F748-AB46-8413-A24D70CDD03C}"/>
              </a:ext>
            </a:extLst>
          </p:cNvPr>
          <p:cNvSpPr txBox="1"/>
          <p:nvPr/>
        </p:nvSpPr>
        <p:spPr>
          <a:xfrm>
            <a:off x="-2358" y="6131909"/>
            <a:ext cx="6686315" cy="1697901"/>
          </a:xfrm>
          <a:prstGeom prst="rect">
            <a:avLst/>
          </a:prstGeom>
          <a:noFill/>
        </p:spPr>
        <p:txBody>
          <a:bodyPr wrap="square" rtlCol="0">
            <a:spAutoFit/>
          </a:bodyPr>
          <a:lstStyle/>
          <a:p>
            <a:pPr marL="236538" indent="-173038">
              <a:spcAft>
                <a:spcPts val="1000"/>
              </a:spcAft>
              <a:buFontTx/>
              <a:buChar char="•"/>
            </a:pPr>
            <a:r>
              <a:rPr lang="en-US" altLang="en-US" sz="1550" b="1" i="1" dirty="0"/>
              <a:t>Participants</a:t>
            </a:r>
            <a:r>
              <a:rPr lang="en-US" altLang="en-US" sz="1550" b="1" dirty="0"/>
              <a:t>: </a:t>
            </a:r>
            <a:r>
              <a:rPr lang="en-US" altLang="en-US" sz="1550" dirty="0"/>
              <a:t>45 healthy adolescents (age = 13.9 ± 0.6 years, 25 biological females). Participants provided consent prior to participation. The study was approved by the McLean Hospital Institutional Review Board.</a:t>
            </a:r>
          </a:p>
          <a:p>
            <a:pPr marL="236538" indent="-173038">
              <a:spcAft>
                <a:spcPts val="1000"/>
              </a:spcAft>
              <a:buFontTx/>
              <a:buChar char="•"/>
            </a:pPr>
            <a:r>
              <a:rPr lang="en-US" altLang="x-none" sz="1550" b="1" i="1" dirty="0">
                <a:latin typeface="Times New Roman" charset="0"/>
                <a:ea typeface="Times New Roman" charset="0"/>
                <a:cs typeface="Times New Roman" charset="0"/>
              </a:rPr>
              <a:t>Study visit</a:t>
            </a:r>
            <a:r>
              <a:rPr lang="en-US" altLang="x-none" sz="1550" b="1" dirty="0">
                <a:latin typeface="Times New Roman" charset="0"/>
                <a:ea typeface="Times New Roman" charset="0"/>
                <a:cs typeface="Times New Roman" charset="0"/>
              </a:rPr>
              <a:t>: </a:t>
            </a:r>
            <a:r>
              <a:rPr lang="en-US" altLang="x-none" sz="1550" dirty="0">
                <a:latin typeface="Times New Roman" charset="0"/>
                <a:ea typeface="Times New Roman" charset="0"/>
                <a:cs typeface="Times New Roman" charset="0"/>
              </a:rPr>
              <a:t>Cognitive testing and emotional questionnaires (NIH Toolbox),</a:t>
            </a:r>
            <a:r>
              <a:rPr lang="en-US" altLang="x-none" sz="1550" baseline="30000" dirty="0">
                <a:latin typeface="Times New Roman" charset="0"/>
                <a:ea typeface="Times New Roman" charset="0"/>
                <a:cs typeface="Times New Roman" charset="0"/>
              </a:rPr>
              <a:t>7</a:t>
            </a:r>
            <a:r>
              <a:rPr lang="en-US" altLang="x-none" sz="1550" dirty="0">
                <a:latin typeface="Times New Roman" charset="0"/>
                <a:ea typeface="Times New Roman" charset="0"/>
                <a:cs typeface="Times New Roman" charset="0"/>
              </a:rPr>
              <a:t> Maltreatment and Abuse Chronology of Exposure (MACE)</a:t>
            </a:r>
            <a:r>
              <a:rPr lang="en-US" altLang="x-none" sz="1550" baseline="30000" dirty="0">
                <a:latin typeface="Times New Roman" charset="0"/>
                <a:ea typeface="Times New Roman" charset="0"/>
                <a:cs typeface="Times New Roman" charset="0"/>
              </a:rPr>
              <a:t>8 </a:t>
            </a:r>
            <a:r>
              <a:rPr lang="en-US" altLang="x-none" sz="1550" dirty="0">
                <a:latin typeface="Times New Roman" charset="0"/>
                <a:ea typeface="Times New Roman" charset="0"/>
                <a:cs typeface="Times New Roman" charset="0"/>
              </a:rPr>
              <a:t>interview, and MRI and fMRI data were collected.</a:t>
            </a:r>
            <a:r>
              <a:rPr lang="en-US" altLang="x-none" sz="1550" baseline="30000" dirty="0">
                <a:latin typeface="Times New Roman" charset="0"/>
                <a:ea typeface="Times New Roman" charset="0"/>
                <a:cs typeface="Times New Roman" charset="0"/>
              </a:rPr>
              <a:t>5,6</a:t>
            </a:r>
            <a:r>
              <a:rPr lang="en-US" altLang="x-none" sz="1550" dirty="0">
                <a:latin typeface="Times New Roman" charset="0"/>
                <a:ea typeface="Times New Roman" charset="0"/>
                <a:cs typeface="Times New Roman" charset="0"/>
              </a:rPr>
              <a:t> </a:t>
            </a:r>
          </a:p>
        </p:txBody>
      </p:sp>
      <p:sp>
        <p:nvSpPr>
          <p:cNvPr id="14340" name="Line 358">
            <a:extLst>
              <a:ext uri="{FF2B5EF4-FFF2-40B4-BE49-F238E27FC236}">
                <a16:creationId xmlns:a16="http://schemas.microsoft.com/office/drawing/2014/main" id="{E78FB879-4FB6-8E45-9354-F1C9C8CE1F47}"/>
              </a:ext>
            </a:extLst>
          </p:cNvPr>
          <p:cNvSpPr>
            <a:spLocks noChangeShapeType="1"/>
          </p:cNvSpPr>
          <p:nvPr/>
        </p:nvSpPr>
        <p:spPr bwMode="auto">
          <a:xfrm>
            <a:off x="6807782" y="2284478"/>
            <a:ext cx="0" cy="16916400"/>
          </a:xfrm>
          <a:prstGeom prst="line">
            <a:avLst/>
          </a:prstGeom>
          <a:noFill/>
          <a:ln w="38100">
            <a:solidFill>
              <a:srgbClr val="116B81"/>
            </a:solidFill>
            <a:round/>
            <a:headEnd/>
            <a:tailEnd/>
          </a:ln>
          <a:extLst>
            <a:ext uri="{909E8E84-426E-40dd-AFC4-6F175D3DCCD1}">
              <a14:hiddenFill xmlns:a14="http://schemas.microsoft.com/office/drawing/2010/main" xmlns="">
                <a:noFill/>
              </a14:hiddenFill>
            </a:ext>
          </a:extLst>
        </p:spPr>
        <p:txBody>
          <a:bodyPr wrap="none" lIns="46950" tIns="23474" rIns="46950" bIns="23474" anchor="ctr"/>
          <a:lstStyle/>
          <a:p>
            <a:endParaRPr lang="en-US" dirty="0"/>
          </a:p>
        </p:txBody>
      </p:sp>
      <p:sp>
        <p:nvSpPr>
          <p:cNvPr id="87" name="Rectangle 490">
            <a:extLst>
              <a:ext uri="{FF2B5EF4-FFF2-40B4-BE49-F238E27FC236}">
                <a16:creationId xmlns:a16="http://schemas.microsoft.com/office/drawing/2014/main" id="{CB7D9F7A-AD6D-7C4F-8DE7-A98306595B8F}"/>
              </a:ext>
            </a:extLst>
          </p:cNvPr>
          <p:cNvSpPr>
            <a:spLocks noChangeArrowheads="1"/>
          </p:cNvSpPr>
          <p:nvPr/>
        </p:nvSpPr>
        <p:spPr bwMode="auto">
          <a:xfrm>
            <a:off x="6939240" y="2559422"/>
            <a:ext cx="13070669" cy="1564134"/>
          </a:xfrm>
          <a:prstGeom prst="rect">
            <a:avLst/>
          </a:prstGeom>
          <a:noFill/>
          <a:ln>
            <a:noFill/>
          </a:ln>
        </p:spPr>
        <p:txBody>
          <a:bodyPr wrap="square" lIns="0" tIns="0" rIns="0" bIns="0">
            <a:noAutofit/>
          </a:bodyPr>
          <a:lstStyle>
            <a:lvl1pPr marL="285750" indent="-285750">
              <a:defRPr sz="1300">
                <a:solidFill>
                  <a:schemeClr val="tx1"/>
                </a:solidFill>
                <a:latin typeface="Times" pitchFamily="2" charset="0"/>
                <a:ea typeface="ＭＳ Ｐゴシック" panose="020B0600070205080204" pitchFamily="34" charset="-128"/>
              </a:defRPr>
            </a:lvl1pPr>
            <a:lvl2pPr marL="742950" indent="-285750">
              <a:defRPr sz="1300">
                <a:solidFill>
                  <a:schemeClr val="tx1"/>
                </a:solidFill>
                <a:latin typeface="Times" pitchFamily="2" charset="0"/>
                <a:ea typeface="ＭＳ Ｐゴシック" panose="020B0600070205080204" pitchFamily="34" charset="-128"/>
              </a:defRPr>
            </a:lvl2pPr>
            <a:lvl3pPr marL="1143000" indent="-228600">
              <a:defRPr sz="1300">
                <a:solidFill>
                  <a:schemeClr val="tx1"/>
                </a:solidFill>
                <a:latin typeface="Times" pitchFamily="2" charset="0"/>
                <a:ea typeface="ＭＳ Ｐゴシック" panose="020B0600070205080204" pitchFamily="34" charset="-128"/>
              </a:defRPr>
            </a:lvl3pPr>
            <a:lvl4pPr marL="1600200" indent="-228600">
              <a:defRPr sz="1300">
                <a:solidFill>
                  <a:schemeClr val="tx1"/>
                </a:solidFill>
                <a:latin typeface="Times" pitchFamily="2" charset="0"/>
                <a:ea typeface="ＭＳ Ｐゴシック" panose="020B0600070205080204" pitchFamily="34" charset="-128"/>
              </a:defRPr>
            </a:lvl4pPr>
            <a:lvl5pPr marL="2057400" indent="-228600">
              <a:defRPr sz="13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tx1"/>
                </a:solidFill>
                <a:latin typeface="Times" pitchFamily="2" charset="0"/>
                <a:ea typeface="ＭＳ Ｐゴシック" panose="020B0600070205080204" pitchFamily="34" charset="-128"/>
              </a:defRPr>
            </a:lvl9pPr>
          </a:lstStyle>
          <a:p>
            <a:pPr marL="177800" indent="-177800">
              <a:spcAft>
                <a:spcPts val="800"/>
              </a:spcAft>
              <a:buFont typeface="Arial" panose="020B0604020202020204" pitchFamily="34" charset="0"/>
              <a:buChar char="•"/>
            </a:pPr>
            <a:r>
              <a:rPr lang="en-US" altLang="en-US" sz="1200" dirty="0"/>
              <a:t>Whole brain multiband echoplanar (EPI) blood oxygen level dependent (</a:t>
            </a:r>
            <a:r>
              <a:rPr lang="en-US" altLang="en-US" sz="1200" dirty="0">
                <a:solidFill>
                  <a:srgbClr val="000000"/>
                </a:solidFill>
              </a:rPr>
              <a:t>BOLD) data were acquired on a 3T Siemens TIM Trio (Siemens, Erlangen, Germany) with a 32-channel phased array head coil (TR: 750ms, TE: 30ms, voxel size: 2.8x2.8x2.8mm).</a:t>
            </a:r>
            <a:r>
              <a:rPr lang="en-US" altLang="en-US" sz="1200" baseline="30000" dirty="0">
                <a:solidFill>
                  <a:srgbClr val="000000"/>
                </a:solidFill>
              </a:rPr>
              <a:t>6</a:t>
            </a:r>
          </a:p>
          <a:p>
            <a:pPr marL="177800" indent="-177800">
              <a:spcAft>
                <a:spcPts val="800"/>
              </a:spcAft>
              <a:buFont typeface="Arial" panose="020B0604020202020204" pitchFamily="34" charset="0"/>
              <a:buChar char="•"/>
            </a:pPr>
            <a:r>
              <a:rPr lang="en-US" altLang="en-US" sz="1200" dirty="0"/>
              <a:t>Preprocessing (slice scan time correction, linear trend removal, high-pass temporal filtering, spatial smoothing, motion correction) and </a:t>
            </a:r>
            <a:r>
              <a:rPr lang="en-US" altLang="en-US" sz="1200" dirty="0">
                <a:solidFill>
                  <a:srgbClr val="000000"/>
                </a:solidFill>
              </a:rPr>
              <a:t>first-level statistical analyses were </a:t>
            </a:r>
            <a:r>
              <a:rPr lang="en-US" altLang="en-US" sz="1200" dirty="0"/>
              <a:t>performed using FSL. GLM regressors modeled NoGo trials within positive, negative, neutral, scrambled conditions. </a:t>
            </a:r>
            <a:r>
              <a:rPr lang="en-US" altLang="en-US" sz="1200" dirty="0">
                <a:solidFill>
                  <a:srgbClr val="000000"/>
                </a:solidFill>
              </a:rPr>
              <a:t>Contrasts of parameter estimates were calculated between negative and neutral conditions and were averaged across all participants in a second-level GLM in order to identify brain regions recruited in response to increased emotional distraction during inhibitory (NoGo) trials (</a:t>
            </a:r>
            <a:r>
              <a:rPr lang="en-US" altLang="en-US" sz="1200" i="1" dirty="0">
                <a:solidFill>
                  <a:srgbClr val="000000"/>
                </a:solidFill>
              </a:rPr>
              <a:t>p</a:t>
            </a:r>
            <a:r>
              <a:rPr lang="en-US" altLang="en-US" sz="1200" dirty="0">
                <a:solidFill>
                  <a:srgbClr val="000000"/>
                </a:solidFill>
              </a:rPr>
              <a:t> &lt; 0.05, corrected for multiple comparisons). </a:t>
            </a:r>
          </a:p>
          <a:p>
            <a:pPr marL="177800" indent="-177800">
              <a:spcAft>
                <a:spcPts val="800"/>
              </a:spcAft>
              <a:buFont typeface="Arial" panose="020B0604020202020204" pitchFamily="34" charset="0"/>
              <a:buChar char="•"/>
            </a:pPr>
            <a:r>
              <a:rPr lang="en-US" altLang="en-US" sz="1200" dirty="0">
                <a:solidFill>
                  <a:srgbClr val="000000"/>
                </a:solidFill>
              </a:rPr>
              <a:t>Task-related activation of key brain networks was explored using network template spatial maps</a:t>
            </a:r>
            <a:r>
              <a:rPr lang="en-US" altLang="en-US" sz="1200" baseline="30000" dirty="0">
                <a:solidFill>
                  <a:srgbClr val="000000"/>
                </a:solidFill>
              </a:rPr>
              <a:t>9</a:t>
            </a:r>
            <a:r>
              <a:rPr lang="en-US" altLang="en-US" sz="1200" dirty="0">
                <a:solidFill>
                  <a:srgbClr val="000000"/>
                </a:solidFill>
              </a:rPr>
              <a:t> derived from Human Connectome Project data </a:t>
            </a:r>
            <a:r>
              <a:rPr lang="en-US" altLang="en-US" sz="1200" dirty="0"/>
              <a:t>(https://www.humanconnectome.org/study/hcp-young-adult).</a:t>
            </a:r>
            <a:r>
              <a:rPr lang="en-US" altLang="en-US" sz="1200" baseline="30000" dirty="0">
                <a:solidFill>
                  <a:srgbClr val="000000"/>
                </a:solidFill>
              </a:rPr>
              <a:t>10  </a:t>
            </a:r>
          </a:p>
          <a:p>
            <a:pPr marL="177800" indent="-177800">
              <a:spcAft>
                <a:spcPts val="800"/>
              </a:spcAft>
              <a:buFont typeface="Arial" panose="020B0604020202020204" pitchFamily="34" charset="0"/>
              <a:buChar char="•"/>
            </a:pPr>
            <a:r>
              <a:rPr lang="en-US" altLang="en-US" sz="1200" dirty="0">
                <a:solidFill>
                  <a:srgbClr val="000000"/>
                </a:solidFill>
              </a:rPr>
              <a:t>Template network maps were regressed against the full set of brain activation maps for Negative NoGo &gt; Neutral NoGo contrast to estimate the impact of negative emotional stimuli during response inhibition on the strength of activation of each associated network. </a:t>
            </a:r>
            <a:r>
              <a:rPr lang="en-US" altLang="en-US" sz="1200" dirty="0"/>
              <a:t>Correlation </a:t>
            </a:r>
            <a:r>
              <a:rPr lang="en-US" altLang="en-US" sz="1200" dirty="0">
                <a:solidFill>
                  <a:srgbClr val="000000"/>
                </a:solidFill>
              </a:rPr>
              <a:t>analysis was done to examine task-related network loadings relative to perceived stress, perceived rejection and peer emotional abuse.</a:t>
            </a:r>
            <a:endParaRPr lang="en-US" altLang="en-US" sz="1200" dirty="0"/>
          </a:p>
        </p:txBody>
      </p:sp>
      <p:grpSp>
        <p:nvGrpSpPr>
          <p:cNvPr id="11" name="Group 10">
            <a:extLst>
              <a:ext uri="{FF2B5EF4-FFF2-40B4-BE49-F238E27FC236}">
                <a16:creationId xmlns:a16="http://schemas.microsoft.com/office/drawing/2014/main" id="{60E4081D-3F0A-E54C-8FF2-4DA75AD9B225}"/>
              </a:ext>
            </a:extLst>
          </p:cNvPr>
          <p:cNvGrpSpPr/>
          <p:nvPr/>
        </p:nvGrpSpPr>
        <p:grpSpPr>
          <a:xfrm>
            <a:off x="6939240" y="7550474"/>
            <a:ext cx="4909192" cy="1792348"/>
            <a:chOff x="14206043" y="8062961"/>
            <a:chExt cx="5260049" cy="1959652"/>
          </a:xfrm>
        </p:grpSpPr>
        <p:pic>
          <p:nvPicPr>
            <p:cNvPr id="39" name="Picture 38" descr="A close up of sushi&#10;&#10;Description automatically generated">
              <a:extLst>
                <a:ext uri="{FF2B5EF4-FFF2-40B4-BE49-F238E27FC236}">
                  <a16:creationId xmlns:a16="http://schemas.microsoft.com/office/drawing/2014/main" id="{8E6E9567-299A-E147-8F84-5828BBF55F96}"/>
                </a:ext>
              </a:extLst>
            </p:cNvPr>
            <p:cNvPicPr>
              <a:picLocks noChangeAspect="1"/>
            </p:cNvPicPr>
            <p:nvPr/>
          </p:nvPicPr>
          <p:blipFill rotWithShape="1">
            <a:blip r:embed="rId17"/>
            <a:srcRect t="19118" b="20027"/>
            <a:stretch/>
          </p:blipFill>
          <p:spPr>
            <a:xfrm>
              <a:off x="14206043" y="8062961"/>
              <a:ext cx="5260049" cy="1959652"/>
            </a:xfrm>
            <a:prstGeom prst="rect">
              <a:avLst/>
            </a:prstGeom>
          </p:spPr>
        </p:pic>
        <p:sp>
          <p:nvSpPr>
            <p:cNvPr id="100" name="TextBox 99">
              <a:extLst>
                <a:ext uri="{FF2B5EF4-FFF2-40B4-BE49-F238E27FC236}">
                  <a16:creationId xmlns:a16="http://schemas.microsoft.com/office/drawing/2014/main" id="{018D6CFF-87DD-504F-852D-424EF272FA7C}"/>
                </a:ext>
              </a:extLst>
            </p:cNvPr>
            <p:cNvSpPr txBox="1"/>
            <p:nvPr/>
          </p:nvSpPr>
          <p:spPr>
            <a:xfrm>
              <a:off x="14300049" y="8151385"/>
              <a:ext cx="4396808" cy="205941"/>
            </a:xfrm>
            <a:prstGeom prst="rect">
              <a:avLst/>
            </a:prstGeom>
            <a:noFill/>
          </p:spPr>
          <p:txBody>
            <a:bodyPr wrap="square" lIns="0" tIns="0" rIns="0" bIns="0" rtlCol="0" anchor="ctr" anchorCtr="0">
              <a:spAutoFit/>
            </a:bodyPr>
            <a:lstStyle/>
            <a:p>
              <a:r>
                <a:rPr lang="en-US" sz="1200" b="1" dirty="0">
                  <a:solidFill>
                    <a:schemeClr val="bg1"/>
                  </a:solidFill>
                </a:rPr>
                <a:t>Figure 3a. Anterior DMN Sub-Network </a:t>
              </a:r>
            </a:p>
          </p:txBody>
        </p:sp>
      </p:grpSp>
      <p:grpSp>
        <p:nvGrpSpPr>
          <p:cNvPr id="12" name="Group 11">
            <a:extLst>
              <a:ext uri="{FF2B5EF4-FFF2-40B4-BE49-F238E27FC236}">
                <a16:creationId xmlns:a16="http://schemas.microsoft.com/office/drawing/2014/main" id="{93F9C4AC-E8BD-0346-A8EE-078BBE4F225F}"/>
              </a:ext>
            </a:extLst>
          </p:cNvPr>
          <p:cNvGrpSpPr/>
          <p:nvPr/>
        </p:nvGrpSpPr>
        <p:grpSpPr>
          <a:xfrm>
            <a:off x="6945730" y="12911702"/>
            <a:ext cx="4921118" cy="1666365"/>
            <a:chOff x="7623084" y="9549078"/>
            <a:chExt cx="5260048" cy="1753439"/>
          </a:xfrm>
        </p:grpSpPr>
        <p:pic>
          <p:nvPicPr>
            <p:cNvPr id="30" name="Picture 29">
              <a:extLst>
                <a:ext uri="{FF2B5EF4-FFF2-40B4-BE49-F238E27FC236}">
                  <a16:creationId xmlns:a16="http://schemas.microsoft.com/office/drawing/2014/main" id="{01D23C2C-D27D-AE4A-B0FC-D99672B45E63}"/>
                </a:ext>
                <a:ext uri="{C183D7F6-B498-43B3-948B-1728B52AA6E4}">
                  <adec:decorative xmlns:adec="http://schemas.microsoft.com/office/drawing/2017/decorative" val="0"/>
                </a:ext>
              </a:extLst>
            </p:cNvPr>
            <p:cNvPicPr>
              <a:picLocks noChangeAspect="1"/>
            </p:cNvPicPr>
            <p:nvPr/>
          </p:nvPicPr>
          <p:blipFill rotWithShape="1">
            <a:blip r:embed="rId18"/>
            <a:srcRect t="20073" b="22188"/>
            <a:stretch/>
          </p:blipFill>
          <p:spPr>
            <a:xfrm>
              <a:off x="7623084" y="9549078"/>
              <a:ext cx="5260048" cy="1753439"/>
            </a:xfrm>
            <a:prstGeom prst="rect">
              <a:avLst/>
            </a:prstGeom>
          </p:spPr>
        </p:pic>
        <p:sp>
          <p:nvSpPr>
            <p:cNvPr id="105" name="TextBox 104">
              <a:extLst>
                <a:ext uri="{FF2B5EF4-FFF2-40B4-BE49-F238E27FC236}">
                  <a16:creationId xmlns:a16="http://schemas.microsoft.com/office/drawing/2014/main" id="{F53B0BB2-636B-984A-97A4-974F27939AEB}"/>
                </a:ext>
              </a:extLst>
            </p:cNvPr>
            <p:cNvSpPr txBox="1"/>
            <p:nvPr/>
          </p:nvSpPr>
          <p:spPr>
            <a:xfrm>
              <a:off x="7708402" y="9638166"/>
              <a:ext cx="3965711" cy="194316"/>
            </a:xfrm>
            <a:prstGeom prst="rect">
              <a:avLst/>
            </a:prstGeom>
            <a:noFill/>
            <a:ln>
              <a:noFill/>
            </a:ln>
          </p:spPr>
          <p:txBody>
            <a:bodyPr wrap="square" lIns="0" tIns="0" rIns="0" bIns="0" rtlCol="0" anchor="ctr" anchorCtr="0">
              <a:spAutoFit/>
            </a:bodyPr>
            <a:lstStyle/>
            <a:p>
              <a:r>
                <a:rPr lang="en-US" sz="1200" b="1" dirty="0">
                  <a:solidFill>
                    <a:schemeClr val="bg1"/>
                  </a:solidFill>
                </a:rPr>
                <a:t>Figure 5a. Ventromedial Prefrontal DMN Sub- Network</a:t>
              </a:r>
            </a:p>
          </p:txBody>
        </p:sp>
      </p:grpSp>
      <p:sp>
        <p:nvSpPr>
          <p:cNvPr id="107" name="Rectangle 106">
            <a:extLst>
              <a:ext uri="{FF2B5EF4-FFF2-40B4-BE49-F238E27FC236}">
                <a16:creationId xmlns:a16="http://schemas.microsoft.com/office/drawing/2014/main" id="{F8D7EF1E-538F-2E4D-AB96-B63BA53AFC72}"/>
              </a:ext>
            </a:extLst>
          </p:cNvPr>
          <p:cNvSpPr/>
          <p:nvPr/>
        </p:nvSpPr>
        <p:spPr>
          <a:xfrm>
            <a:off x="14884655" y="4942157"/>
            <a:ext cx="2199645" cy="1661993"/>
          </a:xfrm>
          <a:prstGeom prst="rect">
            <a:avLst/>
          </a:prstGeom>
        </p:spPr>
        <p:txBody>
          <a:bodyPr wrap="square" lIns="0" tIns="0" rIns="0" bIns="0" anchor="ctr" anchorCtr="0">
            <a:spAutoFit/>
          </a:bodyPr>
          <a:lstStyle/>
          <a:p>
            <a:pPr marL="177800" indent="-177800">
              <a:spcAft>
                <a:spcPts val="800"/>
              </a:spcAft>
              <a:buFont typeface="Arial" panose="020B0604020202020204" pitchFamily="34" charset="0"/>
              <a:buChar char="•"/>
            </a:pPr>
            <a:r>
              <a:rPr lang="en-US" sz="1800" b="1" dirty="0"/>
              <a:t>Figure 2: </a:t>
            </a:r>
            <a:r>
              <a:rPr lang="en-US" sz="1800" dirty="0"/>
              <a:t>Greater perceived stress was significantly associated with lower accuracy on inhibitory trials.</a:t>
            </a:r>
          </a:p>
        </p:txBody>
      </p:sp>
      <p:sp>
        <p:nvSpPr>
          <p:cNvPr id="109" name="Rectangle 108">
            <a:extLst>
              <a:ext uri="{FF2B5EF4-FFF2-40B4-BE49-F238E27FC236}">
                <a16:creationId xmlns:a16="http://schemas.microsoft.com/office/drawing/2014/main" id="{DD0629CD-8EE4-AB4E-B4A1-17D620045741}"/>
              </a:ext>
            </a:extLst>
          </p:cNvPr>
          <p:cNvSpPr/>
          <p:nvPr/>
        </p:nvSpPr>
        <p:spPr>
          <a:xfrm>
            <a:off x="6911642" y="4942157"/>
            <a:ext cx="3033057" cy="1938992"/>
          </a:xfrm>
          <a:prstGeom prst="rect">
            <a:avLst/>
          </a:prstGeom>
        </p:spPr>
        <p:txBody>
          <a:bodyPr wrap="square" lIns="0" tIns="0" rIns="0" bIns="0" anchor="ctr" anchorCtr="0">
            <a:spAutoFit/>
          </a:bodyPr>
          <a:lstStyle/>
          <a:p>
            <a:pPr marL="177800" indent="-177800">
              <a:spcAft>
                <a:spcPts val="800"/>
              </a:spcAft>
              <a:buFont typeface="Arial" panose="020B0604020202020204" pitchFamily="34" charset="0"/>
              <a:buChar char="•"/>
            </a:pPr>
            <a:r>
              <a:rPr lang="en-US" sz="1800" b="1" dirty="0"/>
              <a:t>Figure 1 </a:t>
            </a:r>
            <a:r>
              <a:rPr lang="en-US" sz="1800" dirty="0"/>
              <a:t>shows activated regions observed in response to the presence of negative emotional images during inhibitory control (Negative </a:t>
            </a:r>
            <a:r>
              <a:rPr lang="en-US" sz="1800" dirty="0" err="1"/>
              <a:t>NoGo</a:t>
            </a:r>
            <a:r>
              <a:rPr lang="en-US" sz="1800" dirty="0"/>
              <a:t> &gt; Neutral </a:t>
            </a:r>
            <a:r>
              <a:rPr lang="en-US" sz="1800" dirty="0" err="1"/>
              <a:t>NoGo</a:t>
            </a:r>
            <a:r>
              <a:rPr lang="en-US" sz="1800" dirty="0"/>
              <a:t> contrast).</a:t>
            </a:r>
          </a:p>
        </p:txBody>
      </p:sp>
      <p:grpSp>
        <p:nvGrpSpPr>
          <p:cNvPr id="21" name="Group 20">
            <a:extLst>
              <a:ext uri="{FF2B5EF4-FFF2-40B4-BE49-F238E27FC236}">
                <a16:creationId xmlns:a16="http://schemas.microsoft.com/office/drawing/2014/main" id="{584010C0-613D-8A48-A102-C84B2841657D}"/>
              </a:ext>
            </a:extLst>
          </p:cNvPr>
          <p:cNvGrpSpPr/>
          <p:nvPr/>
        </p:nvGrpSpPr>
        <p:grpSpPr>
          <a:xfrm>
            <a:off x="14537047" y="9863765"/>
            <a:ext cx="2651760" cy="2542032"/>
            <a:chOff x="11969027" y="13083513"/>
            <a:chExt cx="2605832" cy="2470783"/>
          </a:xfrm>
        </p:grpSpPr>
        <p:pic>
          <p:nvPicPr>
            <p:cNvPr id="152" name="Picture 151">
              <a:extLst>
                <a:ext uri="{FF2B5EF4-FFF2-40B4-BE49-F238E27FC236}">
                  <a16:creationId xmlns:a16="http://schemas.microsoft.com/office/drawing/2014/main" id="{4C4CE068-AC6B-0F4E-96B6-2CE10C001204}"/>
                </a:ext>
              </a:extLst>
            </p:cNvPr>
            <p:cNvPicPr preferRelativeResize="0">
              <a:picLocks/>
            </p:cNvPicPr>
            <p:nvPr/>
          </p:nvPicPr>
          <p:blipFill rotWithShape="1">
            <a:blip r:embed="rId19"/>
            <a:srcRect l="-153" t="353" r="13217" b="5101"/>
            <a:stretch/>
          </p:blipFill>
          <p:spPr>
            <a:xfrm>
              <a:off x="11969027" y="13083513"/>
              <a:ext cx="2605832" cy="2470783"/>
            </a:xfrm>
            <a:prstGeom prst="rect">
              <a:avLst/>
            </a:prstGeom>
          </p:spPr>
        </p:pic>
        <p:sp>
          <p:nvSpPr>
            <p:cNvPr id="153" name="Text Box 154">
              <a:extLst>
                <a:ext uri="{FF2B5EF4-FFF2-40B4-BE49-F238E27FC236}">
                  <a16:creationId xmlns:a16="http://schemas.microsoft.com/office/drawing/2014/main" id="{244453FB-3217-9046-9226-275BBACB3C3A}"/>
                </a:ext>
              </a:extLst>
            </p:cNvPr>
            <p:cNvSpPr txBox="1"/>
            <p:nvPr/>
          </p:nvSpPr>
          <p:spPr>
            <a:xfrm>
              <a:off x="12491248" y="14970493"/>
              <a:ext cx="1294884" cy="26720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b="1" i="1" dirty="0">
                  <a:solidFill>
                    <a:srgbClr val="000000"/>
                  </a:solidFill>
                  <a:effectLst/>
                  <a:ea typeface="Times New Roman" panose="02020603050405020304" pitchFamily="18" charset="0"/>
                  <a:cs typeface="Times New Roman" panose="02020603050405020304" pitchFamily="18" charset="0"/>
                </a:rPr>
                <a:t>r</a:t>
              </a:r>
              <a:r>
                <a:rPr lang="en-US" sz="1100" b="1" i="1" baseline="-25000" dirty="0">
                  <a:solidFill>
                    <a:srgbClr val="000000"/>
                  </a:solidFill>
                  <a:ea typeface="Times New Roman" panose="02020603050405020304" pitchFamily="18" charset="0"/>
                  <a:cs typeface="Times New Roman" panose="02020603050405020304" pitchFamily="18" charset="0"/>
                </a:rPr>
                <a:t>42 </a:t>
              </a:r>
              <a:r>
                <a:rPr lang="en-US" sz="1100" b="1" dirty="0">
                  <a:solidFill>
                    <a:srgbClr val="000000"/>
                  </a:solidFill>
                  <a:effectLst/>
                  <a:ea typeface="Times New Roman" panose="02020603050405020304" pitchFamily="18" charset="0"/>
                  <a:cs typeface="Times New Roman" panose="02020603050405020304" pitchFamily="18" charset="0"/>
                </a:rPr>
                <a:t>= -.348, </a:t>
              </a:r>
              <a:r>
                <a:rPr lang="en-US" sz="1100" b="1" i="1" dirty="0">
                  <a:solidFill>
                    <a:srgbClr val="000000"/>
                  </a:solidFill>
                  <a:effectLst/>
                  <a:ea typeface="Times New Roman" panose="02020603050405020304" pitchFamily="18" charset="0"/>
                  <a:cs typeface="Times New Roman" panose="02020603050405020304" pitchFamily="18" charset="0"/>
                </a:rPr>
                <a:t>p </a:t>
              </a:r>
              <a:r>
                <a:rPr lang="en-US" sz="1100" b="1" dirty="0">
                  <a:solidFill>
                    <a:srgbClr val="000000"/>
                  </a:solidFill>
                  <a:effectLst/>
                  <a:ea typeface="Times New Roman" panose="02020603050405020304" pitchFamily="18" charset="0"/>
                  <a:cs typeface="Times New Roman" panose="02020603050405020304" pitchFamily="18" charset="0"/>
                </a:rPr>
                <a:t>= .02</a:t>
              </a:r>
              <a:endParaRPr lang="en-US" sz="1100" b="1" dirty="0">
                <a:effectLst/>
                <a:ea typeface="Times New Roman" panose="02020603050405020304" pitchFamily="18" charset="0"/>
                <a:cs typeface="Times New Roman" panose="02020603050405020304" pitchFamily="18" charset="0"/>
              </a:endParaRPr>
            </a:p>
          </p:txBody>
        </p:sp>
        <p:sp>
          <p:nvSpPr>
            <p:cNvPr id="155" name="TextBox 154">
              <a:extLst>
                <a:ext uri="{FF2B5EF4-FFF2-40B4-BE49-F238E27FC236}">
                  <a16:creationId xmlns:a16="http://schemas.microsoft.com/office/drawing/2014/main" id="{B047FCD8-C7A4-7040-9F8C-840A9441F3F3}"/>
                </a:ext>
              </a:extLst>
            </p:cNvPr>
            <p:cNvSpPr txBox="1"/>
            <p:nvPr/>
          </p:nvSpPr>
          <p:spPr>
            <a:xfrm>
              <a:off x="12507644" y="13093335"/>
              <a:ext cx="945418" cy="215444"/>
            </a:xfrm>
            <a:prstGeom prst="rect">
              <a:avLst/>
            </a:prstGeom>
            <a:noFill/>
          </p:spPr>
          <p:txBody>
            <a:bodyPr wrap="square" lIns="0" tIns="0" rIns="0" bIns="0" rtlCol="0" anchor="ctr" anchorCtr="0">
              <a:spAutoFit/>
            </a:bodyPr>
            <a:lstStyle/>
            <a:p>
              <a:r>
                <a:rPr lang="en-US" sz="1400" b="1" dirty="0"/>
                <a:t>Figure 4c. </a:t>
              </a:r>
            </a:p>
          </p:txBody>
        </p:sp>
      </p:grpSp>
      <p:grpSp>
        <p:nvGrpSpPr>
          <p:cNvPr id="26" name="Group 25">
            <a:extLst>
              <a:ext uri="{FF2B5EF4-FFF2-40B4-BE49-F238E27FC236}">
                <a16:creationId xmlns:a16="http://schemas.microsoft.com/office/drawing/2014/main" id="{DC84DD16-75BB-1F40-93A8-570ACC401F88}"/>
              </a:ext>
            </a:extLst>
          </p:cNvPr>
          <p:cNvGrpSpPr/>
          <p:nvPr/>
        </p:nvGrpSpPr>
        <p:grpSpPr>
          <a:xfrm>
            <a:off x="11952822" y="12505935"/>
            <a:ext cx="2625600" cy="2559725"/>
            <a:chOff x="14839712" y="8573131"/>
            <a:chExt cx="2625600" cy="2559725"/>
          </a:xfrm>
        </p:grpSpPr>
        <p:pic>
          <p:nvPicPr>
            <p:cNvPr id="159" name="Picture 158">
              <a:extLst>
                <a:ext uri="{FF2B5EF4-FFF2-40B4-BE49-F238E27FC236}">
                  <a16:creationId xmlns:a16="http://schemas.microsoft.com/office/drawing/2014/main" id="{5D7AD195-26DF-B04D-B8EA-8E8C6F68AC30}"/>
                </a:ext>
              </a:extLst>
            </p:cNvPr>
            <p:cNvPicPr>
              <a:picLocks noChangeAspect="1"/>
            </p:cNvPicPr>
            <p:nvPr/>
          </p:nvPicPr>
          <p:blipFill rotWithShape="1">
            <a:blip r:embed="rId20"/>
            <a:srcRect l="1362" t="617" r="11907" b="3799"/>
            <a:stretch/>
          </p:blipFill>
          <p:spPr>
            <a:xfrm>
              <a:off x="14839712" y="8573131"/>
              <a:ext cx="2625600" cy="2559725"/>
            </a:xfrm>
            <a:prstGeom prst="rect">
              <a:avLst/>
            </a:prstGeom>
            <a:ln>
              <a:noFill/>
            </a:ln>
          </p:spPr>
        </p:pic>
        <p:sp>
          <p:nvSpPr>
            <p:cNvPr id="110" name="TextBox 109">
              <a:extLst>
                <a:ext uri="{FF2B5EF4-FFF2-40B4-BE49-F238E27FC236}">
                  <a16:creationId xmlns:a16="http://schemas.microsoft.com/office/drawing/2014/main" id="{7449F784-A5AE-CD48-A7AF-198F99A687E4}"/>
                </a:ext>
              </a:extLst>
            </p:cNvPr>
            <p:cNvSpPr txBox="1"/>
            <p:nvPr/>
          </p:nvSpPr>
          <p:spPr>
            <a:xfrm>
              <a:off x="15298771" y="8584903"/>
              <a:ext cx="945418" cy="215444"/>
            </a:xfrm>
            <a:prstGeom prst="rect">
              <a:avLst/>
            </a:prstGeom>
            <a:noFill/>
          </p:spPr>
          <p:txBody>
            <a:bodyPr wrap="square" lIns="0" tIns="0" rIns="0" bIns="0" rtlCol="0" anchor="ctr" anchorCtr="0">
              <a:spAutoFit/>
            </a:bodyPr>
            <a:lstStyle/>
            <a:p>
              <a:r>
                <a:rPr lang="en-US" sz="1400" b="1" dirty="0"/>
                <a:t>Figure 5b. </a:t>
              </a:r>
            </a:p>
          </p:txBody>
        </p:sp>
        <p:sp>
          <p:nvSpPr>
            <p:cNvPr id="116" name="Text Box 154">
              <a:extLst>
                <a:ext uri="{FF2B5EF4-FFF2-40B4-BE49-F238E27FC236}">
                  <a16:creationId xmlns:a16="http://schemas.microsoft.com/office/drawing/2014/main" id="{D56C214E-5ED2-6148-A6F0-2E575688299F}"/>
                </a:ext>
              </a:extLst>
            </p:cNvPr>
            <p:cNvSpPr txBox="1"/>
            <p:nvPr/>
          </p:nvSpPr>
          <p:spPr>
            <a:xfrm>
              <a:off x="15311657" y="10497566"/>
              <a:ext cx="1256595" cy="27839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marR="0">
                <a:spcBef>
                  <a:spcPts val="0"/>
                </a:spcBef>
                <a:spcAft>
                  <a:spcPts val="0"/>
                </a:spcAft>
                <a:defRPr sz="1100" b="1" i="1">
                  <a:solidFill>
                    <a:srgbClr val="000000"/>
                  </a:solidFill>
                  <a:effectLst/>
                  <a:ea typeface="Times New Roman" panose="02020603050405020304" pitchFamily="18" charset="0"/>
                  <a:cs typeface="Times New Roman" panose="02020603050405020304" pitchFamily="18" charset="0"/>
                </a:defRPr>
              </a:lvl1pPr>
            </a:lstStyle>
            <a:p>
              <a:pPr algn="ctr"/>
              <a:r>
                <a:rPr lang="en-US" dirty="0"/>
                <a:t>r</a:t>
              </a:r>
              <a:r>
                <a:rPr lang="en-US" i="0" baseline="-25000" dirty="0"/>
                <a:t>42 </a:t>
              </a:r>
              <a:r>
                <a:rPr lang="en-US" i="0" dirty="0"/>
                <a:t>= -.376, </a:t>
              </a:r>
              <a:r>
                <a:rPr lang="en-US" dirty="0"/>
                <a:t>p </a:t>
              </a:r>
              <a:r>
                <a:rPr lang="en-US" i="0" dirty="0"/>
                <a:t>= .01</a:t>
              </a:r>
            </a:p>
          </p:txBody>
        </p:sp>
      </p:grpSp>
      <p:grpSp>
        <p:nvGrpSpPr>
          <p:cNvPr id="15" name="Group 14">
            <a:extLst>
              <a:ext uri="{FF2B5EF4-FFF2-40B4-BE49-F238E27FC236}">
                <a16:creationId xmlns:a16="http://schemas.microsoft.com/office/drawing/2014/main" id="{09E92F04-AE99-E74B-8769-6E5BA345FDE6}"/>
              </a:ext>
            </a:extLst>
          </p:cNvPr>
          <p:cNvGrpSpPr/>
          <p:nvPr/>
        </p:nvGrpSpPr>
        <p:grpSpPr>
          <a:xfrm>
            <a:off x="11946808" y="7214321"/>
            <a:ext cx="2625600" cy="2551176"/>
            <a:chOff x="10468386" y="5564215"/>
            <a:chExt cx="2625600" cy="2551176"/>
          </a:xfrm>
        </p:grpSpPr>
        <p:grpSp>
          <p:nvGrpSpPr>
            <p:cNvPr id="14337" name="Group 14336">
              <a:extLst>
                <a:ext uri="{FF2B5EF4-FFF2-40B4-BE49-F238E27FC236}">
                  <a16:creationId xmlns:a16="http://schemas.microsoft.com/office/drawing/2014/main" id="{3080BBBC-41B7-A947-AD1C-7014C205C1CF}"/>
                </a:ext>
              </a:extLst>
            </p:cNvPr>
            <p:cNvGrpSpPr/>
            <p:nvPr/>
          </p:nvGrpSpPr>
          <p:grpSpPr>
            <a:xfrm>
              <a:off x="10468386" y="5564215"/>
              <a:ext cx="2625600" cy="2551176"/>
              <a:chOff x="15414368" y="10090666"/>
              <a:chExt cx="3780318" cy="3909324"/>
            </a:xfrm>
          </p:grpSpPr>
          <p:pic>
            <p:nvPicPr>
              <p:cNvPr id="14336" name="Picture 14335">
                <a:extLst>
                  <a:ext uri="{FF2B5EF4-FFF2-40B4-BE49-F238E27FC236}">
                    <a16:creationId xmlns:a16="http://schemas.microsoft.com/office/drawing/2014/main" id="{9E967A51-CDF4-3D4E-819D-CB980419AF7E}"/>
                  </a:ext>
                </a:extLst>
              </p:cNvPr>
              <p:cNvPicPr preferRelativeResize="0">
                <a:picLocks/>
              </p:cNvPicPr>
              <p:nvPr/>
            </p:nvPicPr>
            <p:blipFill rotWithShape="1">
              <a:blip r:embed="rId21"/>
              <a:srcRect r="11863" b="4209"/>
              <a:stretch/>
            </p:blipFill>
            <p:spPr>
              <a:xfrm>
                <a:off x="15414368" y="10090666"/>
                <a:ext cx="3780318" cy="3909324"/>
              </a:xfrm>
              <a:prstGeom prst="rect">
                <a:avLst/>
              </a:prstGeom>
              <a:ln>
                <a:noFill/>
              </a:ln>
            </p:spPr>
          </p:pic>
          <p:sp>
            <p:nvSpPr>
              <p:cNvPr id="125" name="Text Box 154">
                <a:extLst>
                  <a:ext uri="{FF2B5EF4-FFF2-40B4-BE49-F238E27FC236}">
                    <a16:creationId xmlns:a16="http://schemas.microsoft.com/office/drawing/2014/main" id="{6D6C332D-8787-8445-93D7-AFD98A36769F}"/>
                  </a:ext>
                </a:extLst>
              </p:cNvPr>
              <p:cNvSpPr txBox="1"/>
              <p:nvPr/>
            </p:nvSpPr>
            <p:spPr>
              <a:xfrm>
                <a:off x="16138280" y="13053631"/>
                <a:ext cx="1803668" cy="420357"/>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algn="ctr">
                  <a:spcBef>
                    <a:spcPts val="0"/>
                  </a:spcBef>
                  <a:spcAft>
                    <a:spcPts val="0"/>
                  </a:spcAft>
                </a:pPr>
                <a:r>
                  <a:rPr lang="en-US" sz="1100" b="1" i="1" dirty="0">
                    <a:solidFill>
                      <a:srgbClr val="000000"/>
                    </a:solidFill>
                    <a:effectLst/>
                    <a:ea typeface="Times New Roman" panose="02020603050405020304" pitchFamily="18" charset="0"/>
                    <a:cs typeface="Times New Roman" panose="02020603050405020304" pitchFamily="18" charset="0"/>
                  </a:rPr>
                  <a:t>r</a:t>
                </a:r>
                <a:r>
                  <a:rPr lang="en-US" sz="1100" b="1" i="1" baseline="-25000" dirty="0">
                    <a:solidFill>
                      <a:srgbClr val="000000"/>
                    </a:solidFill>
                    <a:effectLst/>
                    <a:ea typeface="Times New Roman" panose="02020603050405020304" pitchFamily="18" charset="0"/>
                    <a:cs typeface="Times New Roman" panose="02020603050405020304" pitchFamily="18" charset="0"/>
                  </a:rPr>
                  <a:t>42</a:t>
                </a:r>
                <a:r>
                  <a:rPr lang="en-US" sz="1100" b="1" i="1" baseline="-25000" dirty="0">
                    <a:solidFill>
                      <a:srgbClr val="000000"/>
                    </a:solidFill>
                    <a:ea typeface="Times New Roman" panose="02020603050405020304" pitchFamily="18" charset="0"/>
                    <a:cs typeface="Times New Roman" panose="02020603050405020304" pitchFamily="18" charset="0"/>
                  </a:rPr>
                  <a:t> </a:t>
                </a:r>
                <a:r>
                  <a:rPr lang="en-US" sz="1100" b="1" dirty="0">
                    <a:solidFill>
                      <a:srgbClr val="000000"/>
                    </a:solidFill>
                    <a:effectLst/>
                    <a:ea typeface="Times New Roman" panose="02020603050405020304" pitchFamily="18" charset="0"/>
                    <a:cs typeface="Times New Roman" panose="02020603050405020304" pitchFamily="18" charset="0"/>
                  </a:rPr>
                  <a:t>= -.415, </a:t>
                </a:r>
                <a:r>
                  <a:rPr lang="en-US" sz="1100" b="1" i="1" dirty="0">
                    <a:solidFill>
                      <a:srgbClr val="000000"/>
                    </a:solidFill>
                    <a:effectLst/>
                    <a:ea typeface="Times New Roman" panose="02020603050405020304" pitchFamily="18" charset="0"/>
                    <a:cs typeface="Times New Roman" panose="02020603050405020304" pitchFamily="18" charset="0"/>
                  </a:rPr>
                  <a:t>p </a:t>
                </a:r>
                <a:r>
                  <a:rPr lang="en-US" sz="1100" b="1" dirty="0">
                    <a:solidFill>
                      <a:srgbClr val="000000"/>
                    </a:solidFill>
                    <a:effectLst/>
                    <a:ea typeface="Times New Roman" panose="02020603050405020304" pitchFamily="18" charset="0"/>
                    <a:cs typeface="Times New Roman" panose="02020603050405020304" pitchFamily="18" charset="0"/>
                  </a:rPr>
                  <a:t>= .005</a:t>
                </a:r>
                <a:endParaRPr lang="en-US" sz="1100" b="1" dirty="0">
                  <a:effectLst/>
                  <a:ea typeface="Times New Roman" panose="02020603050405020304" pitchFamily="18" charset="0"/>
                  <a:cs typeface="Times New Roman" panose="02020603050405020304" pitchFamily="18" charset="0"/>
                </a:endParaRPr>
              </a:p>
            </p:txBody>
          </p:sp>
        </p:grpSp>
        <p:sp>
          <p:nvSpPr>
            <p:cNvPr id="104" name="TextBox 103">
              <a:extLst>
                <a:ext uri="{FF2B5EF4-FFF2-40B4-BE49-F238E27FC236}">
                  <a16:creationId xmlns:a16="http://schemas.microsoft.com/office/drawing/2014/main" id="{8A18FA7D-4713-0B48-BDB9-399B92F17AB0}"/>
                </a:ext>
              </a:extLst>
            </p:cNvPr>
            <p:cNvSpPr txBox="1"/>
            <p:nvPr/>
          </p:nvSpPr>
          <p:spPr>
            <a:xfrm>
              <a:off x="10972218" y="5588242"/>
              <a:ext cx="892743" cy="215444"/>
            </a:xfrm>
            <a:prstGeom prst="rect">
              <a:avLst/>
            </a:prstGeom>
            <a:noFill/>
            <a:ln>
              <a:noFill/>
            </a:ln>
          </p:spPr>
          <p:txBody>
            <a:bodyPr wrap="square" lIns="0" tIns="0" rIns="0" bIns="0" rtlCol="0" anchor="ctr" anchorCtr="0">
              <a:spAutoFit/>
            </a:bodyPr>
            <a:lstStyle/>
            <a:p>
              <a:r>
                <a:rPr lang="en-US" sz="1400" b="1" dirty="0"/>
                <a:t>Figure 3b.</a:t>
              </a:r>
            </a:p>
          </p:txBody>
        </p:sp>
      </p:grpSp>
      <p:grpSp>
        <p:nvGrpSpPr>
          <p:cNvPr id="25" name="Group 24">
            <a:extLst>
              <a:ext uri="{FF2B5EF4-FFF2-40B4-BE49-F238E27FC236}">
                <a16:creationId xmlns:a16="http://schemas.microsoft.com/office/drawing/2014/main" id="{54EB0D0B-2DC8-E649-96D7-EF512591987D}"/>
              </a:ext>
            </a:extLst>
          </p:cNvPr>
          <p:cNvGrpSpPr/>
          <p:nvPr/>
        </p:nvGrpSpPr>
        <p:grpSpPr>
          <a:xfrm>
            <a:off x="11964389" y="9863765"/>
            <a:ext cx="2624328" cy="2542032"/>
            <a:chOff x="12235798" y="8611432"/>
            <a:chExt cx="2666817" cy="2551176"/>
          </a:xfrm>
        </p:grpSpPr>
        <p:grpSp>
          <p:nvGrpSpPr>
            <p:cNvPr id="20" name="Group 19">
              <a:extLst>
                <a:ext uri="{FF2B5EF4-FFF2-40B4-BE49-F238E27FC236}">
                  <a16:creationId xmlns:a16="http://schemas.microsoft.com/office/drawing/2014/main" id="{FE21D5C8-67C6-5347-AB66-35B37AC45143}"/>
                </a:ext>
              </a:extLst>
            </p:cNvPr>
            <p:cNvGrpSpPr/>
            <p:nvPr/>
          </p:nvGrpSpPr>
          <p:grpSpPr>
            <a:xfrm>
              <a:off x="12235798" y="8611432"/>
              <a:ext cx="2666817" cy="2551176"/>
              <a:chOff x="10074566" y="13426702"/>
              <a:chExt cx="2666817" cy="2551176"/>
            </a:xfrm>
          </p:grpSpPr>
          <p:sp>
            <p:nvSpPr>
              <p:cNvPr id="149" name="Text Box 154">
                <a:extLst>
                  <a:ext uri="{FF2B5EF4-FFF2-40B4-BE49-F238E27FC236}">
                    <a16:creationId xmlns:a16="http://schemas.microsoft.com/office/drawing/2014/main" id="{273DB241-73AC-5549-8C00-65E32849A8B3}"/>
                  </a:ext>
                </a:extLst>
              </p:cNvPr>
              <p:cNvSpPr txBox="1"/>
              <p:nvPr/>
            </p:nvSpPr>
            <p:spPr>
              <a:xfrm>
                <a:off x="10631704" y="15372787"/>
                <a:ext cx="1005043" cy="21544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a:spcBef>
                    <a:spcPts val="0"/>
                  </a:spcBef>
                  <a:spcAft>
                    <a:spcPts val="0"/>
                  </a:spcAft>
                </a:pPr>
                <a:r>
                  <a:rPr lang="en-US" sz="1100" b="1" i="1" dirty="0">
                    <a:solidFill>
                      <a:srgbClr val="000000"/>
                    </a:solidFill>
                    <a:effectLst/>
                    <a:ea typeface="Times New Roman" panose="02020603050405020304" pitchFamily="18" charset="0"/>
                    <a:cs typeface="Times New Roman" panose="02020603050405020304" pitchFamily="18" charset="0"/>
                  </a:rPr>
                  <a:t>r</a:t>
                </a:r>
                <a:r>
                  <a:rPr lang="en-US" sz="1100" b="1" i="1" baseline="-25000" dirty="0">
                    <a:solidFill>
                      <a:srgbClr val="000000"/>
                    </a:solidFill>
                    <a:ea typeface="Times New Roman" panose="02020603050405020304" pitchFamily="18" charset="0"/>
                    <a:cs typeface="Times New Roman" panose="02020603050405020304" pitchFamily="18" charset="0"/>
                  </a:rPr>
                  <a:t>42</a:t>
                </a:r>
                <a:r>
                  <a:rPr lang="en-US" sz="1100" b="1" dirty="0">
                    <a:solidFill>
                      <a:srgbClr val="000000"/>
                    </a:solidFill>
                    <a:effectLst/>
                    <a:ea typeface="Times New Roman" panose="02020603050405020304" pitchFamily="18" charset="0"/>
                    <a:cs typeface="Times New Roman" panose="02020603050405020304" pitchFamily="18" charset="0"/>
                  </a:rPr>
                  <a:t>=-.368, </a:t>
                </a:r>
                <a:r>
                  <a:rPr lang="en-US" sz="1100" b="1" i="1" dirty="0">
                    <a:solidFill>
                      <a:srgbClr val="000000"/>
                    </a:solidFill>
                    <a:effectLst/>
                    <a:ea typeface="Times New Roman" panose="02020603050405020304" pitchFamily="18" charset="0"/>
                    <a:cs typeface="Times New Roman" panose="02020603050405020304" pitchFamily="18" charset="0"/>
                  </a:rPr>
                  <a:t>p</a:t>
                </a:r>
                <a:r>
                  <a:rPr lang="en-US" sz="1100" b="1" dirty="0">
                    <a:solidFill>
                      <a:srgbClr val="000000"/>
                    </a:solidFill>
                    <a:effectLst/>
                    <a:ea typeface="Times New Roman" panose="02020603050405020304" pitchFamily="18" charset="0"/>
                    <a:cs typeface="Times New Roman" panose="02020603050405020304" pitchFamily="18" charset="0"/>
                  </a:rPr>
                  <a:t>=.01</a:t>
                </a:r>
                <a:endParaRPr lang="en-US" sz="1100" b="1" dirty="0">
                  <a:effectLst/>
                  <a:ea typeface="Times New Roman" panose="02020603050405020304" pitchFamily="18" charset="0"/>
                  <a:cs typeface="Times New Roman" panose="02020603050405020304" pitchFamily="18" charset="0"/>
                </a:endParaRPr>
              </a:p>
            </p:txBody>
          </p:sp>
          <p:pic>
            <p:nvPicPr>
              <p:cNvPr id="148" name="Picture 147">
                <a:extLst>
                  <a:ext uri="{FF2B5EF4-FFF2-40B4-BE49-F238E27FC236}">
                    <a16:creationId xmlns:a16="http://schemas.microsoft.com/office/drawing/2014/main" id="{37B89A49-C948-F24E-8FFE-600E852E52CF}"/>
                  </a:ext>
                </a:extLst>
              </p:cNvPr>
              <p:cNvPicPr preferRelativeResize="0">
                <a:picLocks/>
              </p:cNvPicPr>
              <p:nvPr/>
            </p:nvPicPr>
            <p:blipFill rotWithShape="1">
              <a:blip r:embed="rId22"/>
              <a:srcRect r="12213" b="4242"/>
              <a:stretch/>
            </p:blipFill>
            <p:spPr>
              <a:xfrm>
                <a:off x="10074566" y="13426702"/>
                <a:ext cx="2666817" cy="2551176"/>
              </a:xfrm>
              <a:prstGeom prst="rect">
                <a:avLst/>
              </a:prstGeom>
            </p:spPr>
          </p:pic>
        </p:grpSp>
        <p:sp>
          <p:nvSpPr>
            <p:cNvPr id="162" name="TextBox 161">
              <a:extLst>
                <a:ext uri="{FF2B5EF4-FFF2-40B4-BE49-F238E27FC236}">
                  <a16:creationId xmlns:a16="http://schemas.microsoft.com/office/drawing/2014/main" id="{05B5C09D-DF49-5245-BED0-E6EF1213CA33}"/>
                </a:ext>
              </a:extLst>
            </p:cNvPr>
            <p:cNvSpPr txBox="1"/>
            <p:nvPr/>
          </p:nvSpPr>
          <p:spPr>
            <a:xfrm>
              <a:off x="12777730" y="8635705"/>
              <a:ext cx="945418" cy="215444"/>
            </a:xfrm>
            <a:prstGeom prst="rect">
              <a:avLst/>
            </a:prstGeom>
            <a:noFill/>
          </p:spPr>
          <p:txBody>
            <a:bodyPr wrap="square" lIns="0" tIns="0" rIns="0" bIns="0" rtlCol="0" anchor="ctr" anchorCtr="0">
              <a:spAutoFit/>
            </a:bodyPr>
            <a:lstStyle/>
            <a:p>
              <a:r>
                <a:rPr lang="en-US" sz="1400" b="1" dirty="0"/>
                <a:t>Figure 4b. </a:t>
              </a:r>
            </a:p>
          </p:txBody>
        </p:sp>
        <p:sp>
          <p:nvSpPr>
            <p:cNvPr id="163" name="Text Box 154">
              <a:extLst>
                <a:ext uri="{FF2B5EF4-FFF2-40B4-BE49-F238E27FC236}">
                  <a16:creationId xmlns:a16="http://schemas.microsoft.com/office/drawing/2014/main" id="{34C67866-DB75-C24F-A4FF-EDE9DCEFB746}"/>
                </a:ext>
              </a:extLst>
            </p:cNvPr>
            <p:cNvSpPr txBox="1"/>
            <p:nvPr/>
          </p:nvSpPr>
          <p:spPr>
            <a:xfrm>
              <a:off x="12758211" y="10532291"/>
              <a:ext cx="1252728" cy="274320"/>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marR="0">
                <a:spcBef>
                  <a:spcPts val="0"/>
                </a:spcBef>
                <a:spcAft>
                  <a:spcPts val="0"/>
                </a:spcAft>
                <a:defRPr sz="1100" b="1" i="1">
                  <a:solidFill>
                    <a:srgbClr val="000000"/>
                  </a:solidFill>
                  <a:effectLst/>
                  <a:ea typeface="Times New Roman" panose="02020603050405020304" pitchFamily="18" charset="0"/>
                  <a:cs typeface="Times New Roman" panose="02020603050405020304" pitchFamily="18" charset="0"/>
                </a:defRPr>
              </a:lvl1pPr>
            </a:lstStyle>
            <a:p>
              <a:pPr algn="ctr"/>
              <a:r>
                <a:rPr lang="en-US" dirty="0"/>
                <a:t>r</a:t>
              </a:r>
              <a:r>
                <a:rPr lang="en-US" i="0" baseline="-25000" dirty="0"/>
                <a:t>42 </a:t>
              </a:r>
              <a:r>
                <a:rPr lang="en-US" i="0" dirty="0"/>
                <a:t>= -.348, </a:t>
              </a:r>
              <a:r>
                <a:rPr lang="en-US" dirty="0"/>
                <a:t>p </a:t>
              </a:r>
              <a:r>
                <a:rPr lang="en-US" i="0" dirty="0"/>
                <a:t>= .02</a:t>
              </a:r>
            </a:p>
          </p:txBody>
        </p:sp>
      </p:grpSp>
      <p:sp>
        <p:nvSpPr>
          <p:cNvPr id="164" name="TextBox 163">
            <a:extLst>
              <a:ext uri="{FF2B5EF4-FFF2-40B4-BE49-F238E27FC236}">
                <a16:creationId xmlns:a16="http://schemas.microsoft.com/office/drawing/2014/main" id="{F1E0A9F7-C0E2-2143-B8ED-F8C7C149175C}"/>
              </a:ext>
            </a:extLst>
          </p:cNvPr>
          <p:cNvSpPr txBox="1"/>
          <p:nvPr/>
        </p:nvSpPr>
        <p:spPr>
          <a:xfrm>
            <a:off x="6978548" y="7159018"/>
            <a:ext cx="4726373" cy="276999"/>
          </a:xfrm>
          <a:prstGeom prst="rect">
            <a:avLst/>
          </a:prstGeom>
          <a:noFill/>
        </p:spPr>
        <p:txBody>
          <a:bodyPr wrap="square" lIns="0" tIns="0" rIns="0" bIns="0" rtlCol="0" anchor="ctr" anchorCtr="0">
            <a:spAutoFit/>
          </a:bodyPr>
          <a:lstStyle/>
          <a:p>
            <a:pPr algn="ctr"/>
            <a:r>
              <a:rPr lang="en-US" sz="1800" b="1" dirty="0"/>
              <a:t>Networks Associated with Self-Report Measures</a:t>
            </a:r>
          </a:p>
        </p:txBody>
      </p:sp>
      <p:sp>
        <p:nvSpPr>
          <p:cNvPr id="165" name="Rectangle 164">
            <a:extLst>
              <a:ext uri="{FF2B5EF4-FFF2-40B4-BE49-F238E27FC236}">
                <a16:creationId xmlns:a16="http://schemas.microsoft.com/office/drawing/2014/main" id="{607A3EB7-22E3-1844-A514-F7442B22A5CC}"/>
              </a:ext>
            </a:extLst>
          </p:cNvPr>
          <p:cNvSpPr/>
          <p:nvPr/>
        </p:nvSpPr>
        <p:spPr>
          <a:xfrm>
            <a:off x="17331078" y="9860107"/>
            <a:ext cx="2697480" cy="2215992"/>
          </a:xfrm>
          <a:prstGeom prst="rect">
            <a:avLst/>
          </a:prstGeom>
        </p:spPr>
        <p:txBody>
          <a:bodyPr wrap="square" lIns="0" tIns="0" rIns="0" bIns="0" anchor="ctr" anchorCtr="0">
            <a:spAutoFit/>
          </a:bodyPr>
          <a:lstStyle/>
          <a:p>
            <a:pPr marL="177800" indent="-177800">
              <a:spcAft>
                <a:spcPts val="800"/>
              </a:spcAft>
              <a:buFont typeface="Arial" panose="020B0604020202020204" pitchFamily="34" charset="0"/>
              <a:buChar char="•"/>
            </a:pPr>
            <a:r>
              <a:rPr lang="en-US" sz="1800" dirty="0"/>
              <a:t>Weaker activation of medial temporal DMN (</a:t>
            </a:r>
            <a:r>
              <a:rPr lang="en-US" sz="1800" b="1" dirty="0"/>
              <a:t>Figure 4a</a:t>
            </a:r>
            <a:r>
              <a:rPr lang="en-US" sz="1800" dirty="0"/>
              <a:t>) was associated with lower perceived stress (</a:t>
            </a:r>
            <a:r>
              <a:rPr lang="en-US" sz="1800" b="1" dirty="0"/>
              <a:t>Figure 4b</a:t>
            </a:r>
            <a:r>
              <a:rPr lang="en-US" sz="1800" dirty="0"/>
              <a:t>), perceived rejection (</a:t>
            </a:r>
            <a:r>
              <a:rPr lang="en-US" sz="1800" b="1" dirty="0"/>
              <a:t>Figure 4c</a:t>
            </a:r>
            <a:r>
              <a:rPr lang="en-US" sz="1800" dirty="0"/>
              <a:t>) and peer emotional abuse (p = .009).</a:t>
            </a:r>
          </a:p>
        </p:txBody>
      </p:sp>
      <p:sp>
        <p:nvSpPr>
          <p:cNvPr id="166" name="Rectangle 165">
            <a:extLst>
              <a:ext uri="{FF2B5EF4-FFF2-40B4-BE49-F238E27FC236}">
                <a16:creationId xmlns:a16="http://schemas.microsoft.com/office/drawing/2014/main" id="{496589D1-932D-6A4F-893E-D300ABDF3387}"/>
              </a:ext>
            </a:extLst>
          </p:cNvPr>
          <p:cNvSpPr/>
          <p:nvPr/>
        </p:nvSpPr>
        <p:spPr>
          <a:xfrm>
            <a:off x="14706665" y="7759772"/>
            <a:ext cx="4843927" cy="1107996"/>
          </a:xfrm>
          <a:prstGeom prst="rect">
            <a:avLst/>
          </a:prstGeom>
        </p:spPr>
        <p:txBody>
          <a:bodyPr wrap="square" lIns="0" tIns="0" rIns="0" bIns="0" anchor="ctr" anchorCtr="0">
            <a:spAutoFit/>
          </a:bodyPr>
          <a:lstStyle/>
          <a:p>
            <a:pPr marL="177800" indent="-177800">
              <a:spcAft>
                <a:spcPts val="800"/>
              </a:spcAft>
              <a:buFont typeface="Arial" panose="020B0604020202020204" pitchFamily="34" charset="0"/>
              <a:buChar char="•"/>
            </a:pPr>
            <a:r>
              <a:rPr lang="en-US" sz="1800" dirty="0"/>
              <a:t>Weaker activation of the anterior DMN sub-network (</a:t>
            </a:r>
            <a:r>
              <a:rPr lang="en-US" sz="1800" b="1" dirty="0"/>
              <a:t>Figure 3a</a:t>
            </a:r>
            <a:r>
              <a:rPr lang="en-US" sz="1800" dirty="0"/>
              <a:t>) was associated with greater perceived stress </a:t>
            </a:r>
            <a:r>
              <a:rPr lang="en-US" sz="1800" b="1" dirty="0"/>
              <a:t>(Figure 3b</a:t>
            </a:r>
            <a:r>
              <a:rPr lang="en-US" sz="1800" dirty="0"/>
              <a:t>) and greater peer emotional abuse (p = .03).</a:t>
            </a:r>
          </a:p>
        </p:txBody>
      </p:sp>
      <p:sp>
        <p:nvSpPr>
          <p:cNvPr id="167" name="Rectangle 166">
            <a:extLst>
              <a:ext uri="{FF2B5EF4-FFF2-40B4-BE49-F238E27FC236}">
                <a16:creationId xmlns:a16="http://schemas.microsoft.com/office/drawing/2014/main" id="{4B337B68-2054-BF4E-B1AF-FA22B29735CE}"/>
              </a:ext>
            </a:extLst>
          </p:cNvPr>
          <p:cNvSpPr/>
          <p:nvPr/>
        </p:nvSpPr>
        <p:spPr>
          <a:xfrm flipH="1">
            <a:off x="17331078" y="12583919"/>
            <a:ext cx="2697480" cy="1938992"/>
          </a:xfrm>
          <a:prstGeom prst="rect">
            <a:avLst/>
          </a:prstGeom>
        </p:spPr>
        <p:txBody>
          <a:bodyPr wrap="square" lIns="0" tIns="0" rIns="0" bIns="0" anchor="ctr" anchorCtr="0">
            <a:spAutoFit/>
          </a:bodyPr>
          <a:lstStyle/>
          <a:p>
            <a:pPr marL="177800" indent="-177800">
              <a:spcAft>
                <a:spcPts val="800"/>
              </a:spcAft>
              <a:buFont typeface="Arial" panose="020B0604020202020204" pitchFamily="34" charset="0"/>
              <a:buChar char="•"/>
            </a:pPr>
            <a:r>
              <a:rPr lang="en-US" sz="1800" dirty="0"/>
              <a:t>Weaker activation of the ventromedial PFC DMN sub-network (</a:t>
            </a:r>
            <a:r>
              <a:rPr lang="en-US" sz="1800" b="1" dirty="0"/>
              <a:t>Figure 5a</a:t>
            </a:r>
            <a:r>
              <a:rPr lang="en-US" sz="1800" dirty="0"/>
              <a:t>) was associated with greater perceived stress (</a:t>
            </a:r>
            <a:r>
              <a:rPr lang="en-US" sz="1800" b="1" dirty="0"/>
              <a:t>Figure 5b</a:t>
            </a:r>
            <a:r>
              <a:rPr lang="en-US" sz="1800" dirty="0"/>
              <a:t>) and perceived rejection (</a:t>
            </a:r>
            <a:r>
              <a:rPr lang="en-US" sz="1800" b="1" dirty="0"/>
              <a:t>Figure 5c</a:t>
            </a:r>
            <a:r>
              <a:rPr lang="en-US" sz="1800" dirty="0"/>
              <a:t>).</a:t>
            </a:r>
          </a:p>
        </p:txBody>
      </p:sp>
      <p:sp>
        <p:nvSpPr>
          <p:cNvPr id="168" name="Rectangle 167">
            <a:extLst>
              <a:ext uri="{FF2B5EF4-FFF2-40B4-BE49-F238E27FC236}">
                <a16:creationId xmlns:a16="http://schemas.microsoft.com/office/drawing/2014/main" id="{B1DF95CC-2B4E-BA46-BA02-03E4AE79968B}"/>
              </a:ext>
            </a:extLst>
          </p:cNvPr>
          <p:cNvSpPr/>
          <p:nvPr/>
        </p:nvSpPr>
        <p:spPr>
          <a:xfrm>
            <a:off x="6705600" y="15615589"/>
            <a:ext cx="13121997" cy="2523768"/>
          </a:xfrm>
          <a:prstGeom prst="rect">
            <a:avLst/>
          </a:prstGeom>
        </p:spPr>
        <p:txBody>
          <a:bodyPr wrap="square" lIns="0" tIns="0" rIns="0" bIns="0" anchor="ctr" anchorCtr="0">
            <a:spAutoFit/>
          </a:bodyPr>
          <a:lstStyle/>
          <a:p>
            <a:pPr marL="515938" indent="-279400">
              <a:buFont typeface="Arial" panose="020B0604020202020204" pitchFamily="34" charset="0"/>
              <a:buChar char="•"/>
            </a:pPr>
            <a:r>
              <a:rPr lang="en-US" sz="2200" dirty="0"/>
              <a:t>These findings suggest internalized stress may alter engagement of networks related to emotion regulation and social cognition during response inhibition during negative relative to neutral emotional distraction. Specifically, activity of DMN sub-networks associated with autobiographical recall (anterior &amp; temporal lobe), theory of mind (anterior), and affective processing (ventromedial) was associated with perceived stress and rejection. </a:t>
            </a:r>
          </a:p>
          <a:p>
            <a:pPr marL="515938" indent="-279400">
              <a:buFont typeface="Arial" panose="020B0604020202020204" pitchFamily="34" charset="0"/>
              <a:buChar char="•"/>
            </a:pPr>
            <a:endParaRPr lang="en-US" sz="1000" dirty="0"/>
          </a:p>
          <a:p>
            <a:pPr marL="515938" indent="-279400">
              <a:buFont typeface="Arial" panose="020B0604020202020204" pitchFamily="34" charset="0"/>
              <a:buChar char="•"/>
            </a:pPr>
            <a:r>
              <a:rPr lang="en-US" sz="2200" dirty="0"/>
              <a:t>Findings could reflect increased impulsivity and self-reflective processing, elicited by both negative and neutral stimuli that could serve as an early marker for later mental health problems, such as increased depression and anxiety symptoms. </a:t>
            </a: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rgbClr val="FFFFFF"/>
        </a:solid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24593</TotalTime>
  <Words>1192</Words>
  <Application>Microsoft Macintosh PowerPoint</Application>
  <PresentationFormat>Custom</PresentationFormat>
  <Paragraphs>88</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Times</vt:lpstr>
      <vt:lpstr>Times New Roman</vt:lpstr>
      <vt:lpstr>Blank</vt:lpstr>
      <vt:lpstr>PowerPoint Presentation</vt:lpstr>
    </vt:vector>
  </TitlesOfParts>
  <Company>McLean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Marisa Silveri</dc:creator>
  <cp:lastModifiedBy>Schuttenberg, Eleanor</cp:lastModifiedBy>
  <cp:revision>514</cp:revision>
  <cp:lastPrinted>2017-04-04T14:30:05Z</cp:lastPrinted>
  <dcterms:created xsi:type="dcterms:W3CDTF">2016-06-22T00:02:36Z</dcterms:created>
  <dcterms:modified xsi:type="dcterms:W3CDTF">2020-04-29T21:05:04Z</dcterms:modified>
</cp:coreProperties>
</file>