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72" r:id="rId2"/>
    <p:sldMasterId id="2147483683" r:id="rId3"/>
  </p:sldMasterIdLst>
  <p:sldIdLst>
    <p:sldId id="265" r:id="rId4"/>
    <p:sldId id="257" r:id="rId5"/>
    <p:sldId id="268" r:id="rId6"/>
    <p:sldId id="276" r:id="rId7"/>
    <p:sldId id="269" r:id="rId8"/>
    <p:sldId id="271" r:id="rId9"/>
    <p:sldId id="272" r:id="rId10"/>
    <p:sldId id="274" r:id="rId11"/>
    <p:sldId id="273" r:id="rId12"/>
    <p:sldId id="275" r:id="rId13"/>
    <p:sldId id="270" r:id="rId14"/>
    <p:sldId id="263" r:id="rId15"/>
    <p:sldId id="278" r:id="rId16"/>
    <p:sldId id="279" r:id="rId17"/>
    <p:sldId id="277" r:id="rId18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8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B9E4C-896A-4E27-9DBD-F6775F610BAF}" type="doc">
      <dgm:prSet loTypeId="urn:microsoft.com/office/officeart/2005/8/layout/hList7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F9C7D940-E427-4F35-9DED-388F5384643F}">
      <dgm:prSet phldrT="[Texto]"/>
      <dgm:spPr>
        <a:solidFill>
          <a:srgbClr val="CC0099">
            <a:alpha val="90000"/>
          </a:srgbClr>
        </a:solidFill>
      </dgm:spPr>
      <dgm:t>
        <a:bodyPr/>
        <a:lstStyle/>
        <a:p>
          <a:r>
            <a:rPr lang="en-US" noProof="0" dirty="0" smtClean="0"/>
            <a:t>P&amp;V </a:t>
          </a:r>
        </a:p>
        <a:p>
          <a:r>
            <a:rPr lang="en-US" noProof="0" dirty="0" smtClean="0"/>
            <a:t>Main Stream </a:t>
          </a:r>
          <a:endParaRPr lang="en-US" noProof="0" dirty="0"/>
        </a:p>
      </dgm:t>
    </dgm:pt>
    <dgm:pt modelId="{AC790B2C-C102-4D9D-A5BB-1E5A47D8C8ED}" type="parTrans" cxnId="{F9D662BE-5946-4656-813E-C041607EC4BB}">
      <dgm:prSet/>
      <dgm:spPr/>
      <dgm:t>
        <a:bodyPr/>
        <a:lstStyle/>
        <a:p>
          <a:endParaRPr lang="en-US" noProof="0" dirty="0"/>
        </a:p>
      </dgm:t>
    </dgm:pt>
    <dgm:pt modelId="{921BCBBE-93D5-4486-AD92-27C36CD87738}" type="sibTrans" cxnId="{F9D662BE-5946-4656-813E-C041607EC4BB}">
      <dgm:prSet/>
      <dgm:spPr/>
      <dgm:t>
        <a:bodyPr/>
        <a:lstStyle/>
        <a:p>
          <a:endParaRPr lang="en-US" noProof="0" dirty="0"/>
        </a:p>
      </dgm:t>
    </dgm:pt>
    <dgm:pt modelId="{FB5270F5-38DE-4917-96BD-92B33E0C48C4}">
      <dgm:prSet phldrT="[Texto]"/>
      <dgm:spPr>
        <a:solidFill>
          <a:srgbClr val="CC0099">
            <a:alpha val="50000"/>
          </a:srgbClr>
        </a:solidFill>
      </dgm:spPr>
      <dgm:t>
        <a:bodyPr/>
        <a:lstStyle/>
        <a:p>
          <a:r>
            <a:rPr lang="en-US" noProof="0" dirty="0" smtClean="0"/>
            <a:t>Cooking </a:t>
          </a:r>
        </a:p>
        <a:p>
          <a:r>
            <a:rPr lang="en-US" noProof="0" dirty="0" smtClean="0"/>
            <a:t>Contest</a:t>
          </a:r>
          <a:endParaRPr lang="en-US" noProof="0" dirty="0"/>
        </a:p>
      </dgm:t>
    </dgm:pt>
    <dgm:pt modelId="{DE82BFD2-4314-43FA-B1C0-6DBE7F6B8D1F}" type="parTrans" cxnId="{3F66E39B-0DA4-43DD-9B91-A07E08CD045E}">
      <dgm:prSet/>
      <dgm:spPr/>
      <dgm:t>
        <a:bodyPr/>
        <a:lstStyle/>
        <a:p>
          <a:endParaRPr lang="es-ES"/>
        </a:p>
      </dgm:t>
    </dgm:pt>
    <dgm:pt modelId="{FF332E63-2603-4F8A-A3FE-5A5A7309CC53}" type="sibTrans" cxnId="{3F66E39B-0DA4-43DD-9B91-A07E08CD045E}">
      <dgm:prSet/>
      <dgm:spPr/>
      <dgm:t>
        <a:bodyPr/>
        <a:lstStyle/>
        <a:p>
          <a:endParaRPr lang="es-ES"/>
        </a:p>
      </dgm:t>
    </dgm:pt>
    <dgm:pt modelId="{F76D6CED-0CCF-457C-A3B8-5555A9883E4C}">
      <dgm:prSet phldrT="[Texto]"/>
      <dgm:spPr>
        <a:solidFill>
          <a:srgbClr val="CC0099">
            <a:alpha val="77000"/>
          </a:srgbClr>
        </a:solidFill>
      </dgm:spPr>
      <dgm:t>
        <a:bodyPr/>
        <a:lstStyle/>
        <a:p>
          <a:r>
            <a:rPr lang="en-US" noProof="0" dirty="0" smtClean="0"/>
            <a:t>Empowering P&amp;V</a:t>
          </a:r>
        </a:p>
        <a:p>
          <a:r>
            <a:rPr lang="en-US" noProof="0" dirty="0" smtClean="0"/>
            <a:t>Workshop</a:t>
          </a:r>
          <a:endParaRPr lang="en-US" noProof="0" dirty="0"/>
        </a:p>
      </dgm:t>
    </dgm:pt>
    <dgm:pt modelId="{ECFB12A8-1110-494D-89F0-F216774F62EB}" type="parTrans" cxnId="{60955DCC-4589-4CCD-94B9-62176FB14F72}">
      <dgm:prSet/>
      <dgm:spPr/>
      <dgm:t>
        <a:bodyPr/>
        <a:lstStyle/>
        <a:p>
          <a:endParaRPr lang="es-ES"/>
        </a:p>
      </dgm:t>
    </dgm:pt>
    <dgm:pt modelId="{5BC1A961-736A-44EF-A391-3E602C3724DE}" type="sibTrans" cxnId="{60955DCC-4589-4CCD-94B9-62176FB14F72}">
      <dgm:prSet/>
      <dgm:spPr/>
      <dgm:t>
        <a:bodyPr/>
        <a:lstStyle/>
        <a:p>
          <a:endParaRPr lang="es-ES"/>
        </a:p>
      </dgm:t>
    </dgm:pt>
    <dgm:pt modelId="{851EA94A-C35A-4765-913B-F73430F026BC}">
      <dgm:prSet phldrT="[Texto]"/>
      <dgm:spPr>
        <a:solidFill>
          <a:srgbClr val="CC0099">
            <a:alpha val="50000"/>
          </a:srgbClr>
        </a:solidFill>
      </dgm:spPr>
      <dgm:t>
        <a:bodyPr/>
        <a:lstStyle/>
        <a:p>
          <a:r>
            <a:rPr lang="en-US" noProof="0" dirty="0" smtClean="0"/>
            <a:t>Secret </a:t>
          </a:r>
        </a:p>
        <a:p>
          <a:r>
            <a:rPr lang="en-US" noProof="0" dirty="0" smtClean="0"/>
            <a:t>Santa</a:t>
          </a:r>
          <a:endParaRPr lang="en-US" noProof="0" dirty="0"/>
        </a:p>
      </dgm:t>
    </dgm:pt>
    <dgm:pt modelId="{59CB1757-5F01-420D-9165-6E0E174422D3}" type="parTrans" cxnId="{33528B5F-9E35-49F9-9AED-24FCE481D77D}">
      <dgm:prSet/>
      <dgm:spPr/>
      <dgm:t>
        <a:bodyPr/>
        <a:lstStyle/>
        <a:p>
          <a:endParaRPr lang="es-ES"/>
        </a:p>
      </dgm:t>
    </dgm:pt>
    <dgm:pt modelId="{98A13D65-251C-492A-B0EE-1A3D4488AAAC}" type="sibTrans" cxnId="{33528B5F-9E35-49F9-9AED-24FCE481D77D}">
      <dgm:prSet/>
      <dgm:spPr/>
      <dgm:t>
        <a:bodyPr/>
        <a:lstStyle/>
        <a:p>
          <a:endParaRPr lang="es-ES"/>
        </a:p>
      </dgm:t>
    </dgm:pt>
    <dgm:pt modelId="{FD8959F2-D078-495C-AE44-0E1DA9BFBE39}" type="pres">
      <dgm:prSet presAssocID="{0FDB9E4C-896A-4E27-9DBD-F6775F610BAF}" presName="Name0" presStyleCnt="0">
        <dgm:presLayoutVars>
          <dgm:dir/>
          <dgm:resizeHandles val="exact"/>
        </dgm:presLayoutVars>
      </dgm:prSet>
      <dgm:spPr/>
    </dgm:pt>
    <dgm:pt modelId="{B4F4B209-3C28-49EB-A12E-AB754156E7D9}" type="pres">
      <dgm:prSet presAssocID="{0FDB9E4C-896A-4E27-9DBD-F6775F610BAF}" presName="fgShape" presStyleLbl="fgShp" presStyleIdx="0" presStyleCnt="1"/>
      <dgm:spPr/>
    </dgm:pt>
    <dgm:pt modelId="{BE252A90-9868-48AE-9562-299BB00809CF}" type="pres">
      <dgm:prSet presAssocID="{0FDB9E4C-896A-4E27-9DBD-F6775F610BAF}" presName="linComp" presStyleCnt="0"/>
      <dgm:spPr/>
    </dgm:pt>
    <dgm:pt modelId="{577C5029-42FF-467F-A09C-52F1C514FE40}" type="pres">
      <dgm:prSet presAssocID="{F9C7D940-E427-4F35-9DED-388F5384643F}" presName="compNode" presStyleCnt="0"/>
      <dgm:spPr/>
    </dgm:pt>
    <dgm:pt modelId="{D592DC78-C4D7-434B-BD6E-3039994DEDAE}" type="pres">
      <dgm:prSet presAssocID="{F9C7D940-E427-4F35-9DED-388F5384643F}" presName="bkgdShape" presStyleLbl="node1" presStyleIdx="0" presStyleCnt="4" custScaleX="157604"/>
      <dgm:spPr/>
      <dgm:t>
        <a:bodyPr/>
        <a:lstStyle/>
        <a:p>
          <a:endParaRPr lang="es-ES"/>
        </a:p>
      </dgm:t>
    </dgm:pt>
    <dgm:pt modelId="{C115767E-BF3F-46E8-9371-A0A32C616A7D}" type="pres">
      <dgm:prSet presAssocID="{F9C7D940-E427-4F35-9DED-388F5384643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EF0871-5FD5-4C32-AB46-D4243F37D625}" type="pres">
      <dgm:prSet presAssocID="{F9C7D940-E427-4F35-9DED-388F5384643F}" presName="invisiNode" presStyleLbl="node1" presStyleIdx="0" presStyleCnt="4"/>
      <dgm:spPr/>
    </dgm:pt>
    <dgm:pt modelId="{75455B19-DC36-403C-958C-F80CAFCAD550}" type="pres">
      <dgm:prSet presAssocID="{F9C7D940-E427-4F35-9DED-388F5384643F}" presName="imagNode" presStyleLbl="fgImgPlace1" presStyleIdx="0" presStyleCnt="4" custScaleX="1893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5FF03A1-8D93-47E3-8802-3D5D8CF80005}" type="pres">
      <dgm:prSet presAssocID="{921BCBBE-93D5-4486-AD92-27C36CD8773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06C1A79-2A3B-42B5-A38F-3DD7D802BE55}" type="pres">
      <dgm:prSet presAssocID="{F76D6CED-0CCF-457C-A3B8-5555A9883E4C}" presName="compNode" presStyleCnt="0"/>
      <dgm:spPr/>
    </dgm:pt>
    <dgm:pt modelId="{5E9F153B-3405-4F8C-8C49-4DB07C1E6106}" type="pres">
      <dgm:prSet presAssocID="{F76D6CED-0CCF-457C-A3B8-5555A9883E4C}" presName="bkgdShape" presStyleLbl="node1" presStyleIdx="1" presStyleCnt="4" custScaleX="157604"/>
      <dgm:spPr/>
      <dgm:t>
        <a:bodyPr/>
        <a:lstStyle/>
        <a:p>
          <a:endParaRPr lang="es-ES"/>
        </a:p>
      </dgm:t>
    </dgm:pt>
    <dgm:pt modelId="{0A60B27D-340B-4DFA-ACEC-8B89359574A5}" type="pres">
      <dgm:prSet presAssocID="{F76D6CED-0CCF-457C-A3B8-5555A9883E4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8B3431-3588-4A5E-8355-12595105A957}" type="pres">
      <dgm:prSet presAssocID="{F76D6CED-0CCF-457C-A3B8-5555A9883E4C}" presName="invisiNode" presStyleLbl="node1" presStyleIdx="1" presStyleCnt="4"/>
      <dgm:spPr/>
    </dgm:pt>
    <dgm:pt modelId="{837952E9-9321-47BA-A6FD-695EE0F6ED1A}" type="pres">
      <dgm:prSet presAssocID="{F76D6CED-0CCF-457C-A3B8-5555A9883E4C}" presName="imagNode" presStyleLbl="fgImgPlace1" presStyleIdx="1" presStyleCnt="4" custScaleX="19982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84D0634-BCFA-454A-9C6F-0372B0931C84}" type="pres">
      <dgm:prSet presAssocID="{5BC1A961-736A-44EF-A391-3E602C3724D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A6EB638-6DDE-498D-9EAE-ED536AAAE9FD}" type="pres">
      <dgm:prSet presAssocID="{FB5270F5-38DE-4917-96BD-92B33E0C48C4}" presName="compNode" presStyleCnt="0"/>
      <dgm:spPr/>
    </dgm:pt>
    <dgm:pt modelId="{8159B9E1-6D78-4A18-B9A6-DE197F8341B5}" type="pres">
      <dgm:prSet presAssocID="{FB5270F5-38DE-4917-96BD-92B33E0C48C4}" presName="bkgdShape" presStyleLbl="node1" presStyleIdx="2" presStyleCnt="4" custScaleX="140213"/>
      <dgm:spPr/>
      <dgm:t>
        <a:bodyPr/>
        <a:lstStyle/>
        <a:p>
          <a:endParaRPr lang="es-ES"/>
        </a:p>
      </dgm:t>
    </dgm:pt>
    <dgm:pt modelId="{5375A4C4-F3C1-4C34-9C92-9AA9465DD099}" type="pres">
      <dgm:prSet presAssocID="{FB5270F5-38DE-4917-96BD-92B33E0C48C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F6B5FB-39A0-4DCC-B55D-887B5772CE3F}" type="pres">
      <dgm:prSet presAssocID="{FB5270F5-38DE-4917-96BD-92B33E0C48C4}" presName="invisiNode" presStyleLbl="node1" presStyleIdx="2" presStyleCnt="4"/>
      <dgm:spPr/>
    </dgm:pt>
    <dgm:pt modelId="{99F7B27B-8EE0-49C8-95D6-D2B9FA9E1306}" type="pres">
      <dgm:prSet presAssocID="{FB5270F5-38DE-4917-96BD-92B33E0C48C4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E6F5AEF-4023-49C5-90A8-D7515F9F33B6}" type="pres">
      <dgm:prSet presAssocID="{FF332E63-2603-4F8A-A3FE-5A5A7309CC5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6166189-4B21-4EBF-A768-6D4B1A94F1C5}" type="pres">
      <dgm:prSet presAssocID="{851EA94A-C35A-4765-913B-F73430F026BC}" presName="compNode" presStyleCnt="0"/>
      <dgm:spPr/>
    </dgm:pt>
    <dgm:pt modelId="{49D82EA0-54DE-4F1E-A5C3-B9D2D9F3C5E6}" type="pres">
      <dgm:prSet presAssocID="{851EA94A-C35A-4765-913B-F73430F026BC}" presName="bkgdShape" presStyleLbl="node1" presStyleIdx="3" presStyleCnt="4" custScaleX="140213"/>
      <dgm:spPr/>
      <dgm:t>
        <a:bodyPr/>
        <a:lstStyle/>
        <a:p>
          <a:endParaRPr lang="es-ES"/>
        </a:p>
      </dgm:t>
    </dgm:pt>
    <dgm:pt modelId="{633F58EC-C947-462B-9147-95677E057CD1}" type="pres">
      <dgm:prSet presAssocID="{851EA94A-C35A-4765-913B-F73430F026B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2FE95B-FDAB-4BAF-AF69-539AC3D41201}" type="pres">
      <dgm:prSet presAssocID="{851EA94A-C35A-4765-913B-F73430F026BC}" presName="invisiNode" presStyleLbl="node1" presStyleIdx="3" presStyleCnt="4"/>
      <dgm:spPr/>
    </dgm:pt>
    <dgm:pt modelId="{0BA1DE42-03D3-4C3B-B17A-9D111005085A}" type="pres">
      <dgm:prSet presAssocID="{851EA94A-C35A-4765-913B-F73430F026BC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FFF5DED-058A-46F4-B47D-23B5AEF73CB1}" type="presOf" srcId="{0FDB9E4C-896A-4E27-9DBD-F6775F610BAF}" destId="{FD8959F2-D078-495C-AE44-0E1DA9BFBE39}" srcOrd="0" destOrd="0" presId="urn:microsoft.com/office/officeart/2005/8/layout/hList7"/>
    <dgm:cxn modelId="{D0BE5C26-96E5-4F2C-BB32-6394977093A2}" type="presOf" srcId="{F76D6CED-0CCF-457C-A3B8-5555A9883E4C}" destId="{5E9F153B-3405-4F8C-8C49-4DB07C1E6106}" srcOrd="0" destOrd="0" presId="urn:microsoft.com/office/officeart/2005/8/layout/hList7"/>
    <dgm:cxn modelId="{78BA3633-251E-49A9-9D49-826469861959}" type="presOf" srcId="{851EA94A-C35A-4765-913B-F73430F026BC}" destId="{633F58EC-C947-462B-9147-95677E057CD1}" srcOrd="1" destOrd="0" presId="urn:microsoft.com/office/officeart/2005/8/layout/hList7"/>
    <dgm:cxn modelId="{3F66E39B-0DA4-43DD-9B91-A07E08CD045E}" srcId="{0FDB9E4C-896A-4E27-9DBD-F6775F610BAF}" destId="{FB5270F5-38DE-4917-96BD-92B33E0C48C4}" srcOrd="2" destOrd="0" parTransId="{DE82BFD2-4314-43FA-B1C0-6DBE7F6B8D1F}" sibTransId="{FF332E63-2603-4F8A-A3FE-5A5A7309CC53}"/>
    <dgm:cxn modelId="{F9D662BE-5946-4656-813E-C041607EC4BB}" srcId="{0FDB9E4C-896A-4E27-9DBD-F6775F610BAF}" destId="{F9C7D940-E427-4F35-9DED-388F5384643F}" srcOrd="0" destOrd="0" parTransId="{AC790B2C-C102-4D9D-A5BB-1E5A47D8C8ED}" sibTransId="{921BCBBE-93D5-4486-AD92-27C36CD87738}"/>
    <dgm:cxn modelId="{8CB9FC78-B40B-420E-825D-E186039EB296}" type="presOf" srcId="{F76D6CED-0CCF-457C-A3B8-5555A9883E4C}" destId="{0A60B27D-340B-4DFA-ACEC-8B89359574A5}" srcOrd="1" destOrd="0" presId="urn:microsoft.com/office/officeart/2005/8/layout/hList7"/>
    <dgm:cxn modelId="{5F0E0D1F-A592-432B-B852-19BE04EF8961}" type="presOf" srcId="{FB5270F5-38DE-4917-96BD-92B33E0C48C4}" destId="{8159B9E1-6D78-4A18-B9A6-DE197F8341B5}" srcOrd="0" destOrd="0" presId="urn:microsoft.com/office/officeart/2005/8/layout/hList7"/>
    <dgm:cxn modelId="{A7D52D83-EE7C-4387-8146-AB24A24B9C98}" type="presOf" srcId="{FF332E63-2603-4F8A-A3FE-5A5A7309CC53}" destId="{5E6F5AEF-4023-49C5-90A8-D7515F9F33B6}" srcOrd="0" destOrd="0" presId="urn:microsoft.com/office/officeart/2005/8/layout/hList7"/>
    <dgm:cxn modelId="{56CE2D16-164F-4A29-856F-8D8BBB771505}" type="presOf" srcId="{921BCBBE-93D5-4486-AD92-27C36CD87738}" destId="{65FF03A1-8D93-47E3-8802-3D5D8CF80005}" srcOrd="0" destOrd="0" presId="urn:microsoft.com/office/officeart/2005/8/layout/hList7"/>
    <dgm:cxn modelId="{1F5D7D2C-36A3-4CB7-9429-C00BFCBCC8A5}" type="presOf" srcId="{851EA94A-C35A-4765-913B-F73430F026BC}" destId="{49D82EA0-54DE-4F1E-A5C3-B9D2D9F3C5E6}" srcOrd="0" destOrd="0" presId="urn:microsoft.com/office/officeart/2005/8/layout/hList7"/>
    <dgm:cxn modelId="{33528B5F-9E35-49F9-9AED-24FCE481D77D}" srcId="{0FDB9E4C-896A-4E27-9DBD-F6775F610BAF}" destId="{851EA94A-C35A-4765-913B-F73430F026BC}" srcOrd="3" destOrd="0" parTransId="{59CB1757-5F01-420D-9165-6E0E174422D3}" sibTransId="{98A13D65-251C-492A-B0EE-1A3D4488AAAC}"/>
    <dgm:cxn modelId="{8F9FA93D-C763-489F-A1BE-5624A4029DEE}" type="presOf" srcId="{F9C7D940-E427-4F35-9DED-388F5384643F}" destId="{C115767E-BF3F-46E8-9371-A0A32C616A7D}" srcOrd="1" destOrd="0" presId="urn:microsoft.com/office/officeart/2005/8/layout/hList7"/>
    <dgm:cxn modelId="{28AA6153-1ACE-4312-9DFC-F81DB59E3247}" type="presOf" srcId="{5BC1A961-736A-44EF-A391-3E602C3724DE}" destId="{D84D0634-BCFA-454A-9C6F-0372B0931C84}" srcOrd="0" destOrd="0" presId="urn:microsoft.com/office/officeart/2005/8/layout/hList7"/>
    <dgm:cxn modelId="{8D72B50E-7D9B-485B-A63E-D37D0B32B3B9}" type="presOf" srcId="{F9C7D940-E427-4F35-9DED-388F5384643F}" destId="{D592DC78-C4D7-434B-BD6E-3039994DEDAE}" srcOrd="0" destOrd="0" presId="urn:microsoft.com/office/officeart/2005/8/layout/hList7"/>
    <dgm:cxn modelId="{60955DCC-4589-4CCD-94B9-62176FB14F72}" srcId="{0FDB9E4C-896A-4E27-9DBD-F6775F610BAF}" destId="{F76D6CED-0CCF-457C-A3B8-5555A9883E4C}" srcOrd="1" destOrd="0" parTransId="{ECFB12A8-1110-494D-89F0-F216774F62EB}" sibTransId="{5BC1A961-736A-44EF-A391-3E602C3724DE}"/>
    <dgm:cxn modelId="{82869EF0-CAE7-4E4B-AB4D-88A172E2DFAB}" type="presOf" srcId="{FB5270F5-38DE-4917-96BD-92B33E0C48C4}" destId="{5375A4C4-F3C1-4C34-9C92-9AA9465DD099}" srcOrd="1" destOrd="0" presId="urn:microsoft.com/office/officeart/2005/8/layout/hList7"/>
    <dgm:cxn modelId="{C3E6ED2E-ACCD-4374-ADFC-BF9E64565C3B}" type="presParOf" srcId="{FD8959F2-D078-495C-AE44-0E1DA9BFBE39}" destId="{B4F4B209-3C28-49EB-A12E-AB754156E7D9}" srcOrd="0" destOrd="0" presId="urn:microsoft.com/office/officeart/2005/8/layout/hList7"/>
    <dgm:cxn modelId="{42F1F8E5-E52F-4FF8-AADA-DEDA13837C6D}" type="presParOf" srcId="{FD8959F2-D078-495C-AE44-0E1DA9BFBE39}" destId="{BE252A90-9868-48AE-9562-299BB00809CF}" srcOrd="1" destOrd="0" presId="urn:microsoft.com/office/officeart/2005/8/layout/hList7"/>
    <dgm:cxn modelId="{69CB8687-7650-4B54-94CA-DE704648D539}" type="presParOf" srcId="{BE252A90-9868-48AE-9562-299BB00809CF}" destId="{577C5029-42FF-467F-A09C-52F1C514FE40}" srcOrd="0" destOrd="0" presId="urn:microsoft.com/office/officeart/2005/8/layout/hList7"/>
    <dgm:cxn modelId="{9E3BBFC8-CA21-45EC-9DC3-941D7E03D205}" type="presParOf" srcId="{577C5029-42FF-467F-A09C-52F1C514FE40}" destId="{D592DC78-C4D7-434B-BD6E-3039994DEDAE}" srcOrd="0" destOrd="0" presId="urn:microsoft.com/office/officeart/2005/8/layout/hList7"/>
    <dgm:cxn modelId="{4326D9E4-072C-4E15-94C6-A4F1AB631E27}" type="presParOf" srcId="{577C5029-42FF-467F-A09C-52F1C514FE40}" destId="{C115767E-BF3F-46E8-9371-A0A32C616A7D}" srcOrd="1" destOrd="0" presId="urn:microsoft.com/office/officeart/2005/8/layout/hList7"/>
    <dgm:cxn modelId="{0E87D62D-08AC-4E22-B70B-99D25C2E0C5B}" type="presParOf" srcId="{577C5029-42FF-467F-A09C-52F1C514FE40}" destId="{ECEF0871-5FD5-4C32-AB46-D4243F37D625}" srcOrd="2" destOrd="0" presId="urn:microsoft.com/office/officeart/2005/8/layout/hList7"/>
    <dgm:cxn modelId="{E8E2B623-FB39-49DF-9EE8-E8505F593DDD}" type="presParOf" srcId="{577C5029-42FF-467F-A09C-52F1C514FE40}" destId="{75455B19-DC36-403C-958C-F80CAFCAD550}" srcOrd="3" destOrd="0" presId="urn:microsoft.com/office/officeart/2005/8/layout/hList7"/>
    <dgm:cxn modelId="{0D5ECC1B-B39E-48F4-A124-91FAD1EB7B1B}" type="presParOf" srcId="{BE252A90-9868-48AE-9562-299BB00809CF}" destId="{65FF03A1-8D93-47E3-8802-3D5D8CF80005}" srcOrd="1" destOrd="0" presId="urn:microsoft.com/office/officeart/2005/8/layout/hList7"/>
    <dgm:cxn modelId="{422F153D-3689-44F8-9165-4F642AE1365A}" type="presParOf" srcId="{BE252A90-9868-48AE-9562-299BB00809CF}" destId="{306C1A79-2A3B-42B5-A38F-3DD7D802BE55}" srcOrd="2" destOrd="0" presId="urn:microsoft.com/office/officeart/2005/8/layout/hList7"/>
    <dgm:cxn modelId="{471BAF49-FB38-4A36-9AA5-F757016D3564}" type="presParOf" srcId="{306C1A79-2A3B-42B5-A38F-3DD7D802BE55}" destId="{5E9F153B-3405-4F8C-8C49-4DB07C1E6106}" srcOrd="0" destOrd="0" presId="urn:microsoft.com/office/officeart/2005/8/layout/hList7"/>
    <dgm:cxn modelId="{B30A3771-ECA6-42E4-B8A4-F09EB5F0A003}" type="presParOf" srcId="{306C1A79-2A3B-42B5-A38F-3DD7D802BE55}" destId="{0A60B27D-340B-4DFA-ACEC-8B89359574A5}" srcOrd="1" destOrd="0" presId="urn:microsoft.com/office/officeart/2005/8/layout/hList7"/>
    <dgm:cxn modelId="{AC2962C5-BC11-4CA5-B52B-C227DAB15E29}" type="presParOf" srcId="{306C1A79-2A3B-42B5-A38F-3DD7D802BE55}" destId="{908B3431-3588-4A5E-8355-12595105A957}" srcOrd="2" destOrd="0" presId="urn:microsoft.com/office/officeart/2005/8/layout/hList7"/>
    <dgm:cxn modelId="{EC7FD7F7-36AC-422A-BDF6-AAC7BAA000C1}" type="presParOf" srcId="{306C1A79-2A3B-42B5-A38F-3DD7D802BE55}" destId="{837952E9-9321-47BA-A6FD-695EE0F6ED1A}" srcOrd="3" destOrd="0" presId="urn:microsoft.com/office/officeart/2005/8/layout/hList7"/>
    <dgm:cxn modelId="{4DA06A99-366A-48A0-8D3E-7EE444E785C9}" type="presParOf" srcId="{BE252A90-9868-48AE-9562-299BB00809CF}" destId="{D84D0634-BCFA-454A-9C6F-0372B0931C84}" srcOrd="3" destOrd="0" presId="urn:microsoft.com/office/officeart/2005/8/layout/hList7"/>
    <dgm:cxn modelId="{C332BC07-C834-43BD-9415-8FC7E5E7149F}" type="presParOf" srcId="{BE252A90-9868-48AE-9562-299BB00809CF}" destId="{3A6EB638-6DDE-498D-9EAE-ED536AAAE9FD}" srcOrd="4" destOrd="0" presId="urn:microsoft.com/office/officeart/2005/8/layout/hList7"/>
    <dgm:cxn modelId="{5EF187BD-1CDF-4FFA-9C18-E5C326C1CDCF}" type="presParOf" srcId="{3A6EB638-6DDE-498D-9EAE-ED536AAAE9FD}" destId="{8159B9E1-6D78-4A18-B9A6-DE197F8341B5}" srcOrd="0" destOrd="0" presId="urn:microsoft.com/office/officeart/2005/8/layout/hList7"/>
    <dgm:cxn modelId="{2D03BA62-0DCF-4EA7-A680-C7B1E1D20313}" type="presParOf" srcId="{3A6EB638-6DDE-498D-9EAE-ED536AAAE9FD}" destId="{5375A4C4-F3C1-4C34-9C92-9AA9465DD099}" srcOrd="1" destOrd="0" presId="urn:microsoft.com/office/officeart/2005/8/layout/hList7"/>
    <dgm:cxn modelId="{B2AC9CF7-25F0-42CC-A3A0-72CDCF9A394D}" type="presParOf" srcId="{3A6EB638-6DDE-498D-9EAE-ED536AAAE9FD}" destId="{71F6B5FB-39A0-4DCC-B55D-887B5772CE3F}" srcOrd="2" destOrd="0" presId="urn:microsoft.com/office/officeart/2005/8/layout/hList7"/>
    <dgm:cxn modelId="{B3E57697-5D8E-4D74-A6C0-8416EDEAD340}" type="presParOf" srcId="{3A6EB638-6DDE-498D-9EAE-ED536AAAE9FD}" destId="{99F7B27B-8EE0-49C8-95D6-D2B9FA9E1306}" srcOrd="3" destOrd="0" presId="urn:microsoft.com/office/officeart/2005/8/layout/hList7"/>
    <dgm:cxn modelId="{4D4449B6-B375-4940-9F98-26D4269FE156}" type="presParOf" srcId="{BE252A90-9868-48AE-9562-299BB00809CF}" destId="{5E6F5AEF-4023-49C5-90A8-D7515F9F33B6}" srcOrd="5" destOrd="0" presId="urn:microsoft.com/office/officeart/2005/8/layout/hList7"/>
    <dgm:cxn modelId="{3DE9BA64-289F-46FF-BC97-BF3FED4F8AF9}" type="presParOf" srcId="{BE252A90-9868-48AE-9562-299BB00809CF}" destId="{76166189-4B21-4EBF-A768-6D4B1A94F1C5}" srcOrd="6" destOrd="0" presId="urn:microsoft.com/office/officeart/2005/8/layout/hList7"/>
    <dgm:cxn modelId="{64AFE5C3-8E5B-48E7-93EE-9A484E49B56D}" type="presParOf" srcId="{76166189-4B21-4EBF-A768-6D4B1A94F1C5}" destId="{49D82EA0-54DE-4F1E-A5C3-B9D2D9F3C5E6}" srcOrd="0" destOrd="0" presId="urn:microsoft.com/office/officeart/2005/8/layout/hList7"/>
    <dgm:cxn modelId="{FD8CBCFF-521F-438B-BE81-87A1D208B507}" type="presParOf" srcId="{76166189-4B21-4EBF-A768-6D4B1A94F1C5}" destId="{633F58EC-C947-462B-9147-95677E057CD1}" srcOrd="1" destOrd="0" presId="urn:microsoft.com/office/officeart/2005/8/layout/hList7"/>
    <dgm:cxn modelId="{4BA0C902-FA6D-48EC-A58A-53A54677DB9E}" type="presParOf" srcId="{76166189-4B21-4EBF-A768-6D4B1A94F1C5}" destId="{4C2FE95B-FDAB-4BAF-AF69-539AC3D41201}" srcOrd="2" destOrd="0" presId="urn:microsoft.com/office/officeart/2005/8/layout/hList7"/>
    <dgm:cxn modelId="{9B687968-8507-442F-BEA8-7923F8E67F03}" type="presParOf" srcId="{76166189-4B21-4EBF-A768-6D4B1A94F1C5}" destId="{0BA1DE42-03D3-4C3B-B17A-9D111005085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2DC78-C4D7-434B-BD6E-3039994DEDAE}">
      <dsp:nvSpPr>
        <dsp:cNvPr id="0" name=""/>
        <dsp:cNvSpPr/>
      </dsp:nvSpPr>
      <dsp:spPr>
        <a:xfrm>
          <a:off x="-77505" y="0"/>
          <a:ext cx="1900679" cy="3096343"/>
        </a:xfrm>
        <a:prstGeom prst="roundRect">
          <a:avLst>
            <a:gd name="adj" fmla="val 10000"/>
          </a:avLst>
        </a:prstGeom>
        <a:solidFill>
          <a:srgbClr val="CC0099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P&amp;V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Main Stream </a:t>
          </a:r>
          <a:endParaRPr lang="en-US" sz="2000" kern="1200" noProof="0" dirty="0"/>
        </a:p>
      </dsp:txBody>
      <dsp:txXfrm>
        <a:off x="-77505" y="1238537"/>
        <a:ext cx="1900679" cy="1238537"/>
      </dsp:txXfrm>
    </dsp:sp>
    <dsp:sp modelId="{75455B19-DC36-403C-958C-F80CAFCAD550}">
      <dsp:nvSpPr>
        <dsp:cNvPr id="0" name=""/>
        <dsp:cNvSpPr/>
      </dsp:nvSpPr>
      <dsp:spPr>
        <a:xfrm>
          <a:off x="-103384" y="185780"/>
          <a:ext cx="1952437" cy="10310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9F153B-3405-4F8C-8C49-4DB07C1E6106}">
      <dsp:nvSpPr>
        <dsp:cNvPr id="0" name=""/>
        <dsp:cNvSpPr/>
      </dsp:nvSpPr>
      <dsp:spPr>
        <a:xfrm>
          <a:off x="1965078" y="0"/>
          <a:ext cx="1900679" cy="3096343"/>
        </a:xfrm>
        <a:prstGeom prst="roundRect">
          <a:avLst>
            <a:gd name="adj" fmla="val 10000"/>
          </a:avLst>
        </a:prstGeom>
        <a:solidFill>
          <a:srgbClr val="CC0099">
            <a:alpha val="77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Empowering P&amp;V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Workshop</a:t>
          </a:r>
          <a:endParaRPr lang="en-US" sz="2000" kern="1200" noProof="0" dirty="0"/>
        </a:p>
      </dsp:txBody>
      <dsp:txXfrm>
        <a:off x="1965078" y="1238537"/>
        <a:ext cx="1900679" cy="1238537"/>
      </dsp:txXfrm>
    </dsp:sp>
    <dsp:sp modelId="{837952E9-9321-47BA-A6FD-695EE0F6ED1A}">
      <dsp:nvSpPr>
        <dsp:cNvPr id="0" name=""/>
        <dsp:cNvSpPr/>
      </dsp:nvSpPr>
      <dsp:spPr>
        <a:xfrm>
          <a:off x="1885232" y="185780"/>
          <a:ext cx="2060371" cy="103108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59B9E1-6D78-4A18-B9A6-DE197F8341B5}">
      <dsp:nvSpPr>
        <dsp:cNvPr id="0" name=""/>
        <dsp:cNvSpPr/>
      </dsp:nvSpPr>
      <dsp:spPr>
        <a:xfrm>
          <a:off x="3981783" y="0"/>
          <a:ext cx="1690946" cy="3096343"/>
        </a:xfrm>
        <a:prstGeom prst="roundRect">
          <a:avLst>
            <a:gd name="adj" fmla="val 10000"/>
          </a:avLst>
        </a:prstGeom>
        <a:solidFill>
          <a:srgbClr val="CC0099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Cooking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Contest</a:t>
          </a:r>
          <a:endParaRPr lang="en-US" sz="2000" kern="1200" noProof="0" dirty="0"/>
        </a:p>
      </dsp:txBody>
      <dsp:txXfrm>
        <a:off x="3981783" y="1238537"/>
        <a:ext cx="1690946" cy="1238537"/>
      </dsp:txXfrm>
    </dsp:sp>
    <dsp:sp modelId="{99F7B27B-8EE0-49C8-95D6-D2B9FA9E1306}">
      <dsp:nvSpPr>
        <dsp:cNvPr id="0" name=""/>
        <dsp:cNvSpPr/>
      </dsp:nvSpPr>
      <dsp:spPr>
        <a:xfrm>
          <a:off x="4311715" y="185780"/>
          <a:ext cx="1031082" cy="103108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D82EA0-54DE-4F1E-A5C3-B9D2D9F3C5E6}">
      <dsp:nvSpPr>
        <dsp:cNvPr id="0" name=""/>
        <dsp:cNvSpPr/>
      </dsp:nvSpPr>
      <dsp:spPr>
        <a:xfrm>
          <a:off x="5708909" y="0"/>
          <a:ext cx="1690946" cy="3096343"/>
        </a:xfrm>
        <a:prstGeom prst="roundRect">
          <a:avLst>
            <a:gd name="adj" fmla="val 10000"/>
          </a:avLst>
        </a:prstGeom>
        <a:solidFill>
          <a:srgbClr val="CC0099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Secret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Santa</a:t>
          </a:r>
          <a:endParaRPr lang="en-US" sz="2000" kern="1200" noProof="0" dirty="0"/>
        </a:p>
      </dsp:txBody>
      <dsp:txXfrm>
        <a:off x="5708909" y="1238537"/>
        <a:ext cx="1690946" cy="1238537"/>
      </dsp:txXfrm>
    </dsp:sp>
    <dsp:sp modelId="{0BA1DE42-03D3-4C3B-B17A-9D111005085A}">
      <dsp:nvSpPr>
        <dsp:cNvPr id="0" name=""/>
        <dsp:cNvSpPr/>
      </dsp:nvSpPr>
      <dsp:spPr>
        <a:xfrm>
          <a:off x="6038841" y="185780"/>
          <a:ext cx="1031082" cy="103108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F4B209-3C28-49EB-A12E-AB754156E7D9}">
      <dsp:nvSpPr>
        <dsp:cNvPr id="0" name=""/>
        <dsp:cNvSpPr/>
      </dsp:nvSpPr>
      <dsp:spPr>
        <a:xfrm>
          <a:off x="291858" y="2477075"/>
          <a:ext cx="6712754" cy="464451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4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30187" y="1639060"/>
            <a:ext cx="7886700" cy="993775"/>
          </a:xfrm>
          <a:prstGeom prst="rect">
            <a:avLst/>
          </a:prstGeom>
        </p:spPr>
        <p:txBody>
          <a:bodyPr wrap="square"/>
          <a:lstStyle>
            <a:lvl1pPr>
              <a:defRPr sz="2400" b="1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s-ES_tradnl" dirty="0" smtClean="0"/>
              <a:t>Título Arial</a:t>
            </a:r>
            <a:br>
              <a:rPr lang="es-ES_tradnl" dirty="0" smtClean="0"/>
            </a:br>
            <a:r>
              <a:rPr lang="es-ES_tradnl" dirty="0" smtClean="0"/>
              <a:t>Bold 32 pt</a:t>
            </a:r>
            <a:endParaRPr lang="es-ES_tradnl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187" y="2632835"/>
            <a:ext cx="6858000" cy="3295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1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_tradnl" dirty="0" smtClean="0"/>
              <a:t>Subtítulo </a:t>
            </a:r>
            <a:r>
              <a:rPr lang="es-ES_tradnl" smtClean="0"/>
              <a:t>18 pt</a:t>
            </a:r>
            <a:endParaRPr lang="es-ES_tradnl" dirty="0" smtClean="0"/>
          </a:p>
        </p:txBody>
      </p:sp>
      <p:sp>
        <p:nvSpPr>
          <p:cNvPr id="9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30145" y="2962372"/>
            <a:ext cx="7886700" cy="304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s-ES_tradnl" smtClean="0"/>
              <a:t>Subtítulo 15 pt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0405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30187" y="1639060"/>
            <a:ext cx="7886700" cy="993775"/>
          </a:xfrm>
          <a:prstGeom prst="rect">
            <a:avLst/>
          </a:prstGeom>
        </p:spPr>
        <p:txBody>
          <a:bodyPr wrap="square"/>
          <a:lstStyle>
            <a:lvl1pPr>
              <a:defRPr sz="2400" b="1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s-ES_tradnl" dirty="0" smtClean="0"/>
              <a:t>Título Arial</a:t>
            </a:r>
            <a:br>
              <a:rPr lang="es-ES_tradnl" dirty="0" smtClean="0"/>
            </a:br>
            <a:r>
              <a:rPr lang="es-ES_tradnl" dirty="0" smtClean="0"/>
              <a:t>Bold 32 pt</a:t>
            </a:r>
            <a:endParaRPr lang="es-ES_tradnl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187" y="2632835"/>
            <a:ext cx="6858000" cy="3295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1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_tradnl" dirty="0" smtClean="0"/>
              <a:t>Subtítulo </a:t>
            </a:r>
            <a:r>
              <a:rPr lang="es-ES_tradnl" smtClean="0"/>
              <a:t>18 pt</a:t>
            </a:r>
            <a:endParaRPr lang="es-ES_tradnl" dirty="0" smtClean="0"/>
          </a:p>
        </p:txBody>
      </p:sp>
      <p:sp>
        <p:nvSpPr>
          <p:cNvPr id="9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30145" y="2962372"/>
            <a:ext cx="7886700" cy="304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s-ES_tradnl" smtClean="0"/>
              <a:t>Subtítulo 15 pt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3571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7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05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66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19819"/>
            <a:ext cx="8071126" cy="362119"/>
          </a:xfrm>
          <a:prstGeom prst="rect">
            <a:avLst/>
          </a:prstGeo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574400" y="656182"/>
            <a:ext cx="79952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08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03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702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137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40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6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6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5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Values </a:t>
            </a:r>
            <a:br>
              <a:rPr lang="en-US" dirty="0" smtClean="0"/>
            </a:br>
            <a:r>
              <a:rPr lang="en-US" dirty="0" smtClean="0"/>
              <a:t>Activation - Spain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Second Half </a:t>
            </a:r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1026" name="Picture 2" descr="Resultado de imagen de bandera española redon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23478"/>
            <a:ext cx="632397" cy="6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75856" y="1059582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</a:rPr>
              <a:t>Our Values should </a:t>
            </a:r>
            <a:r>
              <a:rPr lang="en-US" sz="1600" i="1" dirty="0">
                <a:solidFill>
                  <a:srgbClr val="002060"/>
                </a:solidFill>
              </a:rPr>
              <a:t>guide our course from now on. In this journey that we undertake as a new </a:t>
            </a:r>
            <a:r>
              <a:rPr lang="en-US" sz="1600" i="1" dirty="0" smtClean="0">
                <a:solidFill>
                  <a:srgbClr val="002060"/>
                </a:solidFill>
              </a:rPr>
              <a:t>team, we navigate together being guided by our P&amp;V. </a:t>
            </a:r>
            <a:endParaRPr lang="es-ES" sz="1600" i="1" dirty="0">
              <a:solidFill>
                <a:srgbClr val="00206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1324"/>
            <a:ext cx="2232248" cy="334920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2" b="19168"/>
          <a:stretch/>
        </p:blipFill>
        <p:spPr>
          <a:xfrm>
            <a:off x="4067944" y="2067694"/>
            <a:ext cx="3960440" cy="227424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483768" y="41151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Sailing Together</a:t>
            </a:r>
            <a:endParaRPr lang="en-US" sz="24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7072" y="1347614"/>
            <a:ext cx="8028384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483768" y="442867"/>
            <a:ext cx="2116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P&amp;V Activation</a:t>
            </a:r>
            <a:endParaRPr lang="en-US" sz="2400" b="1" dirty="0">
              <a:solidFill>
                <a:srgbClr val="CC0099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419873" y="1203598"/>
            <a:ext cx="532859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u="sng" dirty="0" smtClean="0">
                <a:solidFill>
                  <a:srgbClr val="002060"/>
                </a:solidFill>
              </a:rPr>
              <a:t>ACTIVITY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</a:rPr>
              <a:t>Cooking Contest</a:t>
            </a:r>
          </a:p>
          <a:p>
            <a:pPr>
              <a:lnSpc>
                <a:spcPct val="150000"/>
              </a:lnSpc>
            </a:pPr>
            <a:r>
              <a:rPr lang="en-US" sz="1400" b="1" u="sng" dirty="0" smtClean="0">
                <a:solidFill>
                  <a:srgbClr val="002060"/>
                </a:solidFill>
              </a:rPr>
              <a:t>MAIN GOALS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Integration of the CHC business - One Sales force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Create links between the team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Bring alive the </a:t>
            </a:r>
            <a:r>
              <a:rPr lang="en-US" sz="1400" dirty="0" smtClean="0">
                <a:solidFill>
                  <a:srgbClr val="002060"/>
                </a:solidFill>
              </a:rPr>
              <a:t>P&amp;V: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Team Work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Respect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Courage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Integrity</a:t>
            </a: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fmksla\Desktop\SUSANA\SUSANNA\FOTOSIPHONESUSANA\IMG_8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06088"/>
            <a:ext cx="2372883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mksla\Desktop\SUSANA\SUSANNA\FOTOSIPHONESUSANA\IMG_8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22230"/>
            <a:ext cx="2228867" cy="16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fmksla\Desktop\SUSANA\SUSANNA\FOTOSIPHONESUSANA\IMG_82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69095"/>
            <a:ext cx="1916832" cy="14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mksla\Documents\iphonesusana\IMG_03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47156"/>
            <a:ext cx="1800199" cy="135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r="1528" b="2190"/>
          <a:stretch/>
        </p:blipFill>
        <p:spPr bwMode="auto">
          <a:xfrm>
            <a:off x="5508104" y="233687"/>
            <a:ext cx="3168352" cy="178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9909" y="1275606"/>
            <a:ext cx="3597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002060"/>
                </a:solidFill>
              </a:rPr>
              <a:t>TEAM WORK COOKING CONTEST</a:t>
            </a:r>
            <a:endParaRPr lang="es-E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483768" y="442867"/>
            <a:ext cx="2116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P&amp;V Activation</a:t>
            </a:r>
            <a:endParaRPr lang="en-US" sz="2400" b="1" dirty="0">
              <a:solidFill>
                <a:srgbClr val="CC0099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627783" y="1170927"/>
            <a:ext cx="576064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u="sng" dirty="0" smtClean="0">
                <a:solidFill>
                  <a:srgbClr val="002060"/>
                </a:solidFill>
              </a:rPr>
              <a:t>ACTIVITY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</a:rPr>
              <a:t>Secret Santa – Christmas Lunch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u="sng" dirty="0" smtClean="0">
                <a:solidFill>
                  <a:srgbClr val="002060"/>
                </a:solidFill>
              </a:rPr>
              <a:t>MAIN GOALS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Get ready for Christmas celebrating all together – Team Work &amp; Respect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323528" y="1203598"/>
            <a:ext cx="1690946" cy="3096343"/>
            <a:chOff x="5708909" y="0"/>
            <a:chExt cx="1690946" cy="309634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15 Rectángulo redondeado"/>
            <p:cNvSpPr/>
            <p:nvPr/>
          </p:nvSpPr>
          <p:spPr>
            <a:xfrm>
              <a:off x="5708909" y="0"/>
              <a:ext cx="1690946" cy="3096343"/>
            </a:xfrm>
            <a:prstGeom prst="roundRect">
              <a:avLst>
                <a:gd name="adj" fmla="val 10000"/>
              </a:avLst>
            </a:prstGeom>
            <a:solidFill>
              <a:srgbClr val="CC0099">
                <a:alpha val="50000"/>
              </a:srgb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5708909" y="1238537"/>
              <a:ext cx="1690946" cy="12385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noProof="0" dirty="0" smtClean="0"/>
                <a:t>Secret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noProof="0" dirty="0" smtClean="0"/>
                <a:t>Santa</a:t>
              </a:r>
              <a:endParaRPr lang="en-US" sz="2000" kern="1200" noProof="0" dirty="0"/>
            </a:p>
          </p:txBody>
        </p:sp>
      </p:grpSp>
      <p:sp>
        <p:nvSpPr>
          <p:cNvPr id="15" name="14 Elipse"/>
          <p:cNvSpPr/>
          <p:nvPr/>
        </p:nvSpPr>
        <p:spPr>
          <a:xfrm>
            <a:off x="653460" y="1389378"/>
            <a:ext cx="1031082" cy="103108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alpha val="90000"/>
              <a:hueOff val="52375"/>
              <a:satOff val="-2891"/>
              <a:lumOff val="11166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Picture 1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70" y="2680409"/>
            <a:ext cx="2268252" cy="16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lmo\AppData\Local\Microsoft\Windows\Temporary Internet Files\Content.Outlook\I5257P20\IMG_192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33199"/>
            <a:ext cx="4581128" cy="34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61695" y="3028434"/>
            <a:ext cx="360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Stealing Secret Santa- Exchange Christmas presents in a particular way “Stealing Santa”: </a:t>
            </a:r>
          </a:p>
          <a:p>
            <a:r>
              <a:rPr lang="en-US" sz="1200" b="1" dirty="0" smtClean="0"/>
              <a:t>Opening And Stealing</a:t>
            </a:r>
            <a:r>
              <a:rPr lang="en-US" sz="1200" dirty="0" smtClean="0"/>
              <a:t>  </a:t>
            </a:r>
          </a:p>
          <a:p>
            <a:r>
              <a:rPr lang="en-US" sz="1200" dirty="0" smtClean="0"/>
              <a:t>Each player must open an unopened gift or steal from previously opened gifts, empowering the value of Respect by respecting each others decisions.</a:t>
            </a:r>
          </a:p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3" name="AutoShape 4" descr="Resultado de imagen de secret sa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Resultado de imagen de secret san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8" descr="Resultado de imagen de secret san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7" y="1203598"/>
            <a:ext cx="2268252" cy="16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Values </a:t>
            </a:r>
            <a:br>
              <a:rPr lang="en-US" dirty="0" smtClean="0"/>
            </a:br>
            <a:r>
              <a:rPr lang="en-US" dirty="0" smtClean="0"/>
              <a:t>Activation - Spain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2017</a:t>
            </a:r>
            <a:endParaRPr lang="en-US" dirty="0"/>
          </a:p>
        </p:txBody>
      </p:sp>
      <p:pic>
        <p:nvPicPr>
          <p:cNvPr id="1026" name="Picture 2" descr="Resultado de imagen de bandera española redon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23478"/>
            <a:ext cx="632397" cy="6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52185983"/>
              </p:ext>
            </p:extLst>
          </p:nvPr>
        </p:nvGraphicFramePr>
        <p:xfrm>
          <a:off x="952458" y="1203598"/>
          <a:ext cx="729647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483768" y="442867"/>
            <a:ext cx="2116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CC0099"/>
                </a:solidFill>
              </a:rPr>
              <a:t>P&amp;V </a:t>
            </a:r>
            <a:r>
              <a:rPr lang="es-ES" sz="2400" b="1" dirty="0" err="1" smtClean="0">
                <a:solidFill>
                  <a:srgbClr val="CC0099"/>
                </a:solidFill>
              </a:rPr>
              <a:t>Activation</a:t>
            </a:r>
            <a:endParaRPr lang="es-ES" sz="24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483768" y="442867"/>
            <a:ext cx="2116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P&amp;V Activation</a:t>
            </a:r>
            <a:endParaRPr lang="en-US" sz="2400" b="1" dirty="0">
              <a:solidFill>
                <a:srgbClr val="CC0099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249396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2915816" y="1275606"/>
            <a:ext cx="610286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u="sng" dirty="0" smtClean="0">
                <a:solidFill>
                  <a:srgbClr val="002060"/>
                </a:solidFill>
              </a:rPr>
              <a:t>ACTIVITY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</a:rPr>
              <a:t>Develop a Main Stream Concept based on the P&amp;V for the 1</a:t>
            </a:r>
            <a:r>
              <a:rPr lang="en-US" sz="1400" baseline="30000" dirty="0" smtClean="0">
                <a:solidFill>
                  <a:srgbClr val="002060"/>
                </a:solidFill>
              </a:rPr>
              <a:t>ST</a:t>
            </a:r>
            <a:r>
              <a:rPr lang="en-US" sz="1400" dirty="0" smtClean="0">
                <a:solidFill>
                  <a:srgbClr val="002060"/>
                </a:solidFill>
              </a:rPr>
              <a:t> National Sales Conference once the whole CHC Integration was completed &amp; One Sales Force </a:t>
            </a:r>
          </a:p>
          <a:p>
            <a:pPr>
              <a:lnSpc>
                <a:spcPct val="150000"/>
              </a:lnSpc>
            </a:pPr>
            <a:r>
              <a:rPr lang="en-US" sz="1400" b="1" u="sng" dirty="0" smtClean="0">
                <a:solidFill>
                  <a:srgbClr val="002060"/>
                </a:solidFill>
              </a:rPr>
              <a:t>MAIN GOALS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</a:rPr>
              <a:t>Empower the new CHC division  by strengthening the sense of unity through the P&amp;V. </a:t>
            </a:r>
          </a:p>
          <a:p>
            <a:pPr>
              <a:lnSpc>
                <a:spcPct val="150000"/>
              </a:lnSpc>
            </a:pPr>
            <a:endParaRPr lang="en-US" sz="1400" b="1" u="sng" dirty="0" smtClean="0">
              <a:solidFill>
                <a:srgbClr val="00206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63838"/>
            <a:ext cx="3312368" cy="121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26 Conector recto de flecha"/>
          <p:cNvCxnSpPr/>
          <p:nvPr/>
        </p:nvCxnSpPr>
        <p:spPr>
          <a:xfrm>
            <a:off x="4146058" y="4372819"/>
            <a:ext cx="1584176" cy="0"/>
          </a:xfrm>
          <a:prstGeom prst="straightConnector1">
            <a:avLst/>
          </a:prstGeom>
          <a:ln>
            <a:solidFill>
              <a:srgbClr val="CC009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2915816" y="3699996"/>
            <a:ext cx="247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2060"/>
                </a:solidFill>
              </a:rPr>
              <a:t>Each of the “dots” that built the Main Stream Logo represent the integration of the best CHC Team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812" y="411510"/>
            <a:ext cx="4472533" cy="163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7" r="1529" b="51095"/>
          <a:stretch/>
        </p:blipFill>
        <p:spPr bwMode="auto">
          <a:xfrm>
            <a:off x="6809169" y="2811565"/>
            <a:ext cx="1480544" cy="172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1" t="52261" r="26415" b="2190"/>
          <a:stretch/>
        </p:blipFill>
        <p:spPr bwMode="auto">
          <a:xfrm>
            <a:off x="4784079" y="2741737"/>
            <a:ext cx="1456647" cy="160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2983" r="51584" b="51095"/>
          <a:stretch/>
        </p:blipFill>
        <p:spPr bwMode="auto">
          <a:xfrm>
            <a:off x="2843808" y="2960159"/>
            <a:ext cx="1445452" cy="161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52260" r="76124" b="2190"/>
          <a:stretch/>
        </p:blipFill>
        <p:spPr bwMode="auto">
          <a:xfrm>
            <a:off x="1046788" y="2753612"/>
            <a:ext cx="1433799" cy="160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63688" y="4247522"/>
            <a:ext cx="99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99"/>
                </a:solidFill>
              </a:rPr>
              <a:t>Integrity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3144" y="4250209"/>
            <a:ext cx="9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Courage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857464" y="4250209"/>
            <a:ext cx="126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Team Work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34419" y="4250209"/>
            <a:ext cx="93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Respect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12" y="2267920"/>
            <a:ext cx="6462732" cy="38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51520" y="1413495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Logo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229637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51520" y="3487248"/>
            <a:ext cx="80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467495" y="2692795"/>
            <a:ext cx="2339752" cy="237539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Serve Healthier &amp; Fuller Lives</a:t>
            </a:r>
            <a:endParaRPr lang="en-US" sz="1200" b="1" dirty="0"/>
          </a:p>
        </p:txBody>
      </p:sp>
      <p:cxnSp>
        <p:nvCxnSpPr>
          <p:cNvPr id="18" name="17 Conector recto de flecha"/>
          <p:cNvCxnSpPr/>
          <p:nvPr/>
        </p:nvCxnSpPr>
        <p:spPr>
          <a:xfrm flipH="1" flipV="1">
            <a:off x="8052462" y="2459983"/>
            <a:ext cx="474502" cy="100797"/>
          </a:xfrm>
          <a:prstGeom prst="straightConnector1">
            <a:avLst/>
          </a:prstGeom>
          <a:ln>
            <a:solidFill>
              <a:srgbClr val="CC009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6687588" y="1782827"/>
            <a:ext cx="2339752" cy="359171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Together Leading The Future</a:t>
            </a:r>
            <a:endParaRPr lang="en-US" sz="1200" b="1" dirty="0"/>
          </a:p>
        </p:txBody>
      </p:sp>
      <p:cxnSp>
        <p:nvCxnSpPr>
          <p:cNvPr id="21" name="20 Conector recto de flecha"/>
          <p:cNvCxnSpPr/>
          <p:nvPr/>
        </p:nvCxnSpPr>
        <p:spPr>
          <a:xfrm flipH="1" flipV="1">
            <a:off x="6687588" y="1598161"/>
            <a:ext cx="474502" cy="100797"/>
          </a:xfrm>
          <a:prstGeom prst="straightConnector1">
            <a:avLst/>
          </a:prstGeom>
          <a:ln>
            <a:solidFill>
              <a:srgbClr val="CC009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8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483768" y="442867"/>
            <a:ext cx="2116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CC0099"/>
                </a:solidFill>
              </a:rPr>
              <a:t>P&amp;V </a:t>
            </a:r>
            <a:r>
              <a:rPr lang="es-ES" sz="2400" b="1" dirty="0" err="1" smtClean="0">
                <a:solidFill>
                  <a:srgbClr val="CC0099"/>
                </a:solidFill>
              </a:rPr>
              <a:t>Activation</a:t>
            </a:r>
            <a:endParaRPr lang="es-ES" sz="2400" b="1" dirty="0">
              <a:solidFill>
                <a:srgbClr val="CC0099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804" y="1251793"/>
            <a:ext cx="4846588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2627784" y="1348185"/>
            <a:ext cx="66292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u="sng" dirty="0" smtClean="0">
                <a:solidFill>
                  <a:srgbClr val="002060"/>
                </a:solidFill>
              </a:rPr>
              <a:t>ACTIVITY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</a:rPr>
              <a:t>Workshop to empower P&amp;V through the whole CHC organization &amp; Business Partners/ Transversal Teams</a:t>
            </a:r>
          </a:p>
          <a:p>
            <a:pPr>
              <a:lnSpc>
                <a:spcPct val="150000"/>
              </a:lnSpc>
            </a:pPr>
            <a:r>
              <a:rPr lang="en-US" sz="1400" b="1" u="sng" dirty="0" smtClean="0">
                <a:solidFill>
                  <a:srgbClr val="002060"/>
                </a:solidFill>
              </a:rPr>
              <a:t>MAIN GOALS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</a:rPr>
              <a:t>Generate an environment that encourages  the transmission of the Purpose &amp; Values : Teamwork, Respect, Integrity, Courage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</a:rPr>
              <a:t>• Link values ​​with the team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</a:rPr>
              <a:t>• Visualize the 4 values ​​to get them internalized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</a:rPr>
              <a:t>• Identify specific situations where values have been and could be lived in our daily life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</a:rPr>
              <a:t>• Work as a team to fully live the P&amp;V 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r="1528" b="2190"/>
          <a:stretch/>
        </p:blipFill>
        <p:spPr bwMode="auto">
          <a:xfrm>
            <a:off x="1475656" y="987575"/>
            <a:ext cx="6120680" cy="344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647681"/>
              </p:ext>
            </p:extLst>
          </p:nvPr>
        </p:nvGraphicFramePr>
        <p:xfrm>
          <a:off x="467544" y="1059582"/>
          <a:ext cx="8225997" cy="3314351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492359"/>
                <a:gridCol w="695809"/>
                <a:gridCol w="1181428"/>
                <a:gridCol w="541186"/>
                <a:gridCol w="840769"/>
                <a:gridCol w="1275652"/>
                <a:gridCol w="3198794"/>
              </a:tblGrid>
              <a:tr h="243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Timming</a:t>
                      </a:r>
                      <a:endParaRPr lang="en-US" sz="1000" b="1" i="0" u="none" strike="noStrike" noProof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PHASES</a:t>
                      </a:r>
                      <a:endParaRPr lang="en-US" sz="1000" b="1" i="0" u="none" strike="noStrike" noProof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SPEAKER</a:t>
                      </a:r>
                      <a:endParaRPr lang="en-US" sz="1000" b="1" i="0" u="none" strike="noStrike" noProof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Groups</a:t>
                      </a:r>
                      <a:endParaRPr lang="en-US" sz="1000" b="1" i="0" u="none" strike="noStrike" noProof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Where</a:t>
                      </a:r>
                      <a:endParaRPr lang="en-US" sz="1000" b="1" i="0" u="none" strike="noStrike" noProof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noProof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Matrerial</a:t>
                      </a:r>
                      <a:endParaRPr lang="en-US" sz="1000" b="1" i="0" u="none" strike="noStrike" noProof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Talking Points</a:t>
                      </a:r>
                      <a:endParaRPr lang="en-US" sz="1000" b="1" i="0" u="none" strike="noStrike" noProof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</a:tr>
              <a:tr h="3484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15:25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Introduction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Ambassadors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>
                          <a:effectLst/>
                        </a:rPr>
                        <a:t>4 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of 20 </a:t>
                      </a:r>
                      <a:r>
                        <a:rPr lang="en-US" sz="700" u="none" strike="noStrike" noProof="0" dirty="0" err="1">
                          <a:effectLst/>
                        </a:rPr>
                        <a:t>pax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>
                          <a:effectLst/>
                        </a:rPr>
                        <a:t>Rooms: </a:t>
                      </a:r>
                      <a:r>
                        <a:rPr lang="en-US" sz="800" u="none" strike="noStrike" noProof="0" dirty="0" smtClean="0">
                          <a:effectLst/>
                        </a:rPr>
                        <a:t>Courage</a:t>
                      </a:r>
                      <a:r>
                        <a:rPr lang="en-US" sz="800" u="none" strike="noStrike" noProof="0" dirty="0">
                          <a:effectLst/>
                        </a:rPr>
                        <a:t>, </a:t>
                      </a:r>
                      <a:r>
                        <a:rPr lang="en-US" sz="800" u="none" strike="noStrike" noProof="0" dirty="0" smtClean="0">
                          <a:effectLst/>
                        </a:rPr>
                        <a:t>Respect</a:t>
                      </a:r>
                      <a:r>
                        <a:rPr lang="en-US" sz="800" u="none" strike="noStrike" noProof="0" dirty="0">
                          <a:effectLst/>
                        </a:rPr>
                        <a:t>, </a:t>
                      </a:r>
                      <a:r>
                        <a:rPr lang="en-US" sz="800" u="none" strike="noStrike" noProof="0" dirty="0" smtClean="0">
                          <a:effectLst/>
                        </a:rPr>
                        <a:t>Integrity Teamwork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Values</a:t>
                      </a:r>
                      <a:r>
                        <a:rPr lang="en-US" sz="7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Slide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u="none" strike="noStrike" noProof="0" dirty="0">
                          <a:effectLst/>
                        </a:rPr>
                        <a:t>General 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instructions </a:t>
                      </a:r>
                      <a:r>
                        <a:rPr lang="en-US" sz="700" u="none" strike="noStrike" noProof="0" dirty="0">
                          <a:effectLst/>
                        </a:rPr>
                        <a:t>of the 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dynamic:</a:t>
                      </a:r>
                      <a:r>
                        <a:rPr lang="en-US" sz="700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In </a:t>
                      </a:r>
                      <a:r>
                        <a:rPr lang="en-US" sz="700" u="none" strike="noStrike" noProof="0" dirty="0">
                          <a:effectLst/>
                        </a:rPr>
                        <a:t>each room, 2 of the 4 values ​​are worked in depth and dialogue will be generated among the members.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</a:tr>
              <a:tr h="4646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15:30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PHASE I: Identify values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Ambassadors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>
                          <a:effectLst/>
                        </a:rPr>
                        <a:t>2 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of </a:t>
                      </a:r>
                      <a:r>
                        <a:rPr lang="en-US" sz="700" u="none" strike="noStrike" noProof="0" dirty="0">
                          <a:effectLst/>
                        </a:rPr>
                        <a:t>10 </a:t>
                      </a:r>
                      <a:r>
                        <a:rPr lang="en-US" sz="700" u="none" strike="noStrike" noProof="0" dirty="0" err="1">
                          <a:effectLst/>
                        </a:rPr>
                        <a:t>pax</a:t>
                      </a:r>
                      <a:r>
                        <a:rPr lang="en-US" sz="700" u="none" strike="noStrike" noProof="0" dirty="0">
                          <a:effectLst/>
                        </a:rPr>
                        <a:t> 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/room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Rooms: Courage, Respect, Integrity Teamwork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 smtClean="0">
                          <a:effectLst/>
                        </a:rPr>
                        <a:t>Personal Objects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u="none" strike="noStrike" noProof="0" dirty="0">
                          <a:effectLst/>
                        </a:rPr>
                        <a:t>The group is divided into 2. Each participant will bring 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a</a:t>
                      </a:r>
                      <a:r>
                        <a:rPr lang="en-US" sz="700" u="none" strike="noStrike" baseline="0" noProof="0" dirty="0" smtClean="0">
                          <a:effectLst/>
                        </a:rPr>
                        <a:t> personal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 </a:t>
                      </a:r>
                      <a:r>
                        <a:rPr lang="en-US" sz="700" u="none" strike="noStrike" noProof="0" dirty="0">
                          <a:effectLst/>
                        </a:rPr>
                        <a:t>object, image or resource that they personally assign to one of the company's values ​​and expose it to their group. (The Ambassador begins to share his reflections).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</a:tr>
              <a:tr h="4646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16:00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PHASE II: Visualize values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Ambassadors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>
                          <a:effectLst/>
                        </a:rPr>
                        <a:t>2 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of </a:t>
                      </a:r>
                      <a:r>
                        <a:rPr lang="en-US" sz="700" u="none" strike="noStrike" noProof="0" dirty="0">
                          <a:effectLst/>
                        </a:rPr>
                        <a:t>10 </a:t>
                      </a:r>
                      <a:r>
                        <a:rPr lang="en-US" sz="700" u="none" strike="noStrike" noProof="0" dirty="0" err="1">
                          <a:effectLst/>
                        </a:rPr>
                        <a:t>pax</a:t>
                      </a:r>
                      <a:r>
                        <a:rPr lang="en-US" sz="700" u="none" strike="noStrike" noProof="0" dirty="0">
                          <a:effectLst/>
                        </a:rPr>
                        <a:t> 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/room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Rooms: Courage, Respect, Integrity Teamwork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>
                          <a:effectLst/>
                        </a:rPr>
                        <a:t>DIN A1 cardboards, colored markers, glue stick, scissors and magazines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u="none" strike="noStrike" noProof="0" dirty="0">
                          <a:effectLst/>
                        </a:rPr>
                        <a:t>Each team will work two values ​​with the methodology of "Visual thinking" associating the value to images. From cuttings of magazines a visual history is created that serves to understand its essence.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</a:tr>
              <a:tr h="4646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16:20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>
                          <a:effectLst/>
                        </a:rPr>
                        <a:t>PHASE III: Make them your own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Ambassadors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>
                          <a:effectLst/>
                        </a:rPr>
                        <a:t>2 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of 10 </a:t>
                      </a:r>
                      <a:r>
                        <a:rPr lang="en-US" sz="700" u="none" strike="noStrike" noProof="0" dirty="0" err="1" smtClean="0">
                          <a:effectLst/>
                        </a:rPr>
                        <a:t>pax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/room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Rooms: Courage, Respect, Integrity Teamwork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u="none" strike="noStrike" kern="1200" noProof="0" dirty="0" smtClean="0">
                          <a:effectLst/>
                        </a:rPr>
                        <a:t>White</a:t>
                      </a:r>
                      <a:r>
                        <a:rPr lang="en-US" sz="700" u="none" strike="noStrike" kern="1200" baseline="0" noProof="0" dirty="0" smtClean="0">
                          <a:effectLst/>
                        </a:rPr>
                        <a:t> </a:t>
                      </a:r>
                      <a:r>
                        <a:rPr lang="en-US" sz="700" u="none" strike="noStrike" kern="1200" noProof="0" dirty="0" smtClean="0">
                          <a:effectLst/>
                        </a:rPr>
                        <a:t>DIN A1 Cardboards</a:t>
                      </a:r>
                      <a:endParaRPr lang="en-US" sz="7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u="none" strike="noStrike" noProof="0" dirty="0">
                          <a:effectLst/>
                        </a:rPr>
                        <a:t>Participants will have to identify situations that can be found in their work in which they can apply that value.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</a:tr>
              <a:tr h="4646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16:40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Sharing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>
                          <a:effectLst/>
                        </a:rPr>
                        <a:t>One or two representatives per group. 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>
                          <a:effectLst/>
                        </a:rPr>
                        <a:t>4 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of 20 </a:t>
                      </a:r>
                      <a:r>
                        <a:rPr lang="en-US" sz="700" u="none" strike="noStrike" noProof="0" dirty="0" err="1">
                          <a:effectLst/>
                        </a:rPr>
                        <a:t>pax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Rooms: Courage, Respect, Integrity Teamwork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 smtClean="0">
                          <a:effectLst/>
                        </a:rPr>
                        <a:t> 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noProof="0" dirty="0">
                          <a:effectLst/>
                        </a:rPr>
                        <a:t/>
                      </a:r>
                      <a:br>
                        <a:rPr lang="en-US" sz="700" u="none" strike="noStrike" noProof="0" dirty="0">
                          <a:effectLst/>
                        </a:rPr>
                      </a:br>
                      <a:r>
                        <a:rPr lang="en-US" sz="700" u="none" strike="noStrike" noProof="0" dirty="0">
                          <a:effectLst/>
                        </a:rPr>
                        <a:t>Each team presents the rest the visual history that has been built around each Value and the scenarios in which they can apply that they have 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identified.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</a:tr>
              <a:tr h="4646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16:45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FASE IV: Show them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Ambassadors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>
                          <a:effectLst/>
                        </a:rPr>
                        <a:t>4 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of </a:t>
                      </a:r>
                      <a:r>
                        <a:rPr lang="en-US" sz="700" u="none" strike="noStrike" noProof="0" dirty="0">
                          <a:effectLst/>
                        </a:rPr>
                        <a:t>20 </a:t>
                      </a:r>
                      <a:r>
                        <a:rPr lang="en-US" sz="700" u="none" strike="noStrike" noProof="0" dirty="0" err="1">
                          <a:effectLst/>
                        </a:rPr>
                        <a:t>pax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Rooms: Courage, Respect, Integrity Teamwork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>
                          <a:effectLst/>
                        </a:rPr>
                        <a:t>4 flags, paints, brushes, markers, templates letters and numbers, spray graffiti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u="none" strike="noStrike" noProof="0" dirty="0">
                          <a:effectLst/>
                        </a:rPr>
                        <a:t>Same groups. They are asked to express that value on the flag through images or words. </a:t>
                      </a:r>
                      <a:r>
                        <a:rPr lang="en-US" sz="700" u="none" strike="noStrike" noProof="0" dirty="0" smtClean="0">
                          <a:effectLst/>
                        </a:rPr>
                        <a:t>We </a:t>
                      </a:r>
                      <a:r>
                        <a:rPr lang="en-US" sz="700" u="none" strike="noStrike" noProof="0" dirty="0">
                          <a:effectLst/>
                        </a:rPr>
                        <a:t>make the closing here.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</a:tr>
              <a:tr h="1188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17:05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 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 smtClean="0">
                          <a:effectLst/>
                        </a:rPr>
                        <a:t> </a:t>
                      </a:r>
                      <a:endParaRPr lang="en-US" sz="7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 smtClean="0">
                          <a:effectLst/>
                        </a:rPr>
                        <a:t> 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 smtClean="0">
                          <a:effectLst/>
                        </a:rPr>
                        <a:t> 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 smtClean="0">
                          <a:effectLst/>
                        </a:rPr>
                        <a:t> 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u="none" strike="noStrike" noProof="0" dirty="0">
                          <a:effectLst/>
                        </a:rPr>
                        <a:t>Time to change clothes for the activity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18:00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FASE V: Expand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 smtClean="0">
                          <a:effectLst/>
                        </a:rPr>
                        <a:t>Ambassadors and representatives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 smtClean="0">
                          <a:effectLst/>
                        </a:rPr>
                        <a:t>All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u="none" strike="noStrike" kern="1200" noProof="0" dirty="0" smtClean="0">
                          <a:effectLst/>
                        </a:rPr>
                        <a:t>Catamaran</a:t>
                      </a:r>
                      <a:endParaRPr lang="en-US" sz="8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noProof="0" dirty="0" smtClean="0">
                          <a:effectLst/>
                        </a:rPr>
                        <a:t>Flags + boat microphone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u="none" strike="noStrike" noProof="0" dirty="0">
                          <a:effectLst/>
                        </a:rPr>
                        <a:t>Ambassadors will energize the moment to raise the flags while sailing together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1" marR="7261" marT="5446" marB="0" anchor="ctr"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483768" y="442867"/>
            <a:ext cx="4695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CC0099"/>
                </a:solidFill>
              </a:rPr>
              <a:t>EMPOWERING VALUES WORKSHOP</a:t>
            </a:r>
            <a:endParaRPr lang="es-ES" sz="24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08" y="3531714"/>
            <a:ext cx="1633107" cy="108846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" y="3493248"/>
            <a:ext cx="1641805" cy="109426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27" y="2044764"/>
            <a:ext cx="2195183" cy="146309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53" y="562665"/>
            <a:ext cx="2195183" cy="146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31" y="3554073"/>
            <a:ext cx="2195183" cy="1463090"/>
          </a:xfrm>
          <a:prstGeom prst="rect">
            <a:avLst/>
          </a:prstGeom>
        </p:spPr>
      </p:pic>
      <p:pic>
        <p:nvPicPr>
          <p:cNvPr id="2050" name="Picture 2" descr="C:\Users\fmksla\Desktop\SUSANA\FOTOS CHC SITGES 2017\01 GRANS\KITERUNNERSFILMS_CHC_SITGES-107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953"/>
          <a:stretch/>
        </p:blipFill>
        <p:spPr bwMode="auto">
          <a:xfrm>
            <a:off x="87239" y="1563638"/>
            <a:ext cx="3920831" cy="17786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1" t="9803" r="12475" b="26011"/>
          <a:stretch/>
        </p:blipFill>
        <p:spPr bwMode="auto">
          <a:xfrm>
            <a:off x="7034544" y="843558"/>
            <a:ext cx="1677559" cy="11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t="4776" r="16165" b="12739"/>
          <a:stretch/>
        </p:blipFill>
        <p:spPr bwMode="auto">
          <a:xfrm>
            <a:off x="6682515" y="2044764"/>
            <a:ext cx="1757505" cy="14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0" t="21338" r="11787" b="9554"/>
          <a:stretch/>
        </p:blipFill>
        <p:spPr bwMode="auto">
          <a:xfrm>
            <a:off x="1714366" y="3536032"/>
            <a:ext cx="1846842" cy="106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t="4778" r="14219" b="11146"/>
          <a:stretch/>
        </p:blipFill>
        <p:spPr bwMode="auto">
          <a:xfrm>
            <a:off x="3578348" y="3531714"/>
            <a:ext cx="1508130" cy="110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39177" y="1063377"/>
            <a:ext cx="2669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Workshop Dynamic</a:t>
            </a:r>
            <a:endParaRPr lang="en-US" sz="24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331640" y="1131590"/>
            <a:ext cx="6696744" cy="3312368"/>
            <a:chOff x="265956" y="133346"/>
            <a:chExt cx="8588912" cy="48291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" r="1528" b="2190"/>
            <a:stretch/>
          </p:blipFill>
          <p:spPr bwMode="auto">
            <a:xfrm>
              <a:off x="265956" y="133346"/>
              <a:ext cx="8588912" cy="482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25" t="4459" r="9443" b="21338"/>
            <a:stretch/>
          </p:blipFill>
          <p:spPr bwMode="auto">
            <a:xfrm>
              <a:off x="316656" y="699541"/>
              <a:ext cx="2023095" cy="12470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 descr="C:\Users\fmksla\Desktop\SUSANA\FOTOS CHC SITGES 2017\01 GRANS\KITERUNNERSFILMS_CHC_SITGES-145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38" t="7444" r="987" b="10741"/>
            <a:stretch/>
          </p:blipFill>
          <p:spPr bwMode="auto">
            <a:xfrm>
              <a:off x="4716016" y="731142"/>
              <a:ext cx="1887988" cy="13901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3" descr="C:\Users\fmksla\Desktop\SUSANA\FOTOS CHC SITGES 2017\01 GRANS\KITERUNNERSFILMS_CHC_SITGES-143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0" t="15001" r="10741" b="4999"/>
            <a:stretch/>
          </p:blipFill>
          <p:spPr bwMode="auto">
            <a:xfrm>
              <a:off x="2627784" y="3219821"/>
              <a:ext cx="1728192" cy="11574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7" name="Picture 4" descr="C:\Users\fmksla\Desktop\SUSANA\FOTOS CHC SITGES 2017\01 GRANS\KITERUNNERSFILMS_CHC_SITGES-1442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3" r="4130" b="5172"/>
            <a:stretch/>
          </p:blipFill>
          <p:spPr bwMode="auto">
            <a:xfrm>
              <a:off x="6948264" y="2997446"/>
              <a:ext cx="1761156" cy="13798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10" name="9 CuadroTexto"/>
          <p:cNvSpPr txBox="1"/>
          <p:nvPr/>
        </p:nvSpPr>
        <p:spPr>
          <a:xfrm>
            <a:off x="2339752" y="339502"/>
            <a:ext cx="433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Workshop Output </a:t>
            </a:r>
            <a:r>
              <a:rPr lang="en-US" sz="2400" b="1" dirty="0" smtClean="0">
                <a:solidFill>
                  <a:srgbClr val="CC0099"/>
                </a:solidFill>
                <a:sym typeface="Wingdings" panose="05000000000000000000" pitchFamily="2" charset="2"/>
              </a:rPr>
              <a:t> Value </a:t>
            </a:r>
            <a:r>
              <a:rPr lang="en-US" sz="2400" b="1" dirty="0" smtClean="0">
                <a:solidFill>
                  <a:srgbClr val="CC0099"/>
                </a:solidFill>
              </a:rPr>
              <a:t>Flags</a:t>
            </a:r>
            <a:endParaRPr lang="en-US" sz="24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662</Words>
  <Application>Microsoft Office PowerPoint</Application>
  <PresentationFormat>Presentación en pantalla (16:9)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2_Diseño personalizado</vt:lpstr>
      <vt:lpstr>1_Diseño personalizado</vt:lpstr>
      <vt:lpstr>2_Tema de Office</vt:lpstr>
      <vt:lpstr>Purpose &amp; Values  Activation - Spain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Purpose &amp; Values  Activation - Spain</vt:lpstr>
    </vt:vector>
  </TitlesOfParts>
  <Company>sanofi-aventis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Laguna, Susana /ES</dc:creator>
  <cp:lastModifiedBy>Molina, Ana Carlota /ES</cp:lastModifiedBy>
  <cp:revision>30</cp:revision>
  <dcterms:created xsi:type="dcterms:W3CDTF">2017-11-14T13:04:09Z</dcterms:created>
  <dcterms:modified xsi:type="dcterms:W3CDTF">2017-12-14T11:06:55Z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87089083</vt:i4>
  </property>
  <property fmtid="{D5CDD505-2E9C-101B-9397-08002B2CF9AE}" pid="3" name="_NewReviewCycle">
    <vt:lpwstr/>
  </property>
  <property fmtid="{D5CDD505-2E9C-101B-9397-08002B2CF9AE}" pid="4" name="_EmailSubject">
    <vt:lpwstr>Follow up ELT off-site // collecting local animation around our Purpose &amp; Values</vt:lpwstr>
  </property>
  <property fmtid="{D5CDD505-2E9C-101B-9397-08002B2CF9AE}" pid="5" name="_AuthorEmail">
    <vt:lpwstr>carlota.molina@sanofi.com</vt:lpwstr>
  </property>
  <property fmtid="{D5CDD505-2E9C-101B-9397-08002B2CF9AE}" pid="6" name="_AuthorEmailDisplayName">
    <vt:lpwstr>Molina, Carlota /ES</vt:lpwstr>
  </property>
  <property fmtid="{D5CDD505-2E9C-101B-9397-08002B2CF9AE}" pid="7" name="_PreviousAdHocReviewCycleID">
    <vt:i4>-1772872982</vt:i4>
  </property>
</Properties>
</file>