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61" r:id="rId3"/>
    <p:sldId id="262" r:id="rId4"/>
    <p:sldId id="263" r:id="rId5"/>
    <p:sldId id="268" r:id="rId6"/>
    <p:sldId id="264" r:id="rId7"/>
    <p:sldId id="265" r:id="rId8"/>
    <p:sldId id="266" r:id="rId9"/>
    <p:sldId id="267" r:id="rId10"/>
    <p:sldId id="259" r:id="rId11"/>
    <p:sldId id="260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6" d="100"/>
          <a:sy n="76" d="100"/>
        </p:scale>
        <p:origin x="-1194" y="-4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CB005-D256-41C8-A667-1A06D8540562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A06C7-EE10-4BD3-B152-93C0E4D0A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13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FAA0D6-CF5E-4536-B68E-6B8EA0B69F4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986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B241-C76D-49E7-ACA9-26DEBC0E6C99}" type="datetime1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07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6A9E-9190-40D6-BF93-308A2BA5804F}" type="datetime1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809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FD0A6-C22A-4CB5-A93E-01B8C7075861}" type="datetime1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35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7968-99FC-477F-8886-04EB646544C2}" type="datetime1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12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D4364-3C3C-4C87-BF99-1B1335352C83}" type="datetime1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49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9E6B-8E81-4281-AA34-091EA86658E2}" type="datetime1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39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39DF-AFF0-4206-B350-8112D1AF6B63}" type="datetime1">
              <a:rPr lang="en-US" smtClean="0"/>
              <a:t>4/27/2015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44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ECF8C-14B8-4325-9F17-22260CBE97D6}" type="datetime1">
              <a:rPr lang="en-US" smtClean="0"/>
              <a:t>4/27/2015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62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4924-DA17-4666-9268-E6366E9C1BFB}" type="datetime1">
              <a:rPr lang="en-US" smtClean="0"/>
              <a:t>4/27/2015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8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EB319-91B1-4387-86DF-46D8CB9107E6}" type="datetime1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022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5B7FC-99ED-4A36-8F11-BFAE019F1604}" type="datetime1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54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556CA-9EBB-4015-A5A8-4F436FF4B13C}" type="datetime1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83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enterononlinelearning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66950"/>
            <a:ext cx="8229600" cy="20955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Nancy Reder, Esq.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Deputy Executive Director 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National Association of State Directors of Special Education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04800" y="285750"/>
            <a:ext cx="6477000" cy="1714500"/>
          </a:xfrm>
        </p:spPr>
        <p:txBody>
          <a:bodyPr>
            <a:noAutofit/>
          </a:bodyPr>
          <a:lstStyle/>
          <a:p>
            <a:r>
              <a:rPr lang="en-US" altLang="en-US" sz="3200" dirty="0">
                <a:solidFill>
                  <a:srgbClr val="00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OSEP 2015 Project</a:t>
            </a:r>
            <a:br>
              <a:rPr lang="en-US" altLang="en-US" sz="3200" dirty="0">
                <a:solidFill>
                  <a:srgbClr val="00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solidFill>
                  <a:srgbClr val="00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Directors Meeting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2113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477000" cy="85725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32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325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994171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rgbClr val="00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My Presentation </a:t>
            </a:r>
            <a:r>
              <a:rPr lang="en-US" sz="3200" dirty="0" smtClean="0">
                <a:solidFill>
                  <a:srgbClr val="00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200" dirty="0" smtClean="0">
                <a:solidFill>
                  <a:srgbClr val="00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solidFill>
                  <a:srgbClr val="00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 </a:t>
            </a:r>
            <a:r>
              <a:rPr lang="en-US" sz="3200" dirty="0" smtClean="0">
                <a:solidFill>
                  <a:srgbClr val="00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Cover</a:t>
            </a:r>
            <a:endParaRPr lang="en-US" sz="3200" dirty="0">
              <a:solidFill>
                <a:srgbClr val="00339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28750"/>
            <a:ext cx="8001000" cy="3200400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ESEA waivers</a:t>
            </a:r>
          </a:p>
          <a:p>
            <a:r>
              <a:rPr lang="en-US" sz="1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Controversy over the Common Core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it is and what it is not</a:t>
            </a:r>
          </a:p>
          <a:p>
            <a:r>
              <a:rPr lang="en-US" sz="1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Controversy over assessments</a:t>
            </a:r>
          </a:p>
          <a:p>
            <a:r>
              <a:rPr lang="en-US" sz="1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On-line learning and students with disabilities</a:t>
            </a:r>
          </a:p>
          <a:p>
            <a:r>
              <a:rPr lang="en-US" sz="1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Seclusion and restraint federal </a:t>
            </a:r>
            <a:r>
              <a:rPr lang="en-US" sz="1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legislation</a:t>
            </a:r>
          </a:p>
          <a:p>
            <a:endParaRPr lang="en-US" sz="1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federal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713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00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ESEA Waivers</a:t>
            </a:r>
            <a:endParaRPr lang="en-US" sz="3200" dirty="0">
              <a:solidFill>
                <a:srgbClr val="00339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43 States, the District of Columbia and Puerto Rico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have been granted ESEA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flexibility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the Department of Education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Five states do not have waivers (CA &amp; IO were rejected)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states – WA and OK had their waivers revoked</a:t>
            </a:r>
          </a:p>
        </p:txBody>
      </p:sp>
    </p:spTree>
    <p:extLst>
      <p:ext uri="{BB962C8B-B14F-4D97-AF65-F5344CB8AC3E}">
        <p14:creationId xmlns:p14="http://schemas.microsoft.com/office/powerpoint/2010/main" val="1563773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rgbClr val="00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ESEA Waivers</a:t>
            </a:r>
            <a:endParaRPr lang="en-US" sz="3200" dirty="0">
              <a:solidFill>
                <a:srgbClr val="00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States currently in the process of applying for extensions to their waivers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 controversial aspects of waivers have been teacher evaluation requirement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751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Impact of Waivers on</a:t>
            </a:r>
            <a:br>
              <a:rPr lang="en-US" sz="32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ESEA Reauthorization</a:t>
            </a:r>
            <a:endParaRPr lang="en-US" sz="32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depends on what ESEA </a:t>
            </a:r>
            <a:endParaRPr lang="en-U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reauthorization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looks like</a:t>
            </a:r>
          </a:p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states may be unwilling/unable to change where they are implementation of their waiver</a:t>
            </a:r>
          </a:p>
        </p:txBody>
      </p:sp>
    </p:spTree>
    <p:extLst>
      <p:ext uri="{BB962C8B-B14F-4D97-AF65-F5344CB8AC3E}">
        <p14:creationId xmlns:p14="http://schemas.microsoft.com/office/powerpoint/2010/main" val="699772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00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Common Core</a:t>
            </a:r>
            <a:endParaRPr lang="en-US" sz="3200" dirty="0">
              <a:solidFill>
                <a:srgbClr val="00339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Contrary to popular belief, the </a:t>
            </a:r>
          </a:p>
          <a:p>
            <a:pPr marL="0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Common Core is not federally mandated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was policy adopted by the governors, state legislators and state education leaders</a:t>
            </a:r>
          </a:p>
          <a:p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it is/what it is not</a:t>
            </a:r>
          </a:p>
          <a:p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all the controversy?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101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rgbClr val="00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On-Line Learning and Students</a:t>
            </a:r>
            <a:br>
              <a:rPr lang="en-US" sz="3200" dirty="0" smtClean="0">
                <a:solidFill>
                  <a:srgbClr val="00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solidFill>
                  <a:srgbClr val="00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with Disabilities</a:t>
            </a:r>
            <a:endParaRPr lang="en-US" sz="3200" dirty="0">
              <a:solidFill>
                <a:srgbClr val="00339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Lots of varieties of on-line learning opportunities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class (blended)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Full schedule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Curriculum from an on-line school ore neighborhood school</a:t>
            </a:r>
          </a:p>
        </p:txBody>
      </p:sp>
    </p:spTree>
    <p:extLst>
      <p:ext uri="{BB962C8B-B14F-4D97-AF65-F5344CB8AC3E}">
        <p14:creationId xmlns:p14="http://schemas.microsoft.com/office/powerpoint/2010/main" val="4067013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00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On-Line Learning and Students</a:t>
            </a:r>
            <a:br>
              <a:rPr lang="en-US" sz="3200" dirty="0">
                <a:solidFill>
                  <a:srgbClr val="00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rgbClr val="00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with Disabilities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Issues for students with disabilities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IEP implementation/ensuring FAPE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LRE issues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Delivery of special services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Training of teachers to deliver on-line courses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Role of parents</a:t>
            </a:r>
          </a:p>
          <a:p>
            <a:r>
              <a:rPr 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there state/local policies/procedures in place to protect students with disabilities</a:t>
            </a:r>
          </a:p>
          <a:p>
            <a:r>
              <a:rPr 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more information go to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 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http://centerononlinelearning.org</a:t>
            </a:r>
            <a:r>
              <a:rPr 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/</a:t>
            </a:r>
            <a:endParaRPr lang="en-US" sz="2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781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rgbClr val="00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Status of Seclusion and</a:t>
            </a:r>
            <a:br>
              <a:rPr lang="en-US" sz="3200" dirty="0" smtClean="0">
                <a:solidFill>
                  <a:srgbClr val="00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solidFill>
                  <a:srgbClr val="00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Restraint Legislation</a:t>
            </a:r>
            <a:endParaRPr lang="en-US" sz="3200" dirty="0">
              <a:solidFill>
                <a:srgbClr val="00339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Rep. Miller had been primary sponsor in the House</a:t>
            </a:r>
          </a:p>
          <a:p>
            <a:r>
              <a:rPr lang="en-US" dirty="0" smtClean="0"/>
              <a:t>Sen. Harkin had been primary sponsor in the Senate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There were some wrinkles in Sen. Harkin’s last bill</a:t>
            </a:r>
          </a:p>
          <a:p>
            <a:r>
              <a:rPr lang="en-US" dirty="0" smtClean="0"/>
              <a:t>New bill in the House:  H.R.  927 introduced by Rep. Beyer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Similar to Rep. Miller’s bill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5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261</TotalTime>
  <Words>319</Words>
  <Application>Microsoft Office PowerPoint</Application>
  <PresentationFormat>On-screen Show (16:9)</PresentationFormat>
  <Paragraphs>87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OSEP 2015 Project  Directors Meeting</vt:lpstr>
      <vt:lpstr>What My Presentation  Will Cover</vt:lpstr>
      <vt:lpstr>ESEA Waivers</vt:lpstr>
      <vt:lpstr>ESEA Waivers</vt:lpstr>
      <vt:lpstr>Impact of Waivers on ESEA Reauthorization</vt:lpstr>
      <vt:lpstr>The Common Core</vt:lpstr>
      <vt:lpstr>On-Line Learning and Students  with Disabilities</vt:lpstr>
      <vt:lpstr>On-Line Learning and Students  with Disabilities</vt:lpstr>
      <vt:lpstr>Status of Seclusion and  Restraint Legislation</vt:lpstr>
      <vt:lpstr>PowerPoint Presentation</vt:lpstr>
      <vt:lpstr>PowerPoint Presentation</vt:lpstr>
    </vt:vector>
  </TitlesOfParts>
  <Company>American Institutes for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 Kutner</dc:creator>
  <cp:lastModifiedBy>Mel Kutner</cp:lastModifiedBy>
  <cp:revision>14</cp:revision>
  <dcterms:created xsi:type="dcterms:W3CDTF">2015-02-27T16:57:07Z</dcterms:created>
  <dcterms:modified xsi:type="dcterms:W3CDTF">2015-04-27T18:33:24Z</dcterms:modified>
</cp:coreProperties>
</file>