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35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1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717"/>
    <p:restoredTop sz="86384" autoAdjust="0"/>
  </p:normalViewPr>
  <p:slideViewPr>
    <p:cSldViewPr snapToGrid="0" snapToObjects="1">
      <p:cViewPr varScale="1">
        <p:scale>
          <a:sx n="66" d="100"/>
          <a:sy n="66" d="100"/>
        </p:scale>
        <p:origin x="276" y="66"/>
      </p:cViewPr>
      <p:guideLst/>
    </p:cSldViewPr>
  </p:slideViewPr>
  <p:outlineViewPr>
    <p:cViewPr>
      <p:scale>
        <a:sx n="33" d="100"/>
        <a:sy n="33" d="100"/>
      </p:scale>
      <p:origin x="0" y="-1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70BB3-557A-1F4B-A232-D6844DCEFA94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B8C58-F717-1D45-B301-5A7309A0D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6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B8C58-F717-1D45-B301-5A7309A0D7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2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2145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21453" y="1"/>
            <a:ext cx="617054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0" t="21840" r="5805" b="21674"/>
          <a:stretch/>
        </p:blipFill>
        <p:spPr>
          <a:xfrm>
            <a:off x="2943482" y="1828802"/>
            <a:ext cx="5693229" cy="3712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67" y="511631"/>
            <a:ext cx="2933328" cy="634637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954429" y="1973766"/>
            <a:ext cx="25554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954429" y="4423316"/>
            <a:ext cx="25554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9367" y="2114776"/>
            <a:ext cx="2620537" cy="757130"/>
          </a:xfrm>
        </p:spPr>
        <p:txBody>
          <a:bodyPr wrap="square">
            <a:spAutoFit/>
          </a:bodyPr>
          <a:lstStyle>
            <a:lvl1pPr>
              <a:defRPr lang="en-US" sz="2400" b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89367" y="4771060"/>
            <a:ext cx="2620537" cy="535531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600" b="0">
                <a:solidFill>
                  <a:srgbClr val="FFFFFF"/>
                </a:solidFill>
                <a:effectLst/>
              </a:defRPr>
            </a:lvl1pPr>
          </a:lstStyle>
          <a:p>
            <a:pPr marL="0"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34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1999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0" t="21840" r="5805" b="21674"/>
          <a:stretch/>
        </p:blipFill>
        <p:spPr>
          <a:xfrm>
            <a:off x="3948547" y="488527"/>
            <a:ext cx="4294908" cy="2800312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3323064" y="3438124"/>
            <a:ext cx="5555153" cy="1387475"/>
            <a:chOff x="8954429" y="1556272"/>
            <a:chExt cx="2555475" cy="2986328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8954429" y="1556272"/>
              <a:ext cx="255547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954429" y="4542600"/>
              <a:ext cx="255547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064" y="3539821"/>
            <a:ext cx="5566303" cy="1138773"/>
          </a:xfrm>
        </p:spPr>
        <p:txBody>
          <a:bodyPr wrap="square" anchor="ctr">
            <a:spAutoFit/>
          </a:bodyPr>
          <a:lstStyle>
            <a:lvl1pPr algn="ctr">
              <a:defRPr lang="en-US" sz="4000" b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3064" y="4972605"/>
            <a:ext cx="5566303" cy="3139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1600" b="0">
                <a:solidFill>
                  <a:srgbClr val="FFFFFF"/>
                </a:solidFill>
                <a:effectLst/>
              </a:defRPr>
            </a:lvl1pPr>
          </a:lstStyle>
          <a:p>
            <a:pPr marL="0" lvl="0" algn="ctr"/>
            <a:r>
              <a:rPr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515" y="5680294"/>
            <a:ext cx="2640970" cy="86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1999" cy="68580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107827" y="13510410"/>
            <a:ext cx="555515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692729" y="1605278"/>
            <a:ext cx="3832830" cy="3647444"/>
            <a:chOff x="692729" y="488527"/>
            <a:chExt cx="4294908" cy="4087172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40" t="21840" r="5805" b="21674"/>
            <a:stretch/>
          </p:blipFill>
          <p:spPr>
            <a:xfrm>
              <a:off x="692729" y="488527"/>
              <a:ext cx="4294908" cy="28003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9698" y="3710783"/>
              <a:ext cx="2640970" cy="864916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781769" y="3419362"/>
              <a:ext cx="411682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 userDrawn="1"/>
        </p:nvSpPr>
        <p:spPr>
          <a:xfrm>
            <a:off x="5382883" y="362309"/>
            <a:ext cx="6435306" cy="615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7385" y="2687780"/>
            <a:ext cx="5566303" cy="1505027"/>
          </a:xfrm>
        </p:spPr>
        <p:txBody>
          <a:bodyPr wrap="square" anchor="b">
            <a:spAutoFit/>
          </a:bodyPr>
          <a:lstStyle>
            <a:lvl1pPr algn="ctr">
              <a:defRPr lang="en-US" sz="5400" b="0">
                <a:solidFill>
                  <a:schemeClr val="accent3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7385" y="4220792"/>
            <a:ext cx="5566303" cy="341632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1800" b="0">
                <a:solidFill>
                  <a:schemeClr val="accent1"/>
                </a:solidFill>
                <a:effectLst/>
              </a:defRPr>
            </a:lvl1pPr>
          </a:lstStyle>
          <a:p>
            <a:pPr marL="0" lvl="0" algn="ctr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43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83708" y="6439479"/>
            <a:ext cx="8599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7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68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936" y="365126"/>
            <a:ext cx="10333513" cy="8313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936" y="1825625"/>
            <a:ext cx="559765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9765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81200" y="6439479"/>
            <a:ext cx="9102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08422" y="6439479"/>
            <a:ext cx="8575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83708" y="6439479"/>
            <a:ext cx="8599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95157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232531"/>
            <a:ext cx="4776425" cy="2406315"/>
          </a:xfrm>
        </p:spPr>
        <p:txBody>
          <a:bodyPr anchor="ctr"/>
          <a:lstStyle>
            <a:lvl1pPr algn="l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107" y="2211157"/>
            <a:ext cx="4471624" cy="24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61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936" y="365126"/>
            <a:ext cx="10333513" cy="8313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935" y="1551709"/>
            <a:ext cx="11315917" cy="4676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83193" y="6439479"/>
            <a:ext cx="8600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Wingdings" charset="2"/>
        <a:buChar char="§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.HelveticaNeueDeskInterface-Regular" charset="-12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435610"/>
            <a:ext cx="12192000" cy="1335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58" y="2027934"/>
            <a:ext cx="6481143" cy="1740121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solidFill>
                  <a:srgbClr val="C51A0E"/>
                </a:solidFill>
              </a:rPr>
              <a:t>THE FIRST 100 PEOPLE TO SIGN UP WILL RECEIVE A FREE COPY OF NELY GALAN’S NY TIMES BESTSELLER, </a:t>
            </a:r>
            <a:r>
              <a:rPr lang="en-US" sz="2400" i="1" dirty="0">
                <a:solidFill>
                  <a:srgbClr val="C51A0E"/>
                </a:solidFill>
              </a:rPr>
              <a:t>SELF MADE</a:t>
            </a:r>
            <a:r>
              <a:rPr lang="en-US" sz="2400" dirty="0">
                <a:solidFill>
                  <a:srgbClr val="C51A0E"/>
                </a:solidFill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19" y="0"/>
            <a:ext cx="4670062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566" y="6152895"/>
            <a:ext cx="637575" cy="63698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2125" y="539187"/>
            <a:ext cx="7325833" cy="6061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SELF-MADE MASTERY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2783" y="376805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333333"/>
                </a:solidFill>
                <a:latin typeface="Gotham SSm A"/>
              </a:rPr>
              <a:t>HOW TO START YOUR BUSINESS: THE GOALS, THE GAME PLAN AND GETTING IT DONE.</a:t>
            </a:r>
            <a:br>
              <a:rPr lang="en-US" altLang="en-US" sz="1400" dirty="0">
                <a:solidFill>
                  <a:srgbClr val="333333"/>
                </a:solidFill>
                <a:latin typeface="Gotham SSm A"/>
              </a:rPr>
            </a:br>
            <a:endParaRPr lang="en-US" altLang="en-US" sz="1100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333333"/>
                </a:solidFill>
                <a:latin typeface="Gotham SSm A"/>
              </a:rPr>
              <a:t>TAKING OFF WITH YOUR BUSINESS</a:t>
            </a:r>
            <a:br>
              <a:rPr lang="en-US" altLang="en-US" sz="1400" dirty="0">
                <a:solidFill>
                  <a:srgbClr val="333333"/>
                </a:solidFill>
                <a:latin typeface="Gotham SSm A"/>
              </a:rPr>
            </a:br>
            <a:endParaRPr lang="en-US" altLang="en-US" sz="1100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333333"/>
                </a:solidFill>
                <a:latin typeface="Gotham SSm A"/>
              </a:rPr>
              <a:t>RUNNING A BUSINESS THAT ACTUALLY MAKES MONEY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6104" y="1177231"/>
            <a:ext cx="7304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EXCLUSIVE FOR CASH FLOW WEATH SUMMIT ATTENDEES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SIGN UP &amp; WATCH TODAY!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125" y="5399590"/>
            <a:ext cx="652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SIGN UP TODAY! </a:t>
            </a:r>
          </a:p>
          <a:p>
            <a:pPr algn="ctr"/>
            <a:r>
              <a:rPr lang="en-US" sz="1400" dirty="0"/>
              <a:t>WE’LL REACH OUT TO GET YOUR ADDRESS, THEN SHIP THE BOOK.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3297" y="3391844"/>
            <a:ext cx="25019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3-PART WEBINAR SERIES: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3297" y="5187987"/>
            <a:ext cx="6219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3693" y="3282952"/>
            <a:ext cx="6219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152758" y="6134258"/>
            <a:ext cx="6481143" cy="4736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rgbClr val="C51A0E"/>
                </a:solidFill>
              </a:rPr>
              <a:t>BecomingSelfMade.com/Mastery</a:t>
            </a:r>
          </a:p>
        </p:txBody>
      </p:sp>
    </p:spTree>
    <p:extLst>
      <p:ext uri="{BB962C8B-B14F-4D97-AF65-F5344CB8AC3E}">
        <p14:creationId xmlns:p14="http://schemas.microsoft.com/office/powerpoint/2010/main" val="2170324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2D322D"/>
      </a:dk2>
      <a:lt2>
        <a:srgbClr val="FFFFFF"/>
      </a:lt2>
      <a:accent1>
        <a:srgbClr val="414141"/>
      </a:accent1>
      <a:accent2>
        <a:srgbClr val="CF0B24"/>
      </a:accent2>
      <a:accent3>
        <a:srgbClr val="B70011"/>
      </a:accent3>
      <a:accent4>
        <a:srgbClr val="F2F2F2"/>
      </a:accent4>
      <a:accent5>
        <a:srgbClr val="BFBFBF"/>
      </a:accent5>
      <a:accent6>
        <a:srgbClr val="808080"/>
      </a:accent6>
      <a:hlink>
        <a:srgbClr val="D80008"/>
      </a:hlink>
      <a:folHlink>
        <a:srgbClr val="2D32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81</Words>
  <Application>Microsoft Office PowerPoint</Application>
  <PresentationFormat>Widescreen</PresentationFormat>
  <Paragraphs>12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.HelveticaNeueDeskInterface-Regular</vt:lpstr>
      <vt:lpstr>Arial</vt:lpstr>
      <vt:lpstr>Calibri</vt:lpstr>
      <vt:lpstr>Gotham SSm A</vt:lpstr>
      <vt:lpstr>Wingdings</vt:lpstr>
      <vt:lpstr>Office Theme</vt:lpstr>
      <vt:lpstr>THE FIRST 100 PEOPLE TO SIGN UP WILL RECEIVE A FREE COPY OF NELY GALAN’S NY TIMES BESTSELLER, SELF MADE!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Travis Peay</cp:lastModifiedBy>
  <cp:revision>99</cp:revision>
  <cp:lastPrinted>2017-11-17T00:58:59Z</cp:lastPrinted>
  <dcterms:created xsi:type="dcterms:W3CDTF">2016-05-16T10:50:38Z</dcterms:created>
  <dcterms:modified xsi:type="dcterms:W3CDTF">2018-09-19T20:20:26Z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ATIntVersion">
    <vt:i4>15</vt:i4>
  </property>
  <property fmtid="{D5CDD505-2E9C-101B-9397-08002B2CF9AE}" pid="3" name="FILEGUID">
    <vt:lpwstr>e3b358fd-6497-48e9-9174-7794260f5a33</vt:lpwstr>
  </property>
  <property fmtid="{D5CDD505-2E9C-101B-9397-08002B2CF9AE}" pid="4" name="MODFILEGUID">
    <vt:lpwstr>de87dd10-a02e-4ac6-9f38-9d6b10c64ccc</vt:lpwstr>
  </property>
  <property fmtid="{D5CDD505-2E9C-101B-9397-08002B2CF9AE}" pid="5" name="FILEOWNER">
    <vt:lpwstr>Microsoft Office User</vt:lpwstr>
  </property>
  <property fmtid="{D5CDD505-2E9C-101B-9397-08002B2CF9AE}" pid="6" name="MODFILEOWNER">
    <vt:lpwstr>A81628</vt:lpwstr>
  </property>
  <property fmtid="{D5CDD505-2E9C-101B-9397-08002B2CF9AE}" pid="7" name="IPPCLASS">
    <vt:i4>1</vt:i4>
  </property>
  <property fmtid="{D5CDD505-2E9C-101B-9397-08002B2CF9AE}" pid="8" name="MODIPPCLASS">
    <vt:i4>1</vt:i4>
  </property>
  <property fmtid="{D5CDD505-2E9C-101B-9397-08002B2CF9AE}" pid="9" name="MACHINEID">
    <vt:lpwstr>A81628-1116</vt:lpwstr>
  </property>
  <property fmtid="{D5CDD505-2E9C-101B-9397-08002B2CF9AE}" pid="10" name="MODMACHINEID">
    <vt:lpwstr>A81628-1116</vt:lpwstr>
  </property>
  <property fmtid="{D5CDD505-2E9C-101B-9397-08002B2CF9AE}" pid="11" name="CURRENTCLASS">
    <vt:lpwstr>Classified - No Category</vt:lpwstr>
  </property>
</Properties>
</file>