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tags/tag30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7" r:id="rId3"/>
    <p:sldMasterId id="2147483711" r:id="rId4"/>
    <p:sldMasterId id="2147483728" r:id="rId5"/>
    <p:sldMasterId id="2147483744" r:id="rId6"/>
    <p:sldMasterId id="2147483760" r:id="rId7"/>
  </p:sldMasterIdLst>
  <p:notesMasterIdLst>
    <p:notesMasterId r:id="rId16"/>
  </p:notesMasterIdLst>
  <p:sldIdLst>
    <p:sldId id="257" r:id="rId8"/>
    <p:sldId id="275" r:id="rId9"/>
    <p:sldId id="258" r:id="rId10"/>
    <p:sldId id="277" r:id="rId11"/>
    <p:sldId id="260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1BABA-061C-4210-BFC5-3D9BCA31A6C0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FE715-10AE-47CC-BAA9-BACD5A6CCDA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6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3A718-3BC9-4275-889B-C11C4C5B8F2D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7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4.pn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8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tags" Target="../tags/tag22.xml"/><Relationship Id="rId7" Type="http://schemas.openxmlformats.org/officeDocument/2006/relationships/image" Target="../media/image17.jpeg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Relationship Id="rId9" Type="http://schemas.openxmlformats.org/officeDocument/2006/relationships/image" Target="../media/image9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9.jpeg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7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0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6232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3238" y="5684502"/>
            <a:ext cx="5729496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title, 32 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0381" y="6151814"/>
            <a:ext cx="5726299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Subtitle, 24 pts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2679651" y="5612524"/>
            <a:ext cx="0" cy="978776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7852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14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slide,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 hasCustomPrompt="1"/>
          </p:nvPr>
        </p:nvSpPr>
        <p:spPr>
          <a:xfrm>
            <a:off x="358775" y="1520829"/>
            <a:ext cx="8420101" cy="4560359"/>
          </a:xfrm>
          <a:noFill/>
          <a:ln>
            <a:noFill/>
          </a:ln>
        </p:spPr>
        <p:txBody>
          <a:bodyPr/>
          <a:lstStyle/>
          <a:p>
            <a:r>
              <a:rPr lang="en-US" noProof="0" dirty="0"/>
              <a:t>Table</a:t>
            </a:r>
          </a:p>
        </p:txBody>
      </p:sp>
      <p:sp>
        <p:nvSpPr>
          <p:cNvPr id="8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937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5760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318250"/>
          </a:xfrm>
          <a:prstGeom prst="rect">
            <a:avLst/>
          </a:prstGeom>
          <a:solidFill>
            <a:srgbClr val="44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44492"/>
              </a:solidFill>
              <a:ea typeface="MS PGothic" pitchFamily="34" charset="-12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8CA6FA23-9279-480B-970E-FA3CDB694608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5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0"/>
            <a:ext cx="7952787" cy="76301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076825" y="6421212"/>
            <a:ext cx="2895600" cy="238125"/>
          </a:xfrm>
          <a:prstGeom prst="rect">
            <a:avLst/>
          </a:prstGeom>
          <a:ln/>
        </p:spPr>
        <p:txBody>
          <a:bodyPr anchor="ctr"/>
          <a:lstStyle>
            <a:lvl1pPr>
              <a:defRPr sz="1400"/>
            </a:lvl1pPr>
          </a:lstStyle>
          <a:p>
            <a:pPr defTabSz="457200" eaLnBrk="0" hangingPunct="0">
              <a:defRPr/>
            </a:pPr>
            <a:endParaRPr lang="en-US" dirty="0">
              <a:solidFill>
                <a:srgbClr val="444492"/>
              </a:solidFill>
              <a:ea typeface="MS PGothic" pitchFamily="34" charset="-128"/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8958-8517-4D7A-AE47-DFA241C8D41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618056" y="763010"/>
            <a:ext cx="7946636" cy="0"/>
            <a:chOff x="618056" y="1259571"/>
            <a:chExt cx="7946636" cy="0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618056" y="1259571"/>
              <a:ext cx="2670151" cy="0"/>
            </a:xfrm>
            <a:prstGeom prst="line">
              <a:avLst/>
            </a:prstGeom>
            <a:ln w="22225">
              <a:solidFill>
                <a:srgbClr val="BCA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 userDrawn="1"/>
          </p:nvCxnSpPr>
          <p:spPr>
            <a:xfrm>
              <a:off x="5900692" y="1259571"/>
              <a:ext cx="2664000" cy="0"/>
            </a:xfrm>
            <a:prstGeom prst="line">
              <a:avLst/>
            </a:prstGeom>
            <a:ln w="22225">
              <a:solidFill>
                <a:srgbClr val="AEB4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3279316" y="1259571"/>
              <a:ext cx="2628000" cy="0"/>
            </a:xfrm>
            <a:prstGeom prst="line">
              <a:avLst/>
            </a:prstGeom>
            <a:ln w="22225">
              <a:solidFill>
                <a:srgbClr val="34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cteur droit 11"/>
          <p:cNvCxnSpPr/>
          <p:nvPr userDrawn="1"/>
        </p:nvCxnSpPr>
        <p:spPr>
          <a:xfrm>
            <a:off x="636224" y="6237298"/>
            <a:ext cx="7920000" cy="0"/>
          </a:xfrm>
          <a:prstGeom prst="line">
            <a:avLst/>
          </a:prstGeom>
          <a:ln w="6350">
            <a:solidFill>
              <a:srgbClr val="2B2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12775" y="6083300"/>
            <a:ext cx="7943850" cy="153988"/>
          </a:xfrm>
        </p:spPr>
        <p:txBody>
          <a:bodyPr anchor="b"/>
          <a:lstStyle>
            <a:lvl1pPr marL="90487" indent="0">
              <a:buNone/>
              <a:defRPr sz="800">
                <a:solidFill>
                  <a:srgbClr val="989898"/>
                </a:solidFill>
              </a:defRPr>
            </a:lvl1pPr>
            <a:lvl2pPr marL="457200" indent="0">
              <a:buNone/>
              <a:defRPr sz="800">
                <a:solidFill>
                  <a:srgbClr val="989898"/>
                </a:solidFill>
              </a:defRPr>
            </a:lvl2pPr>
            <a:lvl3pPr marL="914400" indent="0">
              <a:buNone/>
              <a:defRPr sz="800">
                <a:solidFill>
                  <a:srgbClr val="989898"/>
                </a:solidFill>
              </a:defRPr>
            </a:lvl3pPr>
            <a:lvl4pPr marL="1371600" indent="0">
              <a:buNone/>
              <a:defRPr sz="800">
                <a:solidFill>
                  <a:srgbClr val="989898"/>
                </a:solidFill>
              </a:defRPr>
            </a:lvl4pPr>
            <a:lvl5pPr marL="1828800" indent="0">
              <a:buNone/>
              <a:defRPr sz="800">
                <a:solidFill>
                  <a:srgbClr val="989898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44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401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9124" y="455613"/>
            <a:ext cx="840785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Enter Page Title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188" y="1350963"/>
            <a:ext cx="7956000" cy="46008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6040540"/>
            <a:ext cx="7956000" cy="22263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53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lide_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63" y="284163"/>
            <a:ext cx="7939087" cy="841375"/>
          </a:xfrm>
        </p:spPr>
        <p:txBody>
          <a:bodyPr/>
          <a:lstStyle/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7063" y="1390650"/>
            <a:ext cx="7939087" cy="4248150"/>
          </a:xfrm>
        </p:spPr>
        <p:txBody>
          <a:bodyPr/>
          <a:lstStyle/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3825" y="6427788"/>
            <a:ext cx="2895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444492"/>
                </a:solidFill>
                <a:ea typeface="MS PGothic" pitchFamily="34" charset="-128"/>
              </a:rPr>
              <a:t>BD Asia</a:t>
            </a:r>
            <a:endParaRPr lang="en-US" dirty="0">
              <a:solidFill>
                <a:srgbClr val="444492"/>
              </a:solidFill>
              <a:ea typeface="MS PGothic" pitchFamily="34" charset="-128"/>
            </a:endParaRP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</a:t>
            </a:r>
            <a:r>
              <a:rPr lang="en-US" sz="900" baseline="16000" dirty="0"/>
              <a:t>         </a:t>
            </a:r>
            <a:fld id="{2055171F-CD83-4488-84E0-4CA1E5B3EB1A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Key figures slide,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6" y="799203"/>
            <a:ext cx="84201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2114860"/>
            <a:ext cx="4213225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455291"/>
            <a:ext cx="4213225" cy="1456676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358775" y="3369148"/>
            <a:ext cx="4213225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Insérer</a:t>
            </a:r>
            <a:r>
              <a:rPr lang="en-US" sz="2000" b="0" i="0" u="none" strike="noStrike" baseline="0" noProof="0" dirty="0">
                <a:solidFill>
                  <a:srgbClr val="FFFFFF"/>
                </a:solidFill>
                <a:latin typeface=""/>
              </a:rPr>
              <a:t> </a:t>
            </a:r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sz="2000" b="0" i="0" u="none" strike="noStrike" baseline="0" noProof="0" dirty="0">
              <a:solidFill>
                <a:srgbClr val="FFFFFF"/>
              </a:solidFill>
              <a:latin typeface=""/>
            </a:endParaRP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568964" y="2104443"/>
            <a:ext cx="4213225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4568964" y="3035843"/>
            <a:ext cx="4213225" cy="1051553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4284591"/>
            <a:ext cx="4206646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365356" y="5237420"/>
            <a:ext cx="4206647" cy="1007809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4526948"/>
            <a:ext cx="4203608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4867382"/>
            <a:ext cx="4203608" cy="1377847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17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19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35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baseline="30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" y="2165952"/>
            <a:ext cx="9143999" cy="102489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9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2"/>
            <a:ext cx="9144000" cy="6275388"/>
          </a:xfrm>
          <a:prstGeom prst="rect">
            <a:avLst/>
          </a:prstGeom>
          <a:solidFill>
            <a:srgbClr val="45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9" y="2302082"/>
            <a:ext cx="6461125" cy="121879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des sous-titres du masque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1" y="6487291"/>
            <a:ext cx="311061" cy="246221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r>
              <a:rPr lang="en-US" dirty="0">
                <a:solidFill>
                  <a:srgbClr val="6B747B"/>
                </a:solidFill>
              </a:rPr>
              <a:t>|</a:t>
            </a:r>
            <a:r>
              <a:rPr lang="en-US" sz="900" baseline="16000" dirty="0">
                <a:solidFill>
                  <a:srgbClr val="6B747B"/>
                </a:solidFill>
              </a:rPr>
              <a:t>        </a:t>
            </a:r>
            <a:fld id="{8E7423CB-C39B-46B7-9A76-B744759BC044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376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75883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51553"/>
            <a:ext cx="84201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1" y="6487291"/>
            <a:ext cx="311061" cy="246221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r>
              <a:rPr lang="en-US" dirty="0">
                <a:solidFill>
                  <a:srgbClr val="6B747B"/>
                </a:solidFill>
              </a:rPr>
              <a:t>|</a:t>
            </a:r>
            <a:r>
              <a:rPr lang="en-US" sz="900" baseline="16000" dirty="0">
                <a:solidFill>
                  <a:srgbClr val="6B747B"/>
                </a:solidFill>
              </a:rPr>
              <a:t>        </a:t>
            </a:r>
            <a:fld id="{A0C6CBA3-07E0-4E5A-9CBC-84DDD6F62137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09082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9433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77407"/>
            <a:ext cx="8420101" cy="4483693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87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TITRE DE LA PRÉSENTATION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495" y="6487287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>
                <a:solidFill>
                  <a:srgbClr val="6B747B"/>
                </a:solidFill>
              </a:rPr>
              <a:pPr/>
              <a:t>‹N°›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5" y="950401"/>
            <a:ext cx="8420101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395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625476"/>
            <a:ext cx="7935913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2" descr="SANOFI_Logo_H_2011_Quadri copi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5" y="6308728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9" y="2176468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47FFB0E8-F302-407F-B554-227B9812893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 - </a:t>
            </a:r>
            <a:r>
              <a:rPr lang="fr-FR" err="1"/>
              <a:t>Draft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0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IB - </a:t>
            </a:r>
            <a:r>
              <a:rPr lang="fr-FR" err="1"/>
              <a:t>Draft</a:t>
            </a: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93DC86FD-4A76-40F4-BBA8-B7EDACBDA65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4B05C0EE-099A-4677-91F2-8B370BD7E0C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7063" y="1390653"/>
            <a:ext cx="3854450" cy="4248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3919" y="1390653"/>
            <a:ext cx="3856037" cy="42481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B8550A17-8E03-4B08-BD0E-F464E3ADC29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9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6232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28941" y="5684502"/>
            <a:ext cx="5849937" cy="443198"/>
          </a:xfrm>
        </p:spPr>
        <p:txBody>
          <a:bodyPr anchor="b"/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title, 32 pts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8938" y="6151814"/>
            <a:ext cx="5853882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Chapter subtitle, 24 pts</a:t>
            </a:r>
          </a:p>
          <a:p>
            <a:endParaRPr lang="en-US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679651" y="5612524"/>
            <a:ext cx="0" cy="978776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303463" y="6372822"/>
            <a:ext cx="4068762" cy="44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91431" rIns="91431" bIns="8999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 smtClean="0">
                <a:solidFill>
                  <a:srgbClr val="FF0000"/>
                </a:solidFill>
              </a:rPr>
              <a:t>Confidential – Do Not Distribute</a:t>
            </a:r>
            <a:r>
              <a:rPr lang="en-US" altLang="en-US" sz="700" dirty="0" smtClean="0">
                <a:solidFill>
                  <a:srgbClr val="444492"/>
                </a:solidFill>
              </a:rPr>
              <a:t>. Working draft for discussion purposes only. Information contained in this document does not imply that decisions have been made to take specific action. Any decisions / implementation actions will take place within the required social and legal processes.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5FA3B26C-4D56-4598-805E-A7E0E04D677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97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4BB4D03D-3DDB-488E-B946-B24A81A5FE9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3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303463" y="6372822"/>
            <a:ext cx="4068762" cy="44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91431" rIns="91431" bIns="8999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 smtClean="0">
                <a:solidFill>
                  <a:srgbClr val="FF0000"/>
                </a:solidFill>
              </a:rPr>
              <a:t>Confidential – Do Not Distribute</a:t>
            </a:r>
            <a:r>
              <a:rPr lang="en-US" altLang="en-US" sz="700" dirty="0" smtClean="0">
                <a:solidFill>
                  <a:srgbClr val="444492"/>
                </a:solidFill>
              </a:rPr>
              <a:t>. Working draft for discussion purposes only. Information contained in this document does not imply that decisions have been made to take specific action. Any decisions / implementation actions will take place within the required social and legal processes.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B660C2F9-D2AC-47A7-A48D-D0E2BCA1E17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303463" y="6372822"/>
            <a:ext cx="4068762" cy="44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91431" rIns="91431" bIns="8999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 smtClean="0">
                <a:solidFill>
                  <a:srgbClr val="FF0000"/>
                </a:solidFill>
              </a:rPr>
              <a:t>Confidential – Do Not Distribute</a:t>
            </a:r>
            <a:r>
              <a:rPr lang="en-US" altLang="en-US" sz="700" dirty="0" smtClean="0">
                <a:solidFill>
                  <a:srgbClr val="444492"/>
                </a:solidFill>
              </a:rPr>
              <a:t>. Working draft for discussion purposes only. Information contained in this document does not imply that decisions have been made to take specific action. Any decisions / implementation actions will take place within the required social and legal processes.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8CA9E529-1078-4995-887F-DCC53E8B9FE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5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303463" y="6372822"/>
            <a:ext cx="4068762" cy="44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91431" rIns="91431" bIns="8999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 smtClean="0">
                <a:solidFill>
                  <a:srgbClr val="FF0000"/>
                </a:solidFill>
              </a:rPr>
              <a:t>Confidential – Do Not Distribute</a:t>
            </a:r>
            <a:r>
              <a:rPr lang="en-US" altLang="en-US" sz="700" dirty="0" smtClean="0">
                <a:solidFill>
                  <a:srgbClr val="444492"/>
                </a:solidFill>
              </a:rPr>
              <a:t>. Working draft for discussion purposes only. Information contained in this document does not imply that decisions have been made to take specific action. Any decisions / implementation actions will take place within the required social and legal processes.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90E1FE0-D1E6-4DAA-8FDA-1191ECC8C68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303463" y="6372822"/>
            <a:ext cx="4068762" cy="44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91431" rIns="91431" bIns="8999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 smtClean="0">
                <a:solidFill>
                  <a:srgbClr val="FF0000"/>
                </a:solidFill>
              </a:rPr>
              <a:t>Confidential – Do Not Distribute</a:t>
            </a:r>
            <a:r>
              <a:rPr lang="en-US" altLang="en-US" sz="700" dirty="0" smtClean="0">
                <a:solidFill>
                  <a:srgbClr val="444492"/>
                </a:solidFill>
              </a:rPr>
              <a:t>. Working draft for discussion purposes only. Information contained in this document does not imply that decisions have been made to take specific action. Any decisions / implementation actions will take place within the required social and legal processes.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839BB837-4108-4FB4-9252-0955134809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04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2303463" y="6372822"/>
            <a:ext cx="4068762" cy="44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91431" rIns="91431" bIns="8999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dirty="0" smtClean="0">
                <a:solidFill>
                  <a:srgbClr val="FF0000"/>
                </a:solidFill>
              </a:rPr>
              <a:t>Confidential – Do Not Distribute</a:t>
            </a:r>
            <a:r>
              <a:rPr lang="en-US" altLang="en-US" sz="700" dirty="0" smtClean="0">
                <a:solidFill>
                  <a:srgbClr val="444492"/>
                </a:solidFill>
              </a:rPr>
              <a:t>. Working draft for discussion purposes only. Information contained in this document does not imply that decisions have been made to take specific action. Any decisions / implementation actions will take place within the required social and legal processes.</a:t>
            </a: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4627" y="284163"/>
            <a:ext cx="1965325" cy="535463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7063" y="284163"/>
            <a:ext cx="5745162" cy="53546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CA03A182-8240-4775-8C1E-3C99C93190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72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>
          <a:xfrm>
            <a:off x="8458200" y="6096003"/>
            <a:ext cx="457200" cy="234951"/>
          </a:xfrm>
          <a:prstGeom prst="rect">
            <a:avLst/>
          </a:prstGeom>
        </p:spPr>
        <p:txBody>
          <a:bodyPr lIns="91395" tIns="45699" rIns="91395" bIns="45699"/>
          <a:lstStyle>
            <a:defPPr>
              <a:defRPr lang="en-US"/>
            </a:defPPr>
            <a:lvl1pPr marL="0" algn="l" defTabSz="914165" rtl="0" eaLnBrk="1" latinLnBrk="0" hangingPunct="1">
              <a:defRPr sz="1000" kern="1200">
                <a:solidFill>
                  <a:srgbClr val="FFFFFF">
                    <a:lumMod val="50000"/>
                  </a:srgbClr>
                </a:solidFill>
                <a:latin typeface="+mn-lt"/>
                <a:ea typeface="Arial Unicode MS" pitchFamily="50" charset="-128"/>
                <a:cs typeface="Arial Unicode MS" pitchFamily="50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|</a:t>
            </a:r>
            <a:r>
              <a:rPr lang="en-US" baseline="16000" smtClean="0"/>
              <a:t> </a:t>
            </a:r>
            <a:r>
              <a:rPr lang="en-US" altLang="ja-JP" baseline="16000" smtClean="0"/>
              <a:t> </a:t>
            </a:r>
            <a:r>
              <a:rPr lang="en-US" baseline="16000" smtClean="0"/>
              <a:t> </a:t>
            </a:r>
            <a:fld id="{CF6917FC-E75D-4057-A40A-DBB4EE9C1B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7064" y="284170"/>
            <a:ext cx="7858125" cy="84137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27071" y="1390653"/>
            <a:ext cx="7862887" cy="42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altLang="ja-JP" noProof="0" dirty="0" err="1" smtClean="0"/>
              <a:t>Cliquez</a:t>
            </a:r>
            <a:r>
              <a:rPr lang="en-US" altLang="ja-JP" noProof="0" dirty="0" smtClean="0"/>
              <a:t> pour modifier les styles du </a:t>
            </a:r>
            <a:r>
              <a:rPr lang="en-US" altLang="ja-JP" noProof="0" dirty="0" err="1" smtClean="0"/>
              <a:t>texte</a:t>
            </a:r>
            <a:r>
              <a:rPr lang="en-US" altLang="ja-JP" noProof="0" dirty="0" smtClean="0"/>
              <a:t> du masque</a:t>
            </a:r>
          </a:p>
          <a:p>
            <a:pPr lvl="1"/>
            <a:r>
              <a:rPr lang="en-US" altLang="ja-JP" noProof="0" dirty="0" err="1" smtClean="0"/>
              <a:t>Deuxième</a:t>
            </a:r>
            <a:r>
              <a:rPr lang="en-US" altLang="ja-JP" noProof="0" dirty="0" smtClean="0"/>
              <a:t> </a:t>
            </a:r>
            <a:r>
              <a:rPr lang="en-US" altLang="ja-JP" noProof="0" dirty="0" err="1" smtClean="0"/>
              <a:t>niveau</a:t>
            </a:r>
            <a:endParaRPr lang="en-US" altLang="ja-JP" noProof="0" dirty="0" smtClean="0"/>
          </a:p>
          <a:p>
            <a:pPr lvl="2"/>
            <a:r>
              <a:rPr lang="en-US" altLang="ja-JP" noProof="0" dirty="0" err="1" smtClean="0"/>
              <a:t>Troisième</a:t>
            </a:r>
            <a:r>
              <a:rPr lang="en-US" altLang="ja-JP" noProof="0" dirty="0" smtClean="0"/>
              <a:t> </a:t>
            </a:r>
            <a:r>
              <a:rPr lang="en-US" altLang="ja-JP" noProof="0" dirty="0" err="1" smtClean="0"/>
              <a:t>niveau</a:t>
            </a:r>
            <a:endParaRPr lang="en-US" altLang="ja-JP" noProof="0" dirty="0" smtClean="0"/>
          </a:p>
          <a:p>
            <a:pPr lvl="3"/>
            <a:r>
              <a:rPr lang="en-US" altLang="ja-JP" noProof="0" dirty="0" err="1" smtClean="0"/>
              <a:t>Quatrième</a:t>
            </a:r>
            <a:r>
              <a:rPr lang="en-US" altLang="ja-JP" noProof="0" dirty="0" smtClean="0"/>
              <a:t> </a:t>
            </a:r>
            <a:r>
              <a:rPr lang="en-US" altLang="ja-JP" noProof="0" dirty="0" err="1" smtClean="0"/>
              <a:t>niveau</a:t>
            </a:r>
            <a:endParaRPr lang="en-US" altLang="ja-JP" noProof="0" dirty="0" smtClean="0"/>
          </a:p>
          <a:p>
            <a:pPr lvl="4"/>
            <a:r>
              <a:rPr lang="en-US" altLang="ja-JP" noProof="0" dirty="0" err="1" smtClean="0"/>
              <a:t>Cinquième</a:t>
            </a:r>
            <a:r>
              <a:rPr lang="en-US" altLang="ja-JP" noProof="0" dirty="0" smtClean="0"/>
              <a:t> </a:t>
            </a:r>
            <a:r>
              <a:rPr lang="en-US" altLang="ja-JP" noProof="0" dirty="0" err="1" smtClean="0"/>
              <a:t>niveau</a:t>
            </a:r>
            <a:endParaRPr lang="en-US" altLang="ja-JP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42801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41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77A2-5C0E-4E5A-BE50-5C3DE9189C4D}" type="datetime1">
              <a:rPr lang="ja-JP" altLang="en-US">
                <a:solidFill>
                  <a:srgbClr val="444492"/>
                </a:solidFill>
              </a:rPr>
              <a:pPr>
                <a:defRPr/>
              </a:pPr>
              <a:t>2018/3/4</a:t>
            </a:fld>
            <a:endParaRPr lang="en-US" altLang="ja-JP">
              <a:solidFill>
                <a:srgbClr val="444492"/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5B66-DD67-47BD-87B9-D95A29B9EFFE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en-US" altLang="ja-JP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09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88642"/>
            <a:ext cx="8343900" cy="584892"/>
          </a:xfrm>
        </p:spPr>
        <p:txBody>
          <a:bodyPr anchor="ctr" anchorCtr="0"/>
          <a:lstStyle>
            <a:lvl1pPr>
              <a:defRPr sz="225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836615"/>
            <a:ext cx="9144000" cy="5688012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41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slide – 1 column, 28 pts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3724" y="1519202"/>
            <a:ext cx="7983347" cy="4508500"/>
          </a:xfrm>
        </p:spPr>
        <p:txBody>
          <a:bodyPr/>
          <a:lstStyle>
            <a:lvl1pPr marL="166688" indent="-166688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/>
              <a:t>Text 1st level, 18 pts</a:t>
            </a:r>
            <a:r>
              <a:rPr lang="fr-FR" dirty="0"/>
              <a:t>	XX</a:t>
            </a:r>
          </a:p>
          <a:p>
            <a:pPr lvl="1"/>
            <a:r>
              <a:rPr lang="fr-FR"/>
              <a:t>Text 2nd level, 16 pts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Presentation title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>
                <a:solidFill>
                  <a:srgbClr val="6B747B"/>
                </a:solidFill>
              </a:rPr>
              <a:pPr/>
              <a:t>‹N°›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90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88642"/>
            <a:ext cx="8343900" cy="584892"/>
          </a:xfrm>
        </p:spPr>
        <p:txBody>
          <a:bodyPr anchor="ctr" anchorCtr="0"/>
          <a:lstStyle>
            <a:lvl1pPr>
              <a:defRPr sz="225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836615"/>
            <a:ext cx="9144000" cy="5688012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33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Background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5738" y="942975"/>
            <a:ext cx="8788399" cy="52943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rgbClr val="DCDCDC"/>
              </a:gs>
              <a:gs pos="100000">
                <a:srgbClr val="F5F5F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5738" y="188917"/>
            <a:ext cx="8788400" cy="647799"/>
          </a:xfrm>
          <a:prstGeom prst="rect">
            <a:avLst/>
          </a:prstGeom>
          <a:solidFill>
            <a:schemeClr val="accent3"/>
          </a:solidFill>
        </p:spPr>
        <p:txBody>
          <a:bodyPr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770064" y="6334128"/>
            <a:ext cx="6567487" cy="365125"/>
          </a:xfrm>
        </p:spPr>
        <p:txBody>
          <a:bodyPr lIns="91440" tIns="45720" rIns="91440" bIns="45720" rtlCol="0" anchor="ctr"/>
          <a:lstStyle>
            <a:lvl1pPr algn="r">
              <a:defRPr sz="7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AU">
              <a:solidFill>
                <a:srgbClr val="44449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8350" y="6334128"/>
            <a:ext cx="585788" cy="365125"/>
          </a:xfrm>
        </p:spPr>
        <p:txBody>
          <a:bodyPr lIns="91440" tIns="45720" rIns="91440" bIns="45720" rtlCol="0" anchor="ctr"/>
          <a:lstStyle>
            <a:lvl1pPr algn="r">
              <a:defRPr sz="16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C582C9-B77E-4EA1-8DAD-56FE92240434}" type="slidenum">
              <a:rPr lang="en-AU">
                <a:solidFill>
                  <a:srgbClr val="444492"/>
                </a:solidFill>
              </a:rPr>
              <a:pPr>
                <a:defRPr/>
              </a:pPr>
              <a:t>‹N°›</a:t>
            </a:fld>
            <a:endParaRPr lang="en-AU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77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6308728"/>
            <a:ext cx="15430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-3707"/>
            <a:ext cx="8343900" cy="77724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52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214" y="260354"/>
            <a:ext cx="7940675" cy="5762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11189" y="1350964"/>
            <a:ext cx="3902075" cy="45989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65666" y="1350964"/>
            <a:ext cx="3902075" cy="45989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4655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44723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A0C6CBA3-07E0-4E5A-9CBC-84DDD6F62137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018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71" y="0"/>
            <a:ext cx="8545484" cy="84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7571" y="1321723"/>
            <a:ext cx="4173942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815" y="1321723"/>
            <a:ext cx="4206240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CCA6D8E2-A421-439A-9542-C7671204AF4F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5806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58" y="0"/>
            <a:ext cx="8537171" cy="841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182E74FB-98A9-4760-AAB1-CA40FB5892D0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3036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1E535B98-BEBB-425D-BC8E-307821EDBAC0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9514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dégag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57213"/>
            <a:ext cx="9144000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96E64F78-AC8F-42E3-9C77-64ECDFE42C1E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9567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633" y="0"/>
            <a:ext cx="8613660" cy="84789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82633" y="1246909"/>
            <a:ext cx="8613660" cy="2326554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633" y="3763052"/>
            <a:ext cx="8613660" cy="23282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859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89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 – 1 column,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8420101" cy="45085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403225" indent="-133350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6" y="799203"/>
            <a:ext cx="84201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886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59" y="0"/>
            <a:ext cx="8553796" cy="90011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99259" y="1350963"/>
            <a:ext cx="8553796" cy="475889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3848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6275388"/>
          </a:xfrm>
          <a:prstGeom prst="rect">
            <a:avLst/>
          </a:prstGeom>
          <a:solidFill>
            <a:srgbClr val="45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8E7423CB-C39B-46B7-9A76-B744759BC044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115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318250"/>
          </a:xfrm>
          <a:prstGeom prst="rect">
            <a:avLst/>
          </a:prstGeom>
          <a:solidFill>
            <a:srgbClr val="44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44492"/>
              </a:solidFill>
              <a:ea typeface="MS PGothic" pitchFamily="34" charset="-128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8CA6FA23-9279-480B-970E-FA3CDB694608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741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0"/>
            <a:ext cx="7952787" cy="76301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076825" y="6421212"/>
            <a:ext cx="2895600" cy="238125"/>
          </a:xfrm>
          <a:prstGeom prst="rect">
            <a:avLst/>
          </a:prstGeom>
          <a:ln/>
        </p:spPr>
        <p:txBody>
          <a:bodyPr anchor="ctr"/>
          <a:lstStyle>
            <a:lvl1pPr>
              <a:defRPr sz="1400"/>
            </a:lvl1pPr>
          </a:lstStyle>
          <a:p>
            <a:pPr defTabSz="457200" eaLnBrk="0" hangingPunct="0">
              <a:defRPr/>
            </a:pPr>
            <a:endParaRPr lang="en-US" dirty="0">
              <a:solidFill>
                <a:srgbClr val="444492"/>
              </a:solidFill>
              <a:ea typeface="MS PGothic" pitchFamily="34" charset="-128"/>
            </a:endParaRP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88958-8517-4D7A-AE47-DFA241C8D41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618056" y="763010"/>
            <a:ext cx="7946636" cy="0"/>
            <a:chOff x="618056" y="1259571"/>
            <a:chExt cx="7946636" cy="0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618056" y="1259571"/>
              <a:ext cx="2670151" cy="0"/>
            </a:xfrm>
            <a:prstGeom prst="line">
              <a:avLst/>
            </a:prstGeom>
            <a:ln w="22225">
              <a:solidFill>
                <a:srgbClr val="BCA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 userDrawn="1"/>
          </p:nvCxnSpPr>
          <p:spPr>
            <a:xfrm>
              <a:off x="5900692" y="1259571"/>
              <a:ext cx="2664000" cy="0"/>
            </a:xfrm>
            <a:prstGeom prst="line">
              <a:avLst/>
            </a:prstGeom>
            <a:ln w="22225">
              <a:solidFill>
                <a:srgbClr val="AEB4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 userDrawn="1"/>
          </p:nvCxnSpPr>
          <p:spPr>
            <a:xfrm>
              <a:off x="3279316" y="1259571"/>
              <a:ext cx="2628000" cy="0"/>
            </a:xfrm>
            <a:prstGeom prst="line">
              <a:avLst/>
            </a:prstGeom>
            <a:ln w="22225">
              <a:solidFill>
                <a:srgbClr val="3439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cteur droit 11"/>
          <p:cNvCxnSpPr/>
          <p:nvPr userDrawn="1"/>
        </p:nvCxnSpPr>
        <p:spPr>
          <a:xfrm>
            <a:off x="636224" y="6237298"/>
            <a:ext cx="7920000" cy="0"/>
          </a:xfrm>
          <a:prstGeom prst="line">
            <a:avLst/>
          </a:prstGeom>
          <a:ln w="6350">
            <a:solidFill>
              <a:srgbClr val="2B2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12775" y="6083300"/>
            <a:ext cx="7943850" cy="153988"/>
          </a:xfrm>
        </p:spPr>
        <p:txBody>
          <a:bodyPr anchor="b"/>
          <a:lstStyle>
            <a:lvl1pPr marL="90487" indent="0">
              <a:buNone/>
              <a:defRPr sz="800">
                <a:solidFill>
                  <a:srgbClr val="989898"/>
                </a:solidFill>
              </a:defRPr>
            </a:lvl1pPr>
            <a:lvl2pPr marL="457200" indent="0">
              <a:buNone/>
              <a:defRPr sz="800">
                <a:solidFill>
                  <a:srgbClr val="989898"/>
                </a:solidFill>
              </a:defRPr>
            </a:lvl2pPr>
            <a:lvl3pPr marL="914400" indent="0">
              <a:buNone/>
              <a:defRPr sz="800">
                <a:solidFill>
                  <a:srgbClr val="989898"/>
                </a:solidFill>
              </a:defRPr>
            </a:lvl3pPr>
            <a:lvl4pPr marL="1371600" indent="0">
              <a:buNone/>
              <a:defRPr sz="800">
                <a:solidFill>
                  <a:srgbClr val="989898"/>
                </a:solidFill>
              </a:defRPr>
            </a:lvl4pPr>
            <a:lvl5pPr marL="1828800" indent="0">
              <a:buNone/>
              <a:defRPr sz="800">
                <a:solidFill>
                  <a:srgbClr val="98989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77074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9124" y="455613"/>
            <a:ext cx="840785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Enter Page Title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188" y="1350963"/>
            <a:ext cx="7956000" cy="46008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6040540"/>
            <a:ext cx="7956000" cy="22263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518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213059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think-cell Folie" r:id="rId5" imgW="499" imgH="499" progId="TCLayout.ActiveDocument.1">
                  <p:embed/>
                </p:oleObj>
              </mc:Choice>
              <mc:Fallback>
                <p:oleObj name="think-cell Folie" r:id="rId5" imgW="499" imgH="4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orme libre : forme 18"/>
          <p:cNvSpPr>
            <a:spLocks/>
          </p:cNvSpPr>
          <p:nvPr userDrawn="1"/>
        </p:nvSpPr>
        <p:spPr bwMode="auto">
          <a:xfrm>
            <a:off x="939869" y="381188"/>
            <a:ext cx="5792373" cy="838200"/>
          </a:xfrm>
          <a:custGeom>
            <a:avLst/>
            <a:gdLst>
              <a:gd name="connsiteX0" fmla="*/ 307975 w 5792373"/>
              <a:gd name="connsiteY0" fmla="*/ 0 h 628650"/>
              <a:gd name="connsiteX1" fmla="*/ 5792373 w 5792373"/>
              <a:gd name="connsiteY1" fmla="*/ 0 h 628650"/>
              <a:gd name="connsiteX2" fmla="*/ 5792373 w 5792373"/>
              <a:gd name="connsiteY2" fmla="*/ 628650 h 628650"/>
              <a:gd name="connsiteX3" fmla="*/ 0 w 5792373"/>
              <a:gd name="connsiteY3" fmla="*/ 628650 h 628650"/>
              <a:gd name="connsiteX4" fmla="*/ 69850 w 5792373"/>
              <a:gd name="connsiteY4" fmla="*/ 466725 h 628650"/>
              <a:gd name="connsiteX5" fmla="*/ 142875 w 5792373"/>
              <a:gd name="connsiteY5" fmla="*/ 307975 h 628650"/>
              <a:gd name="connsiteX6" fmla="*/ 222250 w 5792373"/>
              <a:gd name="connsiteY6" fmla="*/ 15240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2373" h="628650">
                <a:moveTo>
                  <a:pt x="307975" y="0"/>
                </a:moveTo>
                <a:lnTo>
                  <a:pt x="5792373" y="0"/>
                </a:lnTo>
                <a:lnTo>
                  <a:pt x="5792373" y="628650"/>
                </a:lnTo>
                <a:lnTo>
                  <a:pt x="0" y="628650"/>
                </a:lnTo>
                <a:lnTo>
                  <a:pt x="69850" y="466725"/>
                </a:lnTo>
                <a:lnTo>
                  <a:pt x="142875" y="307975"/>
                </a:lnTo>
                <a:lnTo>
                  <a:pt x="222250" y="152400"/>
                </a:lnTo>
                <a:close/>
              </a:path>
            </a:pathLst>
          </a:custGeom>
          <a:solidFill>
            <a:srgbClr val="CFB28B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44492"/>
              </a:solidFill>
              <a:ea typeface="MS PGothic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259633" y="356658"/>
            <a:ext cx="5472609" cy="864097"/>
          </a:xfrm>
        </p:spPr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84BD-AEF4-4952-A313-2EBF09C498B9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80"/>
          <a:stretch/>
        </p:blipFill>
        <p:spPr>
          <a:xfrm>
            <a:off x="7054955" y="284649"/>
            <a:ext cx="1722290" cy="1008112"/>
          </a:xfrm>
          <a:prstGeom prst="rect">
            <a:avLst/>
          </a:prstGeom>
        </p:spPr>
      </p:pic>
      <p:pic>
        <p:nvPicPr>
          <p:cNvPr id="9" name="Imag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74" y="6173081"/>
            <a:ext cx="564852" cy="6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55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err="1" smtClean="0"/>
              <a:t>Modifiez</a:t>
            </a:r>
            <a:r>
              <a:rPr lang="en-US" dirty="0" smtClean="0"/>
              <a:t> le style du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Modifiez</a:t>
            </a:r>
            <a:r>
              <a:rPr lang="en-US" dirty="0" smtClean="0"/>
              <a:t>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3866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71" y="4"/>
            <a:ext cx="8545484" cy="84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err="1" smtClean="0"/>
              <a:t>Modifiez</a:t>
            </a:r>
            <a:r>
              <a:rPr lang="en-US" dirty="0" smtClean="0"/>
              <a:t> le style du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7575" y="1321724"/>
            <a:ext cx="4173942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Modifiez</a:t>
            </a:r>
            <a:r>
              <a:rPr lang="en-US" dirty="0" smtClean="0"/>
              <a:t>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815" y="1321724"/>
            <a:ext cx="4206240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Modifiez</a:t>
            </a:r>
            <a:r>
              <a:rPr lang="en-US" dirty="0" smtClean="0"/>
              <a:t>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2466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65" y="4"/>
            <a:ext cx="8537171" cy="841375"/>
          </a:xfrm>
        </p:spPr>
        <p:txBody>
          <a:bodyPr/>
          <a:lstStyle/>
          <a:p>
            <a:r>
              <a:rPr lang="en-US" dirty="0" err="1" smtClean="0"/>
              <a:t>Modifiez</a:t>
            </a:r>
            <a:r>
              <a:rPr lang="en-US" dirty="0" smtClean="0"/>
              <a:t> le style du </a:t>
            </a:r>
            <a:r>
              <a:rPr lang="en-US" dirty="0" err="1" smtClean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9441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89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5" y="1527049"/>
            <a:ext cx="8420101" cy="4727448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24002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Conclusion,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5634" y="1746187"/>
            <a:ext cx="7966866" cy="4304569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 baseline="0"/>
            </a:lvl2pPr>
            <a:lvl3pPr marL="385763" indent="-131763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3" y="799203"/>
            <a:ext cx="8362519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664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ge dégag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3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984943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1" y="6373881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17"/>
          <p:cNvCxnSpPr/>
          <p:nvPr/>
        </p:nvCxnSpPr>
        <p:spPr>
          <a:xfrm>
            <a:off x="293717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7"/>
          <p:cNvGrpSpPr>
            <a:grpSpLocks/>
          </p:cNvGrpSpPr>
          <p:nvPr/>
        </p:nvGrpSpPr>
        <p:grpSpPr bwMode="auto">
          <a:xfrm>
            <a:off x="293717" y="900113"/>
            <a:ext cx="8556625" cy="112712"/>
            <a:chOff x="627063" y="1271848"/>
            <a:chExt cx="7929633" cy="0"/>
          </a:xfrm>
        </p:grpSpPr>
        <p:cxnSp>
          <p:nvCxnSpPr>
            <p:cNvPr id="7" name="Connecteur droit 19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20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21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space réservé du numéro de diapositive 4"/>
          <p:cNvSpPr txBox="1">
            <a:spLocks/>
          </p:cNvSpPr>
          <p:nvPr/>
        </p:nvSpPr>
        <p:spPr bwMode="auto">
          <a:xfrm>
            <a:off x="8439151" y="6503988"/>
            <a:ext cx="482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CA36A"/>
              </a:buClr>
              <a:buSzPct val="130000"/>
              <a:buFont typeface="Verdana" pitchFamily="34" charset="0"/>
              <a:buNone/>
              <a:defRPr/>
            </a:pPr>
            <a:r>
              <a:rPr lang="en-US" sz="800" smtClean="0">
                <a:solidFill>
                  <a:srgbClr val="444492"/>
                </a:solidFill>
              </a:rPr>
              <a:t>|</a:t>
            </a:r>
            <a:r>
              <a:rPr lang="en-US" sz="800" baseline="16000" smtClean="0">
                <a:solidFill>
                  <a:srgbClr val="444492"/>
                </a:solidFill>
              </a:rPr>
              <a:t>        </a:t>
            </a:r>
            <a:fld id="{1BA3CB34-1C9A-4525-A562-70ED76DD9636}" type="slidenum">
              <a:rPr lang="en-US" sz="800" smtClean="0">
                <a:solidFill>
                  <a:srgbClr val="444492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BCA36A"/>
                </a:buClr>
                <a:buSzPct val="130000"/>
                <a:buFont typeface="Verdana" pitchFamily="34" charset="0"/>
                <a:buNone/>
                <a:defRPr/>
              </a:pPr>
              <a:t>‹N°›</a:t>
            </a:fld>
            <a:endParaRPr lang="en-US" sz="800" smtClean="0">
              <a:solidFill>
                <a:srgbClr val="44449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57217"/>
            <a:ext cx="9144000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67616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636" y="2"/>
            <a:ext cx="8613660" cy="847899"/>
          </a:xfrm>
        </p:spPr>
        <p:txBody>
          <a:bodyPr/>
          <a:lstStyle/>
          <a:p>
            <a:r>
              <a:rPr lang="en-US" dirty="0" err="1" smtClean="0"/>
              <a:t>Modifiez</a:t>
            </a:r>
            <a:r>
              <a:rPr lang="en-US" dirty="0" smtClean="0"/>
              <a:t> le style du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82636" y="1246911"/>
            <a:ext cx="8613660" cy="2326555"/>
          </a:xfrm>
        </p:spPr>
        <p:txBody>
          <a:bodyPr/>
          <a:lstStyle/>
          <a:p>
            <a:pPr lvl="0"/>
            <a:r>
              <a:rPr lang="en-US" dirty="0" err="1" smtClean="0"/>
              <a:t>Modifiez</a:t>
            </a:r>
            <a:r>
              <a:rPr lang="en-US" dirty="0" smtClean="0"/>
              <a:t>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636" y="3763066"/>
            <a:ext cx="8613660" cy="2328215"/>
          </a:xfrm>
        </p:spPr>
        <p:txBody>
          <a:bodyPr/>
          <a:lstStyle/>
          <a:p>
            <a:pPr lvl="0"/>
            <a:r>
              <a:rPr lang="en-US" dirty="0" err="1" smtClean="0"/>
              <a:t>Modifiez</a:t>
            </a:r>
            <a:r>
              <a:rPr lang="en-US" dirty="0" smtClean="0"/>
              <a:t>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7263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3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84943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6" name="Picture 16" descr="C:\Users\I0173026\Desktop\Logos\Logo-Sanofi-CHC-rvb-H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1" y="6373881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17"/>
          <p:cNvCxnSpPr/>
          <p:nvPr/>
        </p:nvCxnSpPr>
        <p:spPr>
          <a:xfrm>
            <a:off x="293717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18"/>
          <p:cNvGrpSpPr>
            <a:grpSpLocks/>
          </p:cNvGrpSpPr>
          <p:nvPr/>
        </p:nvGrpSpPr>
        <p:grpSpPr bwMode="auto">
          <a:xfrm>
            <a:off x="293717" y="900113"/>
            <a:ext cx="8556625" cy="112712"/>
            <a:chOff x="627063" y="1271848"/>
            <a:chExt cx="7929633" cy="0"/>
          </a:xfrm>
        </p:grpSpPr>
        <p:cxnSp>
          <p:nvCxnSpPr>
            <p:cNvPr id="9" name="Connecteur droit 19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20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21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numéro de diapositive 4"/>
          <p:cNvSpPr txBox="1">
            <a:spLocks/>
          </p:cNvSpPr>
          <p:nvPr/>
        </p:nvSpPr>
        <p:spPr bwMode="auto">
          <a:xfrm>
            <a:off x="8439151" y="6503988"/>
            <a:ext cx="482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CA36A"/>
              </a:buClr>
              <a:buSzPct val="130000"/>
              <a:buFont typeface="Verdana" pitchFamily="34" charset="0"/>
              <a:buNone/>
              <a:defRPr/>
            </a:pPr>
            <a:r>
              <a:rPr lang="en-US" sz="800" smtClean="0">
                <a:solidFill>
                  <a:srgbClr val="444492"/>
                </a:solidFill>
              </a:rPr>
              <a:t>|</a:t>
            </a:r>
            <a:r>
              <a:rPr lang="en-US" sz="800" baseline="16000" smtClean="0">
                <a:solidFill>
                  <a:srgbClr val="444492"/>
                </a:solidFill>
              </a:rPr>
              <a:t>        </a:t>
            </a:r>
            <a:fld id="{E837F492-ACE1-4138-B4A3-F41CA2C5AE91}" type="slidenum">
              <a:rPr lang="en-US" sz="800" smtClean="0">
                <a:solidFill>
                  <a:srgbClr val="444492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BCA36A"/>
                </a:buClr>
                <a:buSzPct val="130000"/>
                <a:buFont typeface="Verdana" pitchFamily="34" charset="0"/>
                <a:buNone/>
                <a:defRPr/>
              </a:pPr>
              <a:t>‹N°›</a:t>
            </a:fld>
            <a:endParaRPr lang="en-US" sz="800" smtClean="0">
              <a:solidFill>
                <a:srgbClr val="444492"/>
              </a:solidFill>
            </a:endParaRPr>
          </a:p>
        </p:txBody>
      </p:sp>
      <p:pic>
        <p:nvPicPr>
          <p:cNvPr id="13" name="Picture 59" descr="fond_150dpi_bleu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6275388"/>
          </a:xfrm>
          <a:prstGeom prst="rect">
            <a:avLst/>
          </a:prstGeom>
          <a:solidFill>
            <a:srgbClr val="45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9" y="2176540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du </a:t>
            </a:r>
            <a:r>
              <a:rPr lang="en-US" noProof="0" dirty="0" err="1" smtClean="0"/>
              <a:t>titre</a:t>
            </a:r>
            <a:endParaRPr lang="en-US" noProof="0" dirty="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 style des sous-</a:t>
            </a:r>
            <a:r>
              <a:rPr lang="en-US" noProof="0" dirty="0" err="1" smtClean="0"/>
              <a:t>titres</a:t>
            </a:r>
            <a:r>
              <a:rPr lang="en-US" noProof="0" dirty="0" smtClean="0"/>
              <a:t> du masque</a:t>
            </a:r>
          </a:p>
        </p:txBody>
      </p:sp>
    </p:spTree>
    <p:extLst>
      <p:ext uri="{BB962C8B-B14F-4D97-AF65-F5344CB8AC3E}">
        <p14:creationId xmlns:p14="http://schemas.microsoft.com/office/powerpoint/2010/main" val="116766201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3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5984943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4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1" y="6373881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17"/>
          <p:cNvCxnSpPr/>
          <p:nvPr/>
        </p:nvCxnSpPr>
        <p:spPr>
          <a:xfrm>
            <a:off x="293717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7"/>
          <p:cNvGrpSpPr>
            <a:grpSpLocks/>
          </p:cNvGrpSpPr>
          <p:nvPr/>
        </p:nvGrpSpPr>
        <p:grpSpPr bwMode="auto">
          <a:xfrm>
            <a:off x="293717" y="900113"/>
            <a:ext cx="8556625" cy="112712"/>
            <a:chOff x="627063" y="1271848"/>
            <a:chExt cx="7929633" cy="0"/>
          </a:xfrm>
        </p:grpSpPr>
        <p:cxnSp>
          <p:nvCxnSpPr>
            <p:cNvPr id="7" name="Connecteur droit 19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20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21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Espace réservé du numéro de diapositive 4"/>
          <p:cNvSpPr txBox="1">
            <a:spLocks/>
          </p:cNvSpPr>
          <p:nvPr/>
        </p:nvSpPr>
        <p:spPr bwMode="auto">
          <a:xfrm>
            <a:off x="8439151" y="6503988"/>
            <a:ext cx="482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CA36A"/>
              </a:buClr>
              <a:buSzPct val="130000"/>
              <a:buFont typeface="Verdana" pitchFamily="34" charset="0"/>
              <a:buNone/>
              <a:defRPr/>
            </a:pPr>
            <a:r>
              <a:rPr lang="en-US" sz="800" smtClean="0">
                <a:solidFill>
                  <a:srgbClr val="444492"/>
                </a:solidFill>
              </a:rPr>
              <a:t>|</a:t>
            </a:r>
            <a:r>
              <a:rPr lang="en-US" sz="800" baseline="16000" smtClean="0">
                <a:solidFill>
                  <a:srgbClr val="444492"/>
                </a:solidFill>
              </a:rPr>
              <a:t>        </a:t>
            </a:r>
            <a:fld id="{95C41DCE-3D2E-4BE5-A163-BBDBBBEF7659}" type="slidenum">
              <a:rPr lang="en-US" sz="800" smtClean="0">
                <a:solidFill>
                  <a:srgbClr val="444492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BCA36A"/>
                </a:buClr>
                <a:buSzPct val="130000"/>
                <a:buFont typeface="Verdana" pitchFamily="34" charset="0"/>
                <a:buNone/>
                <a:defRPr/>
              </a:pPr>
              <a:t>‹N°›</a:t>
            </a:fld>
            <a:endParaRPr lang="en-US" sz="800" smtClean="0">
              <a:solidFill>
                <a:srgbClr val="444492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318250"/>
          </a:xfrm>
          <a:prstGeom prst="rect">
            <a:avLst/>
          </a:prstGeom>
          <a:solidFill>
            <a:srgbClr val="44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444492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47418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contenu vert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3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5984943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9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1" y="6373881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17"/>
          <p:cNvCxnSpPr/>
          <p:nvPr/>
        </p:nvCxnSpPr>
        <p:spPr>
          <a:xfrm>
            <a:off x="293717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7"/>
          <p:cNvGrpSpPr>
            <a:grpSpLocks/>
          </p:cNvGrpSpPr>
          <p:nvPr/>
        </p:nvGrpSpPr>
        <p:grpSpPr bwMode="auto">
          <a:xfrm>
            <a:off x="293717" y="900113"/>
            <a:ext cx="8556625" cy="112712"/>
            <a:chOff x="627063" y="1271848"/>
            <a:chExt cx="7929633" cy="0"/>
          </a:xfrm>
        </p:grpSpPr>
        <p:cxnSp>
          <p:nvCxnSpPr>
            <p:cNvPr id="12" name="Connecteur droit 19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20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21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Espace réservé du numéro de diapositive 4"/>
          <p:cNvSpPr txBox="1">
            <a:spLocks/>
          </p:cNvSpPr>
          <p:nvPr/>
        </p:nvSpPr>
        <p:spPr bwMode="auto">
          <a:xfrm>
            <a:off x="8439151" y="6503988"/>
            <a:ext cx="482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CA36A"/>
              </a:buClr>
              <a:buSzPct val="130000"/>
              <a:buFont typeface="Verdana" pitchFamily="34" charset="0"/>
              <a:buNone/>
              <a:defRPr/>
            </a:pPr>
            <a:r>
              <a:rPr lang="en-US" sz="800" smtClean="0">
                <a:solidFill>
                  <a:srgbClr val="444492"/>
                </a:solidFill>
              </a:rPr>
              <a:t>|</a:t>
            </a:r>
            <a:r>
              <a:rPr lang="en-US" sz="800" baseline="16000" smtClean="0">
                <a:solidFill>
                  <a:srgbClr val="444492"/>
                </a:solidFill>
              </a:rPr>
              <a:t>        </a:t>
            </a:r>
            <a:fld id="{B887C5DA-7551-4D00-A017-440C7F903F5E}" type="slidenum">
              <a:rPr lang="en-US" sz="800" smtClean="0">
                <a:solidFill>
                  <a:srgbClr val="444492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BCA36A"/>
                </a:buClr>
                <a:buSzPct val="130000"/>
                <a:buFont typeface="Verdana" pitchFamily="34" charset="0"/>
                <a:buNone/>
                <a:defRPr/>
              </a:pPr>
              <a:t>‹N°›</a:t>
            </a:fld>
            <a:endParaRPr lang="en-US" sz="800" smtClean="0">
              <a:solidFill>
                <a:srgbClr val="444492"/>
              </a:solidFill>
            </a:endParaRPr>
          </a:p>
        </p:txBody>
      </p:sp>
      <p:graphicFrame>
        <p:nvGraphicFramePr>
          <p:cNvPr id="17" name="Objet 8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613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Diapositive think-cell" r:id="rId8" imgW="360" imgH="360" progId="TCLayout.ActiveDocument.1">
                  <p:embed/>
                </p:oleObj>
              </mc:Choice>
              <mc:Fallback>
                <p:oleObj name="Diapositive think-cell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 userDrawn="1"/>
        </p:nvSpPr>
        <p:spPr>
          <a:xfrm>
            <a:off x="215906" y="660400"/>
            <a:ext cx="1746250" cy="55768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951041" y="660400"/>
            <a:ext cx="6969125" cy="5576888"/>
          </a:xfrm>
          <a:prstGeom prst="rect">
            <a:avLst/>
          </a:prstGeom>
          <a:solidFill>
            <a:srgbClr val="F5F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68" y="1344916"/>
            <a:ext cx="1467383" cy="2427055"/>
          </a:xfrm>
        </p:spPr>
        <p:txBody>
          <a:bodyPr/>
          <a:lstStyle>
            <a:lvl1pPr>
              <a:lnSpc>
                <a:spcPts val="1600"/>
              </a:lnSpc>
              <a:defRPr sz="1600" b="1" cap="all" baseline="0"/>
            </a:lvl1pPr>
          </a:lstStyle>
          <a:p>
            <a:r>
              <a:rPr lang="en-US" dirty="0" err="1" smtClean="0"/>
              <a:t>Modifiez</a:t>
            </a:r>
            <a:r>
              <a:rPr lang="en-US" dirty="0" smtClean="0"/>
              <a:t> le style du </a:t>
            </a:r>
            <a:r>
              <a:rPr lang="en-US" dirty="0" err="1" smtClean="0"/>
              <a:t>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736" y="1197319"/>
            <a:ext cx="1872208" cy="4516169"/>
          </a:xfrm>
        </p:spPr>
        <p:txBody>
          <a:bodyPr/>
          <a:lstStyle>
            <a:lvl1pPr marL="0" indent="0">
              <a:defRPr sz="1600"/>
            </a:lvl1pPr>
            <a:lvl2pPr marL="0" indent="0"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 marL="0" indent="0">
              <a:defRPr sz="1600"/>
            </a:lvl5pPr>
          </a:lstStyle>
          <a:p>
            <a:pPr lvl="0"/>
            <a:r>
              <a:rPr lang="en-US" dirty="0" err="1" smtClean="0"/>
              <a:t>Modifiez</a:t>
            </a:r>
            <a:r>
              <a:rPr lang="en-US" dirty="0" smtClean="0"/>
              <a:t>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312695" y="660912"/>
            <a:ext cx="2149522" cy="5576400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>
          <a:xfrm>
            <a:off x="395568" y="876925"/>
            <a:ext cx="1467383" cy="404935"/>
          </a:xfrm>
        </p:spPr>
        <p:txBody>
          <a:bodyPr/>
          <a:lstStyle>
            <a:lvl1pPr>
              <a:lnSpc>
                <a:spcPts val="1000"/>
              </a:lnSpc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Modifiez</a:t>
            </a:r>
            <a:r>
              <a:rPr lang="en-US" dirty="0" smtClean="0"/>
              <a:t>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5103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619124" y="455617"/>
            <a:ext cx="8407855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45720" anchor="b">
            <a:noAutofit/>
          </a:bodyPr>
          <a:lstStyle>
            <a:lvl1pPr>
              <a:defRPr sz="2400"/>
            </a:lvl1pPr>
          </a:lstStyle>
          <a:p>
            <a:pPr lvl="0"/>
            <a:r>
              <a:rPr lang="fr-FR" smtClean="0"/>
              <a:t>Modifiez le style du titre</a:t>
            </a:r>
            <a:endParaRPr lang="en-US" dirty="0" smtClean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188" y="1350963"/>
            <a:ext cx="7956000" cy="46008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spcBef>
                <a:spcPts val="0"/>
              </a:spcBef>
              <a:defRPr sz="1600"/>
            </a:lvl2pPr>
            <a:lvl3pPr>
              <a:spcBef>
                <a:spcPts val="0"/>
              </a:spcBef>
              <a:defRPr sz="1600"/>
            </a:lvl3pPr>
            <a:lvl4pPr>
              <a:spcBef>
                <a:spcPts val="0"/>
              </a:spcBef>
              <a:defRPr sz="1600"/>
            </a:lvl4pPr>
            <a:lvl5pPr>
              <a:spcBef>
                <a:spcPts val="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11188" y="6040615"/>
            <a:ext cx="7956000" cy="222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68353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3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5984943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5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1" y="6373881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7"/>
          <p:cNvCxnSpPr/>
          <p:nvPr/>
        </p:nvCxnSpPr>
        <p:spPr>
          <a:xfrm>
            <a:off x="293717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7"/>
          <p:cNvGrpSpPr>
            <a:grpSpLocks/>
          </p:cNvGrpSpPr>
          <p:nvPr/>
        </p:nvGrpSpPr>
        <p:grpSpPr bwMode="auto">
          <a:xfrm>
            <a:off x="293717" y="900113"/>
            <a:ext cx="8556625" cy="112712"/>
            <a:chOff x="627063" y="1271848"/>
            <a:chExt cx="7929633" cy="0"/>
          </a:xfrm>
        </p:grpSpPr>
        <p:cxnSp>
          <p:nvCxnSpPr>
            <p:cNvPr id="8" name="Connecteur droit 19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20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21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numéro de diapositive 4"/>
          <p:cNvSpPr txBox="1">
            <a:spLocks/>
          </p:cNvSpPr>
          <p:nvPr/>
        </p:nvSpPr>
        <p:spPr bwMode="auto">
          <a:xfrm>
            <a:off x="8439151" y="6503988"/>
            <a:ext cx="482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CA36A"/>
              </a:buClr>
              <a:buSzPct val="130000"/>
              <a:buFont typeface="Verdana" pitchFamily="34" charset="0"/>
              <a:buNone/>
              <a:defRPr/>
            </a:pPr>
            <a:r>
              <a:rPr lang="en-US" sz="800" smtClean="0">
                <a:solidFill>
                  <a:srgbClr val="444492"/>
                </a:solidFill>
              </a:rPr>
              <a:t>|</a:t>
            </a:r>
            <a:r>
              <a:rPr lang="en-US" sz="800" baseline="16000" smtClean="0">
                <a:solidFill>
                  <a:srgbClr val="444492"/>
                </a:solidFill>
              </a:rPr>
              <a:t>        </a:t>
            </a:r>
            <a:fld id="{C5761876-FEC7-492A-9775-5DE257BCD1D6}" type="slidenum">
              <a:rPr lang="en-US" sz="800" smtClean="0">
                <a:solidFill>
                  <a:srgbClr val="444492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BCA36A"/>
                </a:buClr>
                <a:buSzPct val="130000"/>
                <a:buFont typeface="Verdana" pitchFamily="34" charset="0"/>
                <a:buNone/>
                <a:defRPr/>
              </a:pPr>
              <a:t>‹N°›</a:t>
            </a:fld>
            <a:endParaRPr lang="en-US" sz="800" smtClean="0">
              <a:solidFill>
                <a:srgbClr val="444492"/>
              </a:solidFill>
            </a:endParaRPr>
          </a:p>
        </p:txBody>
      </p:sp>
      <p:grpSp>
        <p:nvGrpSpPr>
          <p:cNvPr id="12" name="Groupe 6"/>
          <p:cNvGrpSpPr>
            <a:grpSpLocks/>
          </p:cNvGrpSpPr>
          <p:nvPr userDrawn="1"/>
        </p:nvGrpSpPr>
        <p:grpSpPr bwMode="auto">
          <a:xfrm>
            <a:off x="395288" y="6340475"/>
            <a:ext cx="3944937" cy="401638"/>
            <a:chOff x="618721" y="6154738"/>
            <a:chExt cx="3945763" cy="401114"/>
          </a:xfrm>
        </p:grpSpPr>
        <p:pic>
          <p:nvPicPr>
            <p:cNvPr id="14" name="Picture 8" descr="Sanofi-Industrial Affairs Network_Cmjn_EN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304" y="6165304"/>
              <a:ext cx="3011180" cy="3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2" descr="Logo-Sanofi-CHC-rvb-HD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721" y="6154738"/>
              <a:ext cx="2665471" cy="40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547664" y="332658"/>
            <a:ext cx="7560840" cy="3718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212138" y="6453188"/>
            <a:ext cx="334962" cy="14446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800" baseline="0">
                <a:solidFill>
                  <a:srgbClr val="1328C3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D10F14-C786-4CB7-95C3-5C35D99DF3F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021223"/>
      </p:ext>
    </p:extLst>
  </p:cSld>
  <p:clrMapOvr>
    <a:masterClrMapping/>
  </p:clrMapOvr>
  <p:transition advClick="0" advTm="1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Bleu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 userDrawn="1"/>
        </p:nvSpPr>
        <p:spPr>
          <a:xfrm>
            <a:off x="537546" y="164122"/>
            <a:ext cx="8606459" cy="891119"/>
          </a:xfrm>
          <a:prstGeom prst="roundRect">
            <a:avLst/>
          </a:prstGeom>
          <a:solidFill>
            <a:srgbClr val="1C1A5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5" y="1242651"/>
            <a:ext cx="8349417" cy="5066813"/>
          </a:xfrm>
          <a:prstGeom prst="rect">
            <a:avLst/>
          </a:prstGeom>
        </p:spPr>
        <p:txBody>
          <a:bodyPr/>
          <a:lstStyle>
            <a:lvl1pPr marL="228600" indent="-228600">
              <a:buSzPct val="50000"/>
              <a:buFontTx/>
              <a:buBlip>
                <a:blip r:embed="rId3"/>
              </a:buBlip>
              <a:defRPr b="0" i="0">
                <a:solidFill>
                  <a:srgbClr val="203864"/>
                </a:solidFill>
                <a:latin typeface="Calibri Light"/>
                <a:cs typeface="Calibri Light"/>
              </a:defRPr>
            </a:lvl1pPr>
            <a:lvl2pPr marL="685800" indent="-228600">
              <a:buSzPct val="50000"/>
              <a:buFontTx/>
              <a:buBlip>
                <a:blip r:embed="rId3"/>
              </a:buBlip>
              <a:defRPr b="0" i="0">
                <a:solidFill>
                  <a:srgbClr val="203864"/>
                </a:solidFill>
                <a:latin typeface="Calibri Light"/>
                <a:cs typeface="Calibri Light"/>
              </a:defRPr>
            </a:lvl2pPr>
            <a:lvl3pPr marL="1143000" indent="-228600">
              <a:buSzPct val="50000"/>
              <a:buFontTx/>
              <a:buBlip>
                <a:blip r:embed="rId3"/>
              </a:buBlip>
              <a:defRPr b="0" i="0">
                <a:solidFill>
                  <a:srgbClr val="203864"/>
                </a:solidFill>
                <a:latin typeface="Calibri Light"/>
                <a:cs typeface="Calibri Light"/>
              </a:defRPr>
            </a:lvl3pPr>
            <a:lvl4pPr marL="1600200" indent="-228600">
              <a:buSzPct val="50000"/>
              <a:buFontTx/>
              <a:buBlip>
                <a:blip r:embed="rId3"/>
              </a:buBlip>
              <a:defRPr b="0" i="0">
                <a:solidFill>
                  <a:srgbClr val="203864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>
                <a:solidFill>
                  <a:srgbClr val="2D55A5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" y="6496931"/>
            <a:ext cx="537541" cy="365125"/>
          </a:xfrm>
          <a:prstGeom prst="rect">
            <a:avLst/>
          </a:prstGeom>
        </p:spPr>
        <p:txBody>
          <a:bodyPr/>
          <a:lstStyle/>
          <a:p>
            <a:fld id="{C32CD649-4F88-4BB0-AFE6-68667441C39A}" type="slidenum">
              <a:rPr lang="fr-FR">
                <a:solidFill>
                  <a:srgbClr val="444492"/>
                </a:solidFill>
              </a:rPr>
              <a:pPr/>
              <a:t>‹N°›</a:t>
            </a:fld>
            <a:endParaRPr lang="fr-FR" dirty="0">
              <a:solidFill>
                <a:srgbClr val="444492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784" y="6545883"/>
            <a:ext cx="1245704" cy="26506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6653" y="374730"/>
            <a:ext cx="8308245" cy="469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391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34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pic &amp; Resu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801" y="97200"/>
            <a:ext cx="8162325" cy="612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l">
              <a:lnSpc>
                <a:spcPct val="90000"/>
              </a:lnSpc>
              <a:defRPr sz="2000" b="1"/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br>
              <a:rPr lang="en-US" noProof="0" dirty="0" smtClean="0"/>
            </a:b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29199" y="6566400"/>
            <a:ext cx="3600000" cy="18466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3" name="Group 18"/>
          <p:cNvGrpSpPr>
            <a:grpSpLocks noChangeAspect="1"/>
          </p:cNvGrpSpPr>
          <p:nvPr/>
        </p:nvGrpSpPr>
        <p:grpSpPr bwMode="auto">
          <a:xfrm>
            <a:off x="151224" y="151200"/>
            <a:ext cx="522287" cy="468312"/>
            <a:chOff x="1352" y="681"/>
            <a:chExt cx="3519" cy="3153"/>
          </a:xfrm>
        </p:grpSpPr>
        <p:sp>
          <p:nvSpPr>
            <p:cNvPr id="24" name="Freeform 19"/>
            <p:cNvSpPr>
              <a:spLocks noChangeAspect="1"/>
            </p:cNvSpPr>
            <p:nvPr/>
          </p:nvSpPr>
          <p:spPr bwMode="auto">
            <a:xfrm>
              <a:off x="1352" y="681"/>
              <a:ext cx="3519" cy="3153"/>
            </a:xfrm>
            <a:custGeom>
              <a:avLst/>
              <a:gdLst>
                <a:gd name="T0" fmla="*/ 0 w 3862"/>
                <a:gd name="T1" fmla="*/ 3449 h 3449"/>
                <a:gd name="T2" fmla="*/ 0 w 3862"/>
                <a:gd name="T3" fmla="*/ 3449 h 3449"/>
                <a:gd name="T4" fmla="*/ 0 w 3862"/>
                <a:gd name="T5" fmla="*/ 0 h 3449"/>
                <a:gd name="T6" fmla="*/ 3696 w 3862"/>
                <a:gd name="T7" fmla="*/ 0 h 3449"/>
                <a:gd name="T8" fmla="*/ 3327 w 3862"/>
                <a:gd name="T9" fmla="*/ 3449 h 3449"/>
                <a:gd name="T10" fmla="*/ 0 w 3862"/>
                <a:gd name="T11" fmla="*/ 3449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5" name="Freeform 20"/>
            <p:cNvSpPr>
              <a:spLocks noChangeAspect="1"/>
            </p:cNvSpPr>
            <p:nvPr/>
          </p:nvSpPr>
          <p:spPr bwMode="auto">
            <a:xfrm>
              <a:off x="2708" y="1843"/>
              <a:ext cx="75" cy="54"/>
            </a:xfrm>
            <a:custGeom>
              <a:avLst/>
              <a:gdLst>
                <a:gd name="T0" fmla="*/ 16 w 81"/>
                <a:gd name="T1" fmla="*/ 40 h 66"/>
                <a:gd name="T2" fmla="*/ 16 w 81"/>
                <a:gd name="T3" fmla="*/ 40 h 66"/>
                <a:gd name="T4" fmla="*/ 0 w 81"/>
                <a:gd name="T5" fmla="*/ 54 h 66"/>
                <a:gd name="T6" fmla="*/ 79 w 81"/>
                <a:gd name="T7" fmla="*/ 22 h 66"/>
                <a:gd name="T8" fmla="*/ 81 w 81"/>
                <a:gd name="T9" fmla="*/ 0 h 66"/>
                <a:gd name="T10" fmla="*/ 16 w 81"/>
                <a:gd name="T11" fmla="*/ 4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6" name="Freeform 21"/>
            <p:cNvSpPr>
              <a:spLocks noChangeAspect="1"/>
            </p:cNvSpPr>
            <p:nvPr/>
          </p:nvSpPr>
          <p:spPr bwMode="auto">
            <a:xfrm>
              <a:off x="2869" y="1972"/>
              <a:ext cx="65" cy="54"/>
            </a:xfrm>
            <a:custGeom>
              <a:avLst/>
              <a:gdLst>
                <a:gd name="T0" fmla="*/ 27 w 81"/>
                <a:gd name="T1" fmla="*/ 1 h 63"/>
                <a:gd name="T2" fmla="*/ 27 w 81"/>
                <a:gd name="T3" fmla="*/ 1 h 63"/>
                <a:gd name="T4" fmla="*/ 0 w 81"/>
                <a:gd name="T5" fmla="*/ 0 h 63"/>
                <a:gd name="T6" fmla="*/ 33 w 81"/>
                <a:gd name="T7" fmla="*/ 58 h 63"/>
                <a:gd name="T8" fmla="*/ 53 w 81"/>
                <a:gd name="T9" fmla="*/ 63 h 63"/>
                <a:gd name="T10" fmla="*/ 27 w 81"/>
                <a:gd name="T1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7" name="Freeform 22"/>
            <p:cNvSpPr>
              <a:spLocks noChangeAspect="1"/>
            </p:cNvSpPr>
            <p:nvPr/>
          </p:nvSpPr>
          <p:spPr bwMode="auto">
            <a:xfrm>
              <a:off x="2622" y="1413"/>
              <a:ext cx="86" cy="75"/>
            </a:xfrm>
            <a:custGeom>
              <a:avLst/>
              <a:gdLst>
                <a:gd name="T0" fmla="*/ 20 w 96"/>
                <a:gd name="T1" fmla="*/ 50 h 79"/>
                <a:gd name="T2" fmla="*/ 20 w 96"/>
                <a:gd name="T3" fmla="*/ 50 h 79"/>
                <a:gd name="T4" fmla="*/ 0 w 96"/>
                <a:gd name="T5" fmla="*/ 64 h 79"/>
                <a:gd name="T6" fmla="*/ 89 w 96"/>
                <a:gd name="T7" fmla="*/ 27 h 79"/>
                <a:gd name="T8" fmla="*/ 96 w 96"/>
                <a:gd name="T9" fmla="*/ 0 h 79"/>
                <a:gd name="T10" fmla="*/ 20 w 96"/>
                <a:gd name="T11" fmla="*/ 5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8" name="Freeform 23"/>
            <p:cNvSpPr>
              <a:spLocks noChangeAspect="1"/>
            </p:cNvSpPr>
            <p:nvPr/>
          </p:nvSpPr>
          <p:spPr bwMode="auto">
            <a:xfrm>
              <a:off x="2568" y="1563"/>
              <a:ext cx="75" cy="76"/>
            </a:xfrm>
            <a:custGeom>
              <a:avLst/>
              <a:gdLst>
                <a:gd name="T0" fmla="*/ 77 w 77"/>
                <a:gd name="T1" fmla="*/ 22 h 77"/>
                <a:gd name="T2" fmla="*/ 77 w 77"/>
                <a:gd name="T3" fmla="*/ 22 h 77"/>
                <a:gd name="T4" fmla="*/ 71 w 77"/>
                <a:gd name="T5" fmla="*/ 0 h 77"/>
                <a:gd name="T6" fmla="*/ 0 w 77"/>
                <a:gd name="T7" fmla="*/ 44 h 77"/>
                <a:gd name="T8" fmla="*/ 0 w 77"/>
                <a:gd name="T9" fmla="*/ 62 h 77"/>
                <a:gd name="T10" fmla="*/ 77 w 77"/>
                <a:gd name="T11" fmla="*/ 2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auto">
            <a:xfrm>
              <a:off x="2547" y="1725"/>
              <a:ext cx="86" cy="64"/>
            </a:xfrm>
            <a:custGeom>
              <a:avLst/>
              <a:gdLst>
                <a:gd name="T0" fmla="*/ 0 w 90"/>
                <a:gd name="T1" fmla="*/ 52 h 74"/>
                <a:gd name="T2" fmla="*/ 0 w 90"/>
                <a:gd name="T3" fmla="*/ 52 h 74"/>
                <a:gd name="T4" fmla="*/ 14 w 90"/>
                <a:gd name="T5" fmla="*/ 60 h 74"/>
                <a:gd name="T6" fmla="*/ 73 w 90"/>
                <a:gd name="T7" fmla="*/ 23 h 74"/>
                <a:gd name="T8" fmla="*/ 90 w 90"/>
                <a:gd name="T9" fmla="*/ 8 h 74"/>
                <a:gd name="T10" fmla="*/ 0 w 90"/>
                <a:gd name="T11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0" name="Freeform 25"/>
            <p:cNvSpPr>
              <a:spLocks noChangeAspect="1"/>
            </p:cNvSpPr>
            <p:nvPr/>
          </p:nvSpPr>
          <p:spPr bwMode="auto">
            <a:xfrm>
              <a:off x="2773" y="1176"/>
              <a:ext cx="86" cy="75"/>
            </a:xfrm>
            <a:custGeom>
              <a:avLst/>
              <a:gdLst>
                <a:gd name="T0" fmla="*/ 16 w 88"/>
                <a:gd name="T1" fmla="*/ 4 h 72"/>
                <a:gd name="T2" fmla="*/ 16 w 88"/>
                <a:gd name="T3" fmla="*/ 4 h 72"/>
                <a:gd name="T4" fmla="*/ 0 w 88"/>
                <a:gd name="T5" fmla="*/ 12 h 72"/>
                <a:gd name="T6" fmla="*/ 86 w 88"/>
                <a:gd name="T7" fmla="*/ 49 h 72"/>
                <a:gd name="T8" fmla="*/ 88 w 88"/>
                <a:gd name="T9" fmla="*/ 22 h 72"/>
                <a:gd name="T10" fmla="*/ 16 w 88"/>
                <a:gd name="T11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1" name="Freeform 26"/>
            <p:cNvSpPr>
              <a:spLocks noChangeAspect="1"/>
            </p:cNvSpPr>
            <p:nvPr/>
          </p:nvSpPr>
          <p:spPr bwMode="auto">
            <a:xfrm>
              <a:off x="2955" y="1111"/>
              <a:ext cx="76" cy="87"/>
            </a:xfrm>
            <a:custGeom>
              <a:avLst/>
              <a:gdLst>
                <a:gd name="T0" fmla="*/ 46 w 86"/>
                <a:gd name="T1" fmla="*/ 7 h 92"/>
                <a:gd name="T2" fmla="*/ 46 w 86"/>
                <a:gd name="T3" fmla="*/ 7 h 92"/>
                <a:gd name="T4" fmla="*/ 21 w 86"/>
                <a:gd name="T5" fmla="*/ 0 h 92"/>
                <a:gd name="T6" fmla="*/ 14 w 86"/>
                <a:gd name="T7" fmla="*/ 66 h 92"/>
                <a:gd name="T8" fmla="*/ 27 w 86"/>
                <a:gd name="T9" fmla="*/ 92 h 92"/>
                <a:gd name="T10" fmla="*/ 46 w 86"/>
                <a:gd name="T11" fmla="*/ 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2" name="Freeform 27"/>
            <p:cNvSpPr>
              <a:spLocks noChangeAspect="1" noEditPoints="1"/>
            </p:cNvSpPr>
            <p:nvPr/>
          </p:nvSpPr>
          <p:spPr bwMode="auto">
            <a:xfrm>
              <a:off x="3149" y="929"/>
              <a:ext cx="667" cy="1678"/>
            </a:xfrm>
            <a:custGeom>
              <a:avLst/>
              <a:gdLst>
                <a:gd name="T0" fmla="*/ 451 w 724"/>
                <a:gd name="T1" fmla="*/ 808 h 1845"/>
                <a:gd name="T2" fmla="*/ 451 w 724"/>
                <a:gd name="T3" fmla="*/ 808 h 1845"/>
                <a:gd name="T4" fmla="*/ 326 w 724"/>
                <a:gd name="T5" fmla="*/ 776 h 1845"/>
                <a:gd name="T6" fmla="*/ 477 w 724"/>
                <a:gd name="T7" fmla="*/ 746 h 1845"/>
                <a:gd name="T8" fmla="*/ 493 w 724"/>
                <a:gd name="T9" fmla="*/ 773 h 1845"/>
                <a:gd name="T10" fmla="*/ 451 w 724"/>
                <a:gd name="T11" fmla="*/ 808 h 1845"/>
                <a:gd name="T12" fmla="*/ 451 w 724"/>
                <a:gd name="T13" fmla="*/ 808 h 1845"/>
                <a:gd name="T14" fmla="*/ 639 w 724"/>
                <a:gd name="T15" fmla="*/ 841 h 1845"/>
                <a:gd name="T16" fmla="*/ 639 w 724"/>
                <a:gd name="T17" fmla="*/ 841 h 1845"/>
                <a:gd name="T18" fmla="*/ 601 w 724"/>
                <a:gd name="T19" fmla="*/ 701 h 1845"/>
                <a:gd name="T20" fmla="*/ 634 w 724"/>
                <a:gd name="T21" fmla="*/ 646 h 1845"/>
                <a:gd name="T22" fmla="*/ 627 w 724"/>
                <a:gd name="T23" fmla="*/ 477 h 1845"/>
                <a:gd name="T24" fmla="*/ 641 w 724"/>
                <a:gd name="T25" fmla="*/ 463 h 1845"/>
                <a:gd name="T26" fmla="*/ 627 w 724"/>
                <a:gd name="T27" fmla="*/ 414 h 1845"/>
                <a:gd name="T28" fmla="*/ 615 w 724"/>
                <a:gd name="T29" fmla="*/ 342 h 1845"/>
                <a:gd name="T30" fmla="*/ 590 w 724"/>
                <a:gd name="T31" fmla="*/ 286 h 1845"/>
                <a:gd name="T32" fmla="*/ 602 w 724"/>
                <a:gd name="T33" fmla="*/ 260 h 1845"/>
                <a:gd name="T34" fmla="*/ 560 w 724"/>
                <a:gd name="T35" fmla="*/ 236 h 1845"/>
                <a:gd name="T36" fmla="*/ 523 w 724"/>
                <a:gd name="T37" fmla="*/ 213 h 1845"/>
                <a:gd name="T38" fmla="*/ 514 w 724"/>
                <a:gd name="T39" fmla="*/ 180 h 1845"/>
                <a:gd name="T40" fmla="*/ 483 w 724"/>
                <a:gd name="T41" fmla="*/ 195 h 1845"/>
                <a:gd name="T42" fmla="*/ 476 w 724"/>
                <a:gd name="T43" fmla="*/ 154 h 1845"/>
                <a:gd name="T44" fmla="*/ 434 w 724"/>
                <a:gd name="T45" fmla="*/ 171 h 1845"/>
                <a:gd name="T46" fmla="*/ 411 w 724"/>
                <a:gd name="T47" fmla="*/ 119 h 1845"/>
                <a:gd name="T48" fmla="*/ 389 w 724"/>
                <a:gd name="T49" fmla="*/ 124 h 1845"/>
                <a:gd name="T50" fmla="*/ 356 w 724"/>
                <a:gd name="T51" fmla="*/ 150 h 1845"/>
                <a:gd name="T52" fmla="*/ 356 w 724"/>
                <a:gd name="T53" fmla="*/ 101 h 1845"/>
                <a:gd name="T54" fmla="*/ 341 w 724"/>
                <a:gd name="T55" fmla="*/ 93 h 1845"/>
                <a:gd name="T56" fmla="*/ 314 w 724"/>
                <a:gd name="T57" fmla="*/ 81 h 1845"/>
                <a:gd name="T58" fmla="*/ 276 w 724"/>
                <a:gd name="T59" fmla="*/ 97 h 1845"/>
                <a:gd name="T60" fmla="*/ 292 w 724"/>
                <a:gd name="T61" fmla="*/ 51 h 1845"/>
                <a:gd name="T62" fmla="*/ 244 w 724"/>
                <a:gd name="T63" fmla="*/ 106 h 1845"/>
                <a:gd name="T64" fmla="*/ 216 w 724"/>
                <a:gd name="T65" fmla="*/ 112 h 1845"/>
                <a:gd name="T66" fmla="*/ 266 w 724"/>
                <a:gd name="T67" fmla="*/ 43 h 1845"/>
                <a:gd name="T68" fmla="*/ 214 w 724"/>
                <a:gd name="T69" fmla="*/ 91 h 1845"/>
                <a:gd name="T70" fmla="*/ 173 w 724"/>
                <a:gd name="T71" fmla="*/ 98 h 1845"/>
                <a:gd name="T72" fmla="*/ 186 w 724"/>
                <a:gd name="T73" fmla="*/ 38 h 1845"/>
                <a:gd name="T74" fmla="*/ 173 w 724"/>
                <a:gd name="T75" fmla="*/ 69 h 1845"/>
                <a:gd name="T76" fmla="*/ 166 w 724"/>
                <a:gd name="T77" fmla="*/ 36 h 1845"/>
                <a:gd name="T78" fmla="*/ 142 w 724"/>
                <a:gd name="T79" fmla="*/ 114 h 1845"/>
                <a:gd name="T80" fmla="*/ 126 w 724"/>
                <a:gd name="T81" fmla="*/ 39 h 1845"/>
                <a:gd name="T82" fmla="*/ 80 w 724"/>
                <a:gd name="T83" fmla="*/ 112 h 1845"/>
                <a:gd name="T84" fmla="*/ 56 w 724"/>
                <a:gd name="T85" fmla="*/ 117 h 1845"/>
                <a:gd name="T86" fmla="*/ 37 w 724"/>
                <a:gd name="T87" fmla="*/ 43 h 1845"/>
                <a:gd name="T88" fmla="*/ 5 w 724"/>
                <a:gd name="T89" fmla="*/ 1808 h 1845"/>
                <a:gd name="T90" fmla="*/ 0 w 724"/>
                <a:gd name="T91" fmla="*/ 1840 h 1845"/>
                <a:gd name="T92" fmla="*/ 162 w 724"/>
                <a:gd name="T93" fmla="*/ 1823 h 1845"/>
                <a:gd name="T94" fmla="*/ 529 w 724"/>
                <a:gd name="T95" fmla="*/ 1842 h 1845"/>
                <a:gd name="T96" fmla="*/ 614 w 724"/>
                <a:gd name="T97" fmla="*/ 1829 h 1845"/>
                <a:gd name="T98" fmla="*/ 421 w 724"/>
                <a:gd name="T99" fmla="*/ 1778 h 1845"/>
                <a:gd name="T100" fmla="*/ 272 w 724"/>
                <a:gd name="T101" fmla="*/ 1664 h 1845"/>
                <a:gd name="T102" fmla="*/ 237 w 724"/>
                <a:gd name="T103" fmla="*/ 1566 h 1845"/>
                <a:gd name="T104" fmla="*/ 239 w 724"/>
                <a:gd name="T105" fmla="*/ 1432 h 1845"/>
                <a:gd name="T106" fmla="*/ 315 w 724"/>
                <a:gd name="T107" fmla="*/ 1404 h 1845"/>
                <a:gd name="T108" fmla="*/ 586 w 724"/>
                <a:gd name="T109" fmla="*/ 1387 h 1845"/>
                <a:gd name="T110" fmla="*/ 605 w 724"/>
                <a:gd name="T111" fmla="*/ 1286 h 1845"/>
                <a:gd name="T112" fmla="*/ 609 w 724"/>
                <a:gd name="T113" fmla="*/ 1223 h 1845"/>
                <a:gd name="T114" fmla="*/ 630 w 724"/>
                <a:gd name="T115" fmla="*/ 1174 h 1845"/>
                <a:gd name="T116" fmla="*/ 590 w 724"/>
                <a:gd name="T117" fmla="*/ 1133 h 1845"/>
                <a:gd name="T118" fmla="*/ 650 w 724"/>
                <a:gd name="T119" fmla="*/ 1082 h 1845"/>
                <a:gd name="T120" fmla="*/ 621 w 724"/>
                <a:gd name="T121" fmla="*/ 1018 h 1845"/>
                <a:gd name="T122" fmla="*/ 704 w 724"/>
                <a:gd name="T123" fmla="*/ 959 h 1845"/>
                <a:gd name="T124" fmla="*/ 639 w 724"/>
                <a:gd name="T125" fmla="*/ 841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3" name="Freeform 28"/>
            <p:cNvSpPr>
              <a:spLocks noChangeAspect="1"/>
            </p:cNvSpPr>
            <p:nvPr/>
          </p:nvSpPr>
          <p:spPr bwMode="auto">
            <a:xfrm>
              <a:off x="1352" y="681"/>
              <a:ext cx="1829" cy="3153"/>
            </a:xfrm>
            <a:custGeom>
              <a:avLst/>
              <a:gdLst>
                <a:gd name="T0" fmla="*/ 1974 w 2011"/>
                <a:gd name="T1" fmla="*/ 2106 h 3449"/>
                <a:gd name="T2" fmla="*/ 0 w 2011"/>
                <a:gd name="T3" fmla="*/ 3449 h 3449"/>
                <a:gd name="T4" fmla="*/ 1972 w 2011"/>
                <a:gd name="T5" fmla="*/ 0 h 3449"/>
                <a:gd name="T6" fmla="*/ 1980 w 2011"/>
                <a:gd name="T7" fmla="*/ 347 h 3449"/>
                <a:gd name="T8" fmla="*/ 1982 w 2011"/>
                <a:gd name="T9" fmla="*/ 392 h 3449"/>
                <a:gd name="T10" fmla="*/ 1923 w 2011"/>
                <a:gd name="T11" fmla="*/ 324 h 3449"/>
                <a:gd name="T12" fmla="*/ 1878 w 2011"/>
                <a:gd name="T13" fmla="*/ 384 h 3449"/>
                <a:gd name="T14" fmla="*/ 1858 w 2011"/>
                <a:gd name="T15" fmla="*/ 411 h 3449"/>
                <a:gd name="T16" fmla="*/ 1823 w 2011"/>
                <a:gd name="T17" fmla="*/ 348 h 3449"/>
                <a:gd name="T18" fmla="*/ 1766 w 2011"/>
                <a:gd name="T19" fmla="*/ 359 h 3449"/>
                <a:gd name="T20" fmla="*/ 1702 w 2011"/>
                <a:gd name="T21" fmla="*/ 494 h 3449"/>
                <a:gd name="T22" fmla="*/ 1680 w 2011"/>
                <a:gd name="T23" fmla="*/ 420 h 3449"/>
                <a:gd name="T24" fmla="*/ 1605 w 2011"/>
                <a:gd name="T25" fmla="*/ 427 h 3449"/>
                <a:gd name="T26" fmla="*/ 1609 w 2011"/>
                <a:gd name="T27" fmla="*/ 499 h 3449"/>
                <a:gd name="T28" fmla="*/ 1520 w 2011"/>
                <a:gd name="T29" fmla="*/ 498 h 3449"/>
                <a:gd name="T30" fmla="*/ 1513 w 2011"/>
                <a:gd name="T31" fmla="*/ 560 h 3449"/>
                <a:gd name="T32" fmla="*/ 1407 w 2011"/>
                <a:gd name="T33" fmla="*/ 521 h 3449"/>
                <a:gd name="T34" fmla="*/ 1521 w 2011"/>
                <a:gd name="T35" fmla="*/ 578 h 3449"/>
                <a:gd name="T36" fmla="*/ 1453 w 2011"/>
                <a:gd name="T37" fmla="*/ 612 h 3449"/>
                <a:gd name="T38" fmla="*/ 1441 w 2011"/>
                <a:gd name="T39" fmla="*/ 603 h 3449"/>
                <a:gd name="T40" fmla="*/ 1404 w 2011"/>
                <a:gd name="T41" fmla="*/ 640 h 3449"/>
                <a:gd name="T42" fmla="*/ 1448 w 2011"/>
                <a:gd name="T43" fmla="*/ 632 h 3449"/>
                <a:gd name="T44" fmla="*/ 1433 w 2011"/>
                <a:gd name="T45" fmla="*/ 703 h 3449"/>
                <a:gd name="T46" fmla="*/ 1392 w 2011"/>
                <a:gd name="T47" fmla="*/ 719 h 3449"/>
                <a:gd name="T48" fmla="*/ 1410 w 2011"/>
                <a:gd name="T49" fmla="*/ 785 h 3449"/>
                <a:gd name="T50" fmla="*/ 1321 w 2011"/>
                <a:gd name="T51" fmla="*/ 761 h 3449"/>
                <a:gd name="T52" fmla="*/ 1255 w 2011"/>
                <a:gd name="T53" fmla="*/ 760 h 3449"/>
                <a:gd name="T54" fmla="*/ 1205 w 2011"/>
                <a:gd name="T55" fmla="*/ 829 h 3449"/>
                <a:gd name="T56" fmla="*/ 1350 w 2011"/>
                <a:gd name="T57" fmla="*/ 845 h 3449"/>
                <a:gd name="T58" fmla="*/ 1308 w 2011"/>
                <a:gd name="T59" fmla="*/ 881 h 3449"/>
                <a:gd name="T60" fmla="*/ 1308 w 2011"/>
                <a:gd name="T61" fmla="*/ 953 h 3449"/>
                <a:gd name="T62" fmla="*/ 1358 w 2011"/>
                <a:gd name="T63" fmla="*/ 951 h 3449"/>
                <a:gd name="T64" fmla="*/ 1319 w 2011"/>
                <a:gd name="T65" fmla="*/ 1061 h 3449"/>
                <a:gd name="T66" fmla="*/ 1324 w 2011"/>
                <a:gd name="T67" fmla="*/ 1115 h 3449"/>
                <a:gd name="T68" fmla="*/ 1283 w 2011"/>
                <a:gd name="T69" fmla="*/ 1185 h 3449"/>
                <a:gd name="T70" fmla="*/ 1257 w 2011"/>
                <a:gd name="T71" fmla="*/ 1226 h 3449"/>
                <a:gd name="T72" fmla="*/ 1285 w 2011"/>
                <a:gd name="T73" fmla="*/ 1267 h 3449"/>
                <a:gd name="T74" fmla="*/ 1314 w 2011"/>
                <a:gd name="T75" fmla="*/ 1311 h 3449"/>
                <a:gd name="T76" fmla="*/ 1363 w 2011"/>
                <a:gd name="T77" fmla="*/ 1376 h 3449"/>
                <a:gd name="T78" fmla="*/ 1438 w 2011"/>
                <a:gd name="T79" fmla="*/ 1413 h 3449"/>
                <a:gd name="T80" fmla="*/ 1494 w 2011"/>
                <a:gd name="T81" fmla="*/ 1379 h 3449"/>
                <a:gd name="T82" fmla="*/ 1513 w 2011"/>
                <a:gd name="T83" fmla="*/ 1471 h 3449"/>
                <a:gd name="T84" fmla="*/ 1605 w 2011"/>
                <a:gd name="T85" fmla="*/ 1474 h 3449"/>
                <a:gd name="T86" fmla="*/ 1584 w 2011"/>
                <a:gd name="T87" fmla="*/ 1525 h 3449"/>
                <a:gd name="T88" fmla="*/ 1618 w 2011"/>
                <a:gd name="T89" fmla="*/ 1559 h 3449"/>
                <a:gd name="T90" fmla="*/ 1644 w 2011"/>
                <a:gd name="T91" fmla="*/ 1602 h 3449"/>
                <a:gd name="T92" fmla="*/ 1700 w 2011"/>
                <a:gd name="T93" fmla="*/ 1594 h 3449"/>
                <a:gd name="T94" fmla="*/ 1729 w 2011"/>
                <a:gd name="T95" fmla="*/ 1535 h 3449"/>
                <a:gd name="T96" fmla="*/ 1794 w 2011"/>
                <a:gd name="T97" fmla="*/ 1574 h 3449"/>
                <a:gd name="T98" fmla="*/ 1808 w 2011"/>
                <a:gd name="T99" fmla="*/ 1711 h 3449"/>
                <a:gd name="T100" fmla="*/ 1870 w 2011"/>
                <a:gd name="T101" fmla="*/ 1688 h 3449"/>
                <a:gd name="T102" fmla="*/ 1839 w 2011"/>
                <a:gd name="T103" fmla="*/ 1844 h 3449"/>
                <a:gd name="T104" fmla="*/ 1446 w 2011"/>
                <a:gd name="T105" fmla="*/ 2092 h 3449"/>
                <a:gd name="T106" fmla="*/ 1654 w 2011"/>
                <a:gd name="T107" fmla="*/ 2103 h 3449"/>
                <a:gd name="T108" fmla="*/ 1974 w 2011"/>
                <a:gd name="T109" fmla="*/ 210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4" name="Freeform 29"/>
            <p:cNvSpPr>
              <a:spLocks noChangeAspect="1" noEditPoints="1"/>
            </p:cNvSpPr>
            <p:nvPr/>
          </p:nvSpPr>
          <p:spPr bwMode="auto">
            <a:xfrm>
              <a:off x="3235" y="2758"/>
              <a:ext cx="581" cy="570"/>
            </a:xfrm>
            <a:custGeom>
              <a:avLst/>
              <a:gdLst>
                <a:gd name="T0" fmla="*/ 321 w 639"/>
                <a:gd name="T1" fmla="*/ 621 h 621"/>
                <a:gd name="T2" fmla="*/ 321 w 639"/>
                <a:gd name="T3" fmla="*/ 621 h 621"/>
                <a:gd name="T4" fmla="*/ 639 w 639"/>
                <a:gd name="T5" fmla="*/ 307 h 621"/>
                <a:gd name="T6" fmla="*/ 321 w 639"/>
                <a:gd name="T7" fmla="*/ 0 h 621"/>
                <a:gd name="T8" fmla="*/ 0 w 639"/>
                <a:gd name="T9" fmla="*/ 307 h 621"/>
                <a:gd name="T10" fmla="*/ 321 w 639"/>
                <a:gd name="T11" fmla="*/ 621 h 621"/>
                <a:gd name="T12" fmla="*/ 321 w 639"/>
                <a:gd name="T13" fmla="*/ 621 h 621"/>
                <a:gd name="T14" fmla="*/ 162 w 639"/>
                <a:gd name="T15" fmla="*/ 307 h 621"/>
                <a:gd name="T16" fmla="*/ 162 w 639"/>
                <a:gd name="T17" fmla="*/ 307 h 621"/>
                <a:gd name="T18" fmla="*/ 321 w 639"/>
                <a:gd name="T19" fmla="*/ 125 h 621"/>
                <a:gd name="T20" fmla="*/ 477 w 639"/>
                <a:gd name="T21" fmla="*/ 307 h 621"/>
                <a:gd name="T22" fmla="*/ 321 w 639"/>
                <a:gd name="T23" fmla="*/ 495 h 621"/>
                <a:gd name="T24" fmla="*/ 162 w 639"/>
                <a:gd name="T25" fmla="*/ 307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5" name="Freeform 30"/>
            <p:cNvSpPr>
              <a:spLocks noChangeAspect="1"/>
            </p:cNvSpPr>
            <p:nvPr/>
          </p:nvSpPr>
          <p:spPr bwMode="auto">
            <a:xfrm>
              <a:off x="3892" y="2758"/>
              <a:ext cx="409" cy="570"/>
            </a:xfrm>
            <a:custGeom>
              <a:avLst/>
              <a:gdLst>
                <a:gd name="T0" fmla="*/ 377 w 441"/>
                <a:gd name="T1" fmla="*/ 128 h 621"/>
                <a:gd name="T2" fmla="*/ 377 w 441"/>
                <a:gd name="T3" fmla="*/ 128 h 621"/>
                <a:gd name="T4" fmla="*/ 270 w 441"/>
                <a:gd name="T5" fmla="*/ 114 h 621"/>
                <a:gd name="T6" fmla="*/ 163 w 441"/>
                <a:gd name="T7" fmla="*/ 160 h 621"/>
                <a:gd name="T8" fmla="*/ 290 w 441"/>
                <a:gd name="T9" fmla="*/ 260 h 621"/>
                <a:gd name="T10" fmla="*/ 441 w 441"/>
                <a:gd name="T11" fmla="*/ 443 h 621"/>
                <a:gd name="T12" fmla="*/ 187 w 441"/>
                <a:gd name="T13" fmla="*/ 621 h 621"/>
                <a:gd name="T14" fmla="*/ 11 w 441"/>
                <a:gd name="T15" fmla="*/ 594 h 621"/>
                <a:gd name="T16" fmla="*/ 11 w 441"/>
                <a:gd name="T17" fmla="*/ 469 h 621"/>
                <a:gd name="T18" fmla="*/ 193 w 441"/>
                <a:gd name="T19" fmla="*/ 506 h 621"/>
                <a:gd name="T20" fmla="*/ 279 w 441"/>
                <a:gd name="T21" fmla="*/ 448 h 621"/>
                <a:gd name="T22" fmla="*/ 153 w 441"/>
                <a:gd name="T23" fmla="*/ 349 h 621"/>
                <a:gd name="T24" fmla="*/ 0 w 441"/>
                <a:gd name="T25" fmla="*/ 160 h 621"/>
                <a:gd name="T26" fmla="*/ 243 w 441"/>
                <a:gd name="T27" fmla="*/ 0 h 621"/>
                <a:gd name="T28" fmla="*/ 377 w 441"/>
                <a:gd name="T29" fmla="*/ 10 h 621"/>
                <a:gd name="T30" fmla="*/ 377 w 441"/>
                <a:gd name="T31" fmla="*/ 12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6" name="Freeform 31"/>
            <p:cNvSpPr>
              <a:spLocks noChangeAspect="1"/>
            </p:cNvSpPr>
            <p:nvPr/>
          </p:nvSpPr>
          <p:spPr bwMode="auto">
            <a:xfrm>
              <a:off x="1772" y="2564"/>
              <a:ext cx="215" cy="743"/>
            </a:xfrm>
            <a:custGeom>
              <a:avLst/>
              <a:gdLst>
                <a:gd name="T0" fmla="*/ 18 w 229"/>
                <a:gd name="T1" fmla="*/ 817 h 817"/>
                <a:gd name="T2" fmla="*/ 18 w 229"/>
                <a:gd name="T3" fmla="*/ 817 h 817"/>
                <a:gd name="T4" fmla="*/ 24 w 229"/>
                <a:gd name="T5" fmla="*/ 606 h 817"/>
                <a:gd name="T6" fmla="*/ 24 w 229"/>
                <a:gd name="T7" fmla="*/ 287 h 817"/>
                <a:gd name="T8" fmla="*/ 0 w 229"/>
                <a:gd name="T9" fmla="*/ 0 h 817"/>
                <a:gd name="T10" fmla="*/ 211 w 229"/>
                <a:gd name="T11" fmla="*/ 0 h 817"/>
                <a:gd name="T12" fmla="*/ 205 w 229"/>
                <a:gd name="T13" fmla="*/ 232 h 817"/>
                <a:gd name="T14" fmla="*/ 205 w 229"/>
                <a:gd name="T15" fmla="*/ 530 h 817"/>
                <a:gd name="T16" fmla="*/ 229 w 229"/>
                <a:gd name="T17" fmla="*/ 817 h 817"/>
                <a:gd name="T18" fmla="*/ 18 w 229"/>
                <a:gd name="T1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7" name="Freeform 32"/>
            <p:cNvSpPr>
              <a:spLocks noChangeAspect="1" noEditPoints="1"/>
            </p:cNvSpPr>
            <p:nvPr/>
          </p:nvSpPr>
          <p:spPr bwMode="auto">
            <a:xfrm>
              <a:off x="2095" y="2758"/>
              <a:ext cx="602" cy="785"/>
            </a:xfrm>
            <a:custGeom>
              <a:avLst/>
              <a:gdLst>
                <a:gd name="T0" fmla="*/ 210 w 662"/>
                <a:gd name="T1" fmla="*/ 851 h 863"/>
                <a:gd name="T2" fmla="*/ 210 w 662"/>
                <a:gd name="T3" fmla="*/ 851 h 863"/>
                <a:gd name="T4" fmla="*/ 198 w 662"/>
                <a:gd name="T5" fmla="*/ 632 h 863"/>
                <a:gd name="T6" fmla="*/ 198 w 662"/>
                <a:gd name="T7" fmla="*/ 564 h 863"/>
                <a:gd name="T8" fmla="*/ 385 w 662"/>
                <a:gd name="T9" fmla="*/ 621 h 863"/>
                <a:gd name="T10" fmla="*/ 662 w 662"/>
                <a:gd name="T11" fmla="*/ 322 h 863"/>
                <a:gd name="T12" fmla="*/ 378 w 662"/>
                <a:gd name="T13" fmla="*/ 0 h 863"/>
                <a:gd name="T14" fmla="*/ 174 w 662"/>
                <a:gd name="T15" fmla="*/ 98 h 863"/>
                <a:gd name="T16" fmla="*/ 153 w 662"/>
                <a:gd name="T17" fmla="*/ 15 h 863"/>
                <a:gd name="T18" fmla="*/ 0 w 662"/>
                <a:gd name="T19" fmla="*/ 26 h 863"/>
                <a:gd name="T20" fmla="*/ 36 w 662"/>
                <a:gd name="T21" fmla="*/ 323 h 863"/>
                <a:gd name="T22" fmla="*/ 36 w 662"/>
                <a:gd name="T23" fmla="*/ 564 h 863"/>
                <a:gd name="T24" fmla="*/ 12 w 662"/>
                <a:gd name="T25" fmla="*/ 863 h 863"/>
                <a:gd name="T26" fmla="*/ 210 w 662"/>
                <a:gd name="T27" fmla="*/ 851 h 863"/>
                <a:gd name="T28" fmla="*/ 210 w 662"/>
                <a:gd name="T29" fmla="*/ 851 h 863"/>
                <a:gd name="T30" fmla="*/ 186 w 662"/>
                <a:gd name="T31" fmla="*/ 323 h 863"/>
                <a:gd name="T32" fmla="*/ 186 w 662"/>
                <a:gd name="T33" fmla="*/ 323 h 863"/>
                <a:gd name="T34" fmla="*/ 338 w 662"/>
                <a:gd name="T35" fmla="*/ 125 h 863"/>
                <a:gd name="T36" fmla="*/ 500 w 662"/>
                <a:gd name="T37" fmla="*/ 323 h 863"/>
                <a:gd name="T38" fmla="*/ 345 w 662"/>
                <a:gd name="T39" fmla="*/ 495 h 863"/>
                <a:gd name="T40" fmla="*/ 186 w 662"/>
                <a:gd name="T41" fmla="*/ 32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38" name="Freeform 33"/>
            <p:cNvSpPr>
              <a:spLocks noChangeAspect="1"/>
            </p:cNvSpPr>
            <p:nvPr/>
          </p:nvSpPr>
          <p:spPr bwMode="auto">
            <a:xfrm>
              <a:off x="2773" y="2758"/>
              <a:ext cx="398" cy="570"/>
            </a:xfrm>
            <a:custGeom>
              <a:avLst/>
              <a:gdLst>
                <a:gd name="T0" fmla="*/ 364 w 440"/>
                <a:gd name="T1" fmla="*/ 126 h 621"/>
                <a:gd name="T2" fmla="*/ 364 w 440"/>
                <a:gd name="T3" fmla="*/ 126 h 621"/>
                <a:gd name="T4" fmla="*/ 270 w 440"/>
                <a:gd name="T5" fmla="*/ 114 h 621"/>
                <a:gd name="T6" fmla="*/ 162 w 440"/>
                <a:gd name="T7" fmla="*/ 160 h 621"/>
                <a:gd name="T8" fmla="*/ 289 w 440"/>
                <a:gd name="T9" fmla="*/ 260 h 621"/>
                <a:gd name="T10" fmla="*/ 440 w 440"/>
                <a:gd name="T11" fmla="*/ 443 h 621"/>
                <a:gd name="T12" fmla="*/ 186 w 440"/>
                <a:gd name="T13" fmla="*/ 621 h 621"/>
                <a:gd name="T14" fmla="*/ 11 w 440"/>
                <a:gd name="T15" fmla="*/ 594 h 621"/>
                <a:gd name="T16" fmla="*/ 11 w 440"/>
                <a:gd name="T17" fmla="*/ 469 h 621"/>
                <a:gd name="T18" fmla="*/ 192 w 440"/>
                <a:gd name="T19" fmla="*/ 506 h 621"/>
                <a:gd name="T20" fmla="*/ 278 w 440"/>
                <a:gd name="T21" fmla="*/ 448 h 621"/>
                <a:gd name="T22" fmla="*/ 152 w 440"/>
                <a:gd name="T23" fmla="*/ 349 h 621"/>
                <a:gd name="T24" fmla="*/ 0 w 440"/>
                <a:gd name="T25" fmla="*/ 160 h 621"/>
                <a:gd name="T26" fmla="*/ 242 w 440"/>
                <a:gd name="T27" fmla="*/ 0 h 621"/>
                <a:gd name="T28" fmla="*/ 387 w 440"/>
                <a:gd name="T29" fmla="*/ 12 h 621"/>
                <a:gd name="T30" fmla="*/ 364 w 440"/>
                <a:gd name="T31" fmla="*/ 12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39" name="Freeform 34"/>
          <p:cNvSpPr>
            <a:spLocks/>
          </p:cNvSpPr>
          <p:nvPr/>
        </p:nvSpPr>
        <p:spPr bwMode="auto">
          <a:xfrm>
            <a:off x="8193088" y="1311275"/>
            <a:ext cx="950912" cy="1949450"/>
          </a:xfrm>
          <a:custGeom>
            <a:avLst/>
            <a:gdLst>
              <a:gd name="T0" fmla="*/ 304 w 304"/>
              <a:gd name="T1" fmla="*/ 1 h 588"/>
              <a:gd name="T2" fmla="*/ 294 w 304"/>
              <a:gd name="T3" fmla="*/ 0 h 588"/>
              <a:gd name="T4" fmla="*/ 0 w 304"/>
              <a:gd name="T5" fmla="*/ 294 h 588"/>
              <a:gd name="T6" fmla="*/ 294 w 304"/>
              <a:gd name="T7" fmla="*/ 588 h 588"/>
              <a:gd name="T8" fmla="*/ 304 w 304"/>
              <a:gd name="T9" fmla="*/ 588 h 588"/>
              <a:gd name="T10" fmla="*/ 304 w 304"/>
              <a:gd name="T11" fmla="*/ 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4" h="588">
                <a:moveTo>
                  <a:pt x="304" y="1"/>
                </a:moveTo>
                <a:cubicBezTo>
                  <a:pt x="301" y="1"/>
                  <a:pt x="298" y="0"/>
                  <a:pt x="294" y="0"/>
                </a:cubicBezTo>
                <a:cubicBezTo>
                  <a:pt x="132" y="0"/>
                  <a:pt x="0" y="132"/>
                  <a:pt x="0" y="294"/>
                </a:cubicBezTo>
                <a:cubicBezTo>
                  <a:pt x="0" y="457"/>
                  <a:pt x="132" y="588"/>
                  <a:pt x="294" y="588"/>
                </a:cubicBezTo>
                <a:cubicBezTo>
                  <a:pt x="298" y="588"/>
                  <a:pt x="301" y="588"/>
                  <a:pt x="304" y="588"/>
                </a:cubicBezTo>
                <a:lnTo>
                  <a:pt x="304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8845551" y="803275"/>
            <a:ext cx="298450" cy="584200"/>
          </a:xfrm>
          <a:custGeom>
            <a:avLst/>
            <a:gdLst>
              <a:gd name="T0" fmla="*/ 104 w 104"/>
              <a:gd name="T1" fmla="*/ 0 h 193"/>
              <a:gd name="T2" fmla="*/ 0 w 104"/>
              <a:gd name="T3" fmla="*/ 144 h 193"/>
              <a:gd name="T4" fmla="*/ 8 w 104"/>
              <a:gd name="T5" fmla="*/ 193 h 193"/>
              <a:gd name="T6" fmla="*/ 94 w 104"/>
              <a:gd name="T7" fmla="*/ 180 h 193"/>
              <a:gd name="T8" fmla="*/ 104 w 104"/>
              <a:gd name="T9" fmla="*/ 181 h 193"/>
              <a:gd name="T10" fmla="*/ 104 w 104"/>
              <a:gd name="T11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4" h="193">
                <a:moveTo>
                  <a:pt x="104" y="0"/>
                </a:moveTo>
                <a:cubicBezTo>
                  <a:pt x="44" y="21"/>
                  <a:pt x="0" y="77"/>
                  <a:pt x="0" y="144"/>
                </a:cubicBezTo>
                <a:cubicBezTo>
                  <a:pt x="0" y="162"/>
                  <a:pt x="3" y="178"/>
                  <a:pt x="8" y="193"/>
                </a:cubicBezTo>
                <a:cubicBezTo>
                  <a:pt x="36" y="185"/>
                  <a:pt x="65" y="180"/>
                  <a:pt x="94" y="180"/>
                </a:cubicBezTo>
                <a:cubicBezTo>
                  <a:pt x="98" y="180"/>
                  <a:pt x="101" y="181"/>
                  <a:pt x="104" y="181"/>
                </a:cubicBezTo>
                <a:lnTo>
                  <a:pt x="10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5637224" y="0"/>
            <a:ext cx="3216275" cy="1200150"/>
          </a:xfrm>
          <a:custGeom>
            <a:avLst/>
            <a:gdLst>
              <a:gd name="T0" fmla="*/ 2026 w 2026"/>
              <a:gd name="T1" fmla="*/ 756 h 756"/>
              <a:gd name="T2" fmla="*/ 1054 w 2026"/>
              <a:gd name="T3" fmla="*/ 272 h 756"/>
              <a:gd name="T4" fmla="*/ 0 w 2026"/>
              <a:gd name="T5" fmla="*/ 0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6" h="756">
                <a:moveTo>
                  <a:pt x="2026" y="756"/>
                </a:moveTo>
                <a:cubicBezTo>
                  <a:pt x="1709" y="577"/>
                  <a:pt x="1392" y="398"/>
                  <a:pt x="1054" y="272"/>
                </a:cubicBezTo>
                <a:cubicBezTo>
                  <a:pt x="716" y="146"/>
                  <a:pt x="358" y="73"/>
                  <a:pt x="0" y="0"/>
                </a:cubicBezTo>
              </a:path>
            </a:pathLst>
          </a:custGeom>
          <a:noFill/>
          <a:ln w="12700" cmpd="sng">
            <a:solidFill>
              <a:schemeClr val="tx1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1152548" y="6553200"/>
            <a:ext cx="1198563" cy="304800"/>
          </a:xfrm>
          <a:custGeom>
            <a:avLst/>
            <a:gdLst>
              <a:gd name="T0" fmla="*/ 368 w 368"/>
              <a:gd name="T1" fmla="*/ 104 h 104"/>
              <a:gd name="T2" fmla="*/ 184 w 368"/>
              <a:gd name="T3" fmla="*/ 0 h 104"/>
              <a:gd name="T4" fmla="*/ 0 w 368"/>
              <a:gd name="T5" fmla="*/ 104 h 104"/>
              <a:gd name="T6" fmla="*/ 368 w 368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8" h="104">
                <a:moveTo>
                  <a:pt x="368" y="104"/>
                </a:moveTo>
                <a:cubicBezTo>
                  <a:pt x="330" y="42"/>
                  <a:pt x="262" y="0"/>
                  <a:pt x="184" y="0"/>
                </a:cubicBezTo>
                <a:cubicBezTo>
                  <a:pt x="106" y="0"/>
                  <a:pt x="38" y="42"/>
                  <a:pt x="0" y="104"/>
                </a:cubicBezTo>
                <a:lnTo>
                  <a:pt x="368" y="1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9" y="4794250"/>
            <a:ext cx="1177925" cy="2019300"/>
          </a:xfrm>
          <a:custGeom>
            <a:avLst/>
            <a:gdLst>
              <a:gd name="T0" fmla="*/ 742 w 742"/>
              <a:gd name="T1" fmla="*/ 1272 h 1272"/>
              <a:gd name="T2" fmla="*/ 684 w 742"/>
              <a:gd name="T3" fmla="*/ 1220 h 1272"/>
              <a:gd name="T4" fmla="*/ 576 w 742"/>
              <a:gd name="T5" fmla="*/ 1110 h 1272"/>
              <a:gd name="T6" fmla="*/ 454 w 742"/>
              <a:gd name="T7" fmla="*/ 970 h 1272"/>
              <a:gd name="T8" fmla="*/ 356 w 742"/>
              <a:gd name="T9" fmla="*/ 826 h 1272"/>
              <a:gd name="T10" fmla="*/ 266 w 742"/>
              <a:gd name="T11" fmla="*/ 674 h 1272"/>
              <a:gd name="T12" fmla="*/ 186 w 742"/>
              <a:gd name="T13" fmla="*/ 512 h 1272"/>
              <a:gd name="T14" fmla="*/ 112 w 742"/>
              <a:gd name="T15" fmla="*/ 330 h 1272"/>
              <a:gd name="T16" fmla="*/ 0 w 742"/>
              <a:gd name="T17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42" h="1272">
                <a:moveTo>
                  <a:pt x="742" y="1272"/>
                </a:moveTo>
                <a:cubicBezTo>
                  <a:pt x="727" y="1259"/>
                  <a:pt x="712" y="1247"/>
                  <a:pt x="684" y="1220"/>
                </a:cubicBezTo>
                <a:cubicBezTo>
                  <a:pt x="656" y="1193"/>
                  <a:pt x="614" y="1152"/>
                  <a:pt x="576" y="1110"/>
                </a:cubicBezTo>
                <a:cubicBezTo>
                  <a:pt x="538" y="1068"/>
                  <a:pt x="491" y="1017"/>
                  <a:pt x="454" y="970"/>
                </a:cubicBezTo>
                <a:cubicBezTo>
                  <a:pt x="417" y="923"/>
                  <a:pt x="387" y="875"/>
                  <a:pt x="356" y="826"/>
                </a:cubicBezTo>
                <a:cubicBezTo>
                  <a:pt x="325" y="777"/>
                  <a:pt x="294" y="726"/>
                  <a:pt x="266" y="674"/>
                </a:cubicBezTo>
                <a:cubicBezTo>
                  <a:pt x="238" y="622"/>
                  <a:pt x="212" y="569"/>
                  <a:pt x="186" y="512"/>
                </a:cubicBezTo>
                <a:cubicBezTo>
                  <a:pt x="160" y="455"/>
                  <a:pt x="143" y="415"/>
                  <a:pt x="112" y="330"/>
                </a:cubicBezTo>
                <a:cubicBezTo>
                  <a:pt x="81" y="245"/>
                  <a:pt x="19" y="55"/>
                  <a:pt x="0" y="0"/>
                </a:cubicBezTo>
              </a:path>
            </a:pathLst>
          </a:custGeom>
          <a:noFill/>
          <a:ln w="12700" cmpd="sng">
            <a:solidFill>
              <a:schemeClr val="tx1">
                <a:alpha val="30196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20124" y="6566400"/>
            <a:ext cx="274114" cy="184666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lvl1pPr algn="r">
              <a:defRPr sz="1200" b="1"/>
            </a:lvl1pPr>
          </a:lstStyle>
          <a:p>
            <a:fld id="{99DB18A3-D21F-4BB0-9E84-DFB029941648}" type="slidenum">
              <a:rPr lang="de-DE" smtClean="0">
                <a:solidFill>
                  <a:srgbClr val="1F497D"/>
                </a:solidFill>
              </a:rPr>
              <a:pPr/>
              <a:t>‹N°›</a:t>
            </a:fld>
            <a:endParaRPr lang="de-DE" dirty="0">
              <a:solidFill>
                <a:srgbClr val="1F497D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gray">
          <a:xfrm>
            <a:off x="151206" y="151200"/>
            <a:ext cx="521705" cy="468000"/>
            <a:chOff x="1352" y="681"/>
            <a:chExt cx="3519" cy="3153"/>
          </a:xfrm>
        </p:grpSpPr>
        <p:sp>
          <p:nvSpPr>
            <p:cNvPr id="67" name="Freeform 5"/>
            <p:cNvSpPr>
              <a:spLocks noChangeAspect="1"/>
            </p:cNvSpPr>
            <p:nvPr/>
          </p:nvSpPr>
          <p:spPr bwMode="gray">
            <a:xfrm>
              <a:off x="1352" y="681"/>
              <a:ext cx="3519" cy="3153"/>
            </a:xfrm>
            <a:custGeom>
              <a:avLst/>
              <a:gdLst/>
              <a:ahLst/>
              <a:cxnLst>
                <a:cxn ang="0">
                  <a:pos x="0" y="3449"/>
                </a:cxn>
                <a:cxn ang="0">
                  <a:pos x="0" y="3449"/>
                </a:cxn>
                <a:cxn ang="0">
                  <a:pos x="0" y="0"/>
                </a:cxn>
                <a:cxn ang="0">
                  <a:pos x="3696" y="0"/>
                </a:cxn>
                <a:cxn ang="0">
                  <a:pos x="3327" y="3449"/>
                </a:cxn>
                <a:cxn ang="0">
                  <a:pos x="0" y="3449"/>
                </a:cxn>
              </a:cxnLst>
              <a:rect l="0" t="0" r="r" b="b"/>
              <a:pathLst>
                <a:path w="3862" h="3449">
                  <a:moveTo>
                    <a:pt x="0" y="3449"/>
                  </a:moveTo>
                  <a:lnTo>
                    <a:pt x="0" y="3449"/>
                  </a:lnTo>
                  <a:lnTo>
                    <a:pt x="0" y="0"/>
                  </a:lnTo>
                  <a:lnTo>
                    <a:pt x="3696" y="0"/>
                  </a:lnTo>
                  <a:cubicBezTo>
                    <a:pt x="3862" y="1150"/>
                    <a:pt x="3797" y="2241"/>
                    <a:pt x="3327" y="3449"/>
                  </a:cubicBezTo>
                  <a:lnTo>
                    <a:pt x="0" y="3449"/>
                  </a:lnTo>
                  <a:close/>
                </a:path>
              </a:pathLst>
            </a:custGeom>
            <a:solidFill>
              <a:srgbClr val="009D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8" name="Freeform 6"/>
            <p:cNvSpPr>
              <a:spLocks noChangeAspect="1"/>
            </p:cNvSpPr>
            <p:nvPr/>
          </p:nvSpPr>
          <p:spPr bwMode="gray">
            <a:xfrm>
              <a:off x="2708" y="1843"/>
              <a:ext cx="75" cy="54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16" y="40"/>
                </a:cxn>
                <a:cxn ang="0">
                  <a:pos x="0" y="54"/>
                </a:cxn>
                <a:cxn ang="0">
                  <a:pos x="79" y="22"/>
                </a:cxn>
                <a:cxn ang="0">
                  <a:pos x="81" y="0"/>
                </a:cxn>
                <a:cxn ang="0">
                  <a:pos x="16" y="40"/>
                </a:cxn>
              </a:cxnLst>
              <a:rect l="0" t="0" r="r" b="b"/>
              <a:pathLst>
                <a:path w="81" h="66">
                  <a:moveTo>
                    <a:pt x="16" y="40"/>
                  </a:moveTo>
                  <a:lnTo>
                    <a:pt x="16" y="40"/>
                  </a:lnTo>
                  <a:lnTo>
                    <a:pt x="0" y="54"/>
                  </a:lnTo>
                  <a:cubicBezTo>
                    <a:pt x="35" y="66"/>
                    <a:pt x="72" y="42"/>
                    <a:pt x="79" y="22"/>
                  </a:cubicBezTo>
                  <a:lnTo>
                    <a:pt x="81" y="0"/>
                  </a:lnTo>
                  <a:cubicBezTo>
                    <a:pt x="54" y="6"/>
                    <a:pt x="27" y="19"/>
                    <a:pt x="16" y="4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69" name="Freeform 7"/>
            <p:cNvSpPr>
              <a:spLocks noChangeAspect="1"/>
            </p:cNvSpPr>
            <p:nvPr/>
          </p:nvSpPr>
          <p:spPr bwMode="gray">
            <a:xfrm>
              <a:off x="2869" y="1972"/>
              <a:ext cx="65" cy="54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0" y="0"/>
                </a:cxn>
                <a:cxn ang="0">
                  <a:pos x="33" y="58"/>
                </a:cxn>
                <a:cxn ang="0">
                  <a:pos x="53" y="63"/>
                </a:cxn>
                <a:cxn ang="0">
                  <a:pos x="27" y="1"/>
                </a:cxn>
              </a:cxnLst>
              <a:rect l="0" t="0" r="r" b="b"/>
              <a:pathLst>
                <a:path w="81" h="63">
                  <a:moveTo>
                    <a:pt x="27" y="1"/>
                  </a:moveTo>
                  <a:lnTo>
                    <a:pt x="27" y="1"/>
                  </a:lnTo>
                  <a:lnTo>
                    <a:pt x="0" y="0"/>
                  </a:lnTo>
                  <a:cubicBezTo>
                    <a:pt x="0" y="24"/>
                    <a:pt x="8" y="43"/>
                    <a:pt x="33" y="58"/>
                  </a:cubicBezTo>
                  <a:lnTo>
                    <a:pt x="53" y="63"/>
                  </a:lnTo>
                  <a:cubicBezTo>
                    <a:pt x="81" y="39"/>
                    <a:pt x="44" y="15"/>
                    <a:pt x="27" y="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0" name="Freeform 8"/>
            <p:cNvSpPr>
              <a:spLocks noChangeAspect="1"/>
            </p:cNvSpPr>
            <p:nvPr/>
          </p:nvSpPr>
          <p:spPr bwMode="gray">
            <a:xfrm>
              <a:off x="2622" y="1413"/>
              <a:ext cx="86" cy="75"/>
            </a:xfrm>
            <a:custGeom>
              <a:avLst/>
              <a:gdLst/>
              <a:ahLst/>
              <a:cxnLst>
                <a:cxn ang="0">
                  <a:pos x="20" y="50"/>
                </a:cxn>
                <a:cxn ang="0">
                  <a:pos x="20" y="50"/>
                </a:cxn>
                <a:cxn ang="0">
                  <a:pos x="0" y="64"/>
                </a:cxn>
                <a:cxn ang="0">
                  <a:pos x="89" y="27"/>
                </a:cxn>
                <a:cxn ang="0">
                  <a:pos x="96" y="0"/>
                </a:cxn>
                <a:cxn ang="0">
                  <a:pos x="20" y="50"/>
                </a:cxn>
              </a:cxnLst>
              <a:rect l="0" t="0" r="r" b="b"/>
              <a:pathLst>
                <a:path w="96" h="79">
                  <a:moveTo>
                    <a:pt x="20" y="50"/>
                  </a:moveTo>
                  <a:lnTo>
                    <a:pt x="20" y="50"/>
                  </a:lnTo>
                  <a:lnTo>
                    <a:pt x="0" y="64"/>
                  </a:lnTo>
                  <a:cubicBezTo>
                    <a:pt x="41" y="79"/>
                    <a:pt x="75" y="57"/>
                    <a:pt x="89" y="27"/>
                  </a:cubicBezTo>
                  <a:lnTo>
                    <a:pt x="96" y="0"/>
                  </a:lnTo>
                  <a:cubicBezTo>
                    <a:pt x="63" y="8"/>
                    <a:pt x="38" y="8"/>
                    <a:pt x="20" y="50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1" name="Freeform 9"/>
            <p:cNvSpPr>
              <a:spLocks noChangeAspect="1"/>
            </p:cNvSpPr>
            <p:nvPr/>
          </p:nvSpPr>
          <p:spPr bwMode="gray">
            <a:xfrm>
              <a:off x="2568" y="1563"/>
              <a:ext cx="75" cy="76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77" y="22"/>
                </a:cxn>
                <a:cxn ang="0">
                  <a:pos x="71" y="0"/>
                </a:cxn>
                <a:cxn ang="0">
                  <a:pos x="0" y="44"/>
                </a:cxn>
                <a:cxn ang="0">
                  <a:pos x="0" y="62"/>
                </a:cxn>
                <a:cxn ang="0">
                  <a:pos x="77" y="22"/>
                </a:cxn>
              </a:cxnLst>
              <a:rect l="0" t="0" r="r" b="b"/>
              <a:pathLst>
                <a:path w="77" h="77">
                  <a:moveTo>
                    <a:pt x="77" y="22"/>
                  </a:moveTo>
                  <a:lnTo>
                    <a:pt x="77" y="22"/>
                  </a:lnTo>
                  <a:lnTo>
                    <a:pt x="71" y="0"/>
                  </a:lnTo>
                  <a:cubicBezTo>
                    <a:pt x="38" y="7"/>
                    <a:pt x="14" y="19"/>
                    <a:pt x="0" y="44"/>
                  </a:cubicBezTo>
                  <a:lnTo>
                    <a:pt x="0" y="62"/>
                  </a:lnTo>
                  <a:cubicBezTo>
                    <a:pt x="42" y="77"/>
                    <a:pt x="64" y="40"/>
                    <a:pt x="77" y="2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2" name="Freeform 10"/>
            <p:cNvSpPr>
              <a:spLocks noChangeAspect="1"/>
            </p:cNvSpPr>
            <p:nvPr/>
          </p:nvSpPr>
          <p:spPr bwMode="gray">
            <a:xfrm>
              <a:off x="2547" y="1725"/>
              <a:ext cx="86" cy="64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14" y="60"/>
                </a:cxn>
                <a:cxn ang="0">
                  <a:pos x="73" y="23"/>
                </a:cxn>
                <a:cxn ang="0">
                  <a:pos x="90" y="8"/>
                </a:cxn>
                <a:cxn ang="0">
                  <a:pos x="0" y="52"/>
                </a:cxn>
              </a:cxnLst>
              <a:rect l="0" t="0" r="r" b="b"/>
              <a:pathLst>
                <a:path w="90" h="74">
                  <a:moveTo>
                    <a:pt x="0" y="52"/>
                  </a:moveTo>
                  <a:lnTo>
                    <a:pt x="0" y="52"/>
                  </a:lnTo>
                  <a:lnTo>
                    <a:pt x="14" y="60"/>
                  </a:lnTo>
                  <a:cubicBezTo>
                    <a:pt x="59" y="74"/>
                    <a:pt x="62" y="38"/>
                    <a:pt x="73" y="23"/>
                  </a:cubicBezTo>
                  <a:lnTo>
                    <a:pt x="90" y="8"/>
                  </a:lnTo>
                  <a:cubicBezTo>
                    <a:pt x="48" y="0"/>
                    <a:pt x="11" y="31"/>
                    <a:pt x="0" y="52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3" name="Freeform 11"/>
            <p:cNvSpPr>
              <a:spLocks noChangeAspect="1"/>
            </p:cNvSpPr>
            <p:nvPr/>
          </p:nvSpPr>
          <p:spPr bwMode="gray">
            <a:xfrm>
              <a:off x="2773" y="1176"/>
              <a:ext cx="86" cy="7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0" y="12"/>
                </a:cxn>
                <a:cxn ang="0">
                  <a:pos x="86" y="49"/>
                </a:cxn>
                <a:cxn ang="0">
                  <a:pos x="88" y="22"/>
                </a:cxn>
                <a:cxn ang="0">
                  <a:pos x="16" y="4"/>
                </a:cxn>
              </a:cxnLst>
              <a:rect l="0" t="0" r="r" b="b"/>
              <a:pathLst>
                <a:path w="88" h="72">
                  <a:moveTo>
                    <a:pt x="16" y="4"/>
                  </a:moveTo>
                  <a:lnTo>
                    <a:pt x="16" y="4"/>
                  </a:lnTo>
                  <a:lnTo>
                    <a:pt x="0" y="12"/>
                  </a:lnTo>
                  <a:cubicBezTo>
                    <a:pt x="4" y="40"/>
                    <a:pt x="70" y="72"/>
                    <a:pt x="86" y="49"/>
                  </a:cubicBezTo>
                  <a:lnTo>
                    <a:pt x="88" y="22"/>
                  </a:lnTo>
                  <a:cubicBezTo>
                    <a:pt x="67" y="8"/>
                    <a:pt x="45" y="0"/>
                    <a:pt x="16" y="4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4" name="Freeform 12"/>
            <p:cNvSpPr>
              <a:spLocks noChangeAspect="1"/>
            </p:cNvSpPr>
            <p:nvPr/>
          </p:nvSpPr>
          <p:spPr bwMode="gray">
            <a:xfrm>
              <a:off x="2955" y="1111"/>
              <a:ext cx="76" cy="87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6" y="7"/>
                </a:cxn>
                <a:cxn ang="0">
                  <a:pos x="21" y="0"/>
                </a:cxn>
                <a:cxn ang="0">
                  <a:pos x="14" y="66"/>
                </a:cxn>
                <a:cxn ang="0">
                  <a:pos x="27" y="92"/>
                </a:cxn>
                <a:cxn ang="0">
                  <a:pos x="46" y="7"/>
                </a:cxn>
              </a:cxnLst>
              <a:rect l="0" t="0" r="r" b="b"/>
              <a:pathLst>
                <a:path w="86" h="92">
                  <a:moveTo>
                    <a:pt x="46" y="7"/>
                  </a:moveTo>
                  <a:lnTo>
                    <a:pt x="46" y="7"/>
                  </a:lnTo>
                  <a:lnTo>
                    <a:pt x="21" y="0"/>
                  </a:lnTo>
                  <a:cubicBezTo>
                    <a:pt x="7" y="19"/>
                    <a:pt x="0" y="33"/>
                    <a:pt x="14" y="66"/>
                  </a:cubicBezTo>
                  <a:lnTo>
                    <a:pt x="27" y="92"/>
                  </a:lnTo>
                  <a:cubicBezTo>
                    <a:pt x="57" y="63"/>
                    <a:pt x="86" y="36"/>
                    <a:pt x="46" y="7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5" name="Freeform 13"/>
            <p:cNvSpPr>
              <a:spLocks noChangeAspect="1" noEditPoints="1"/>
            </p:cNvSpPr>
            <p:nvPr/>
          </p:nvSpPr>
          <p:spPr bwMode="gray">
            <a:xfrm>
              <a:off x="3149" y="929"/>
              <a:ext cx="667" cy="1678"/>
            </a:xfrm>
            <a:custGeom>
              <a:avLst/>
              <a:gdLst/>
              <a:ahLst/>
              <a:cxnLst>
                <a:cxn ang="0">
                  <a:pos x="451" y="808"/>
                </a:cxn>
                <a:cxn ang="0">
                  <a:pos x="451" y="808"/>
                </a:cxn>
                <a:cxn ang="0">
                  <a:pos x="326" y="776"/>
                </a:cxn>
                <a:cxn ang="0">
                  <a:pos x="477" y="746"/>
                </a:cxn>
                <a:cxn ang="0">
                  <a:pos x="493" y="773"/>
                </a:cxn>
                <a:cxn ang="0">
                  <a:pos x="451" y="808"/>
                </a:cxn>
                <a:cxn ang="0">
                  <a:pos x="451" y="808"/>
                </a:cxn>
                <a:cxn ang="0">
                  <a:pos x="639" y="841"/>
                </a:cxn>
                <a:cxn ang="0">
                  <a:pos x="639" y="841"/>
                </a:cxn>
                <a:cxn ang="0">
                  <a:pos x="601" y="701"/>
                </a:cxn>
                <a:cxn ang="0">
                  <a:pos x="634" y="646"/>
                </a:cxn>
                <a:cxn ang="0">
                  <a:pos x="627" y="477"/>
                </a:cxn>
                <a:cxn ang="0">
                  <a:pos x="641" y="463"/>
                </a:cxn>
                <a:cxn ang="0">
                  <a:pos x="627" y="414"/>
                </a:cxn>
                <a:cxn ang="0">
                  <a:pos x="615" y="342"/>
                </a:cxn>
                <a:cxn ang="0">
                  <a:pos x="590" y="286"/>
                </a:cxn>
                <a:cxn ang="0">
                  <a:pos x="602" y="260"/>
                </a:cxn>
                <a:cxn ang="0">
                  <a:pos x="560" y="236"/>
                </a:cxn>
                <a:cxn ang="0">
                  <a:pos x="523" y="213"/>
                </a:cxn>
                <a:cxn ang="0">
                  <a:pos x="514" y="180"/>
                </a:cxn>
                <a:cxn ang="0">
                  <a:pos x="483" y="195"/>
                </a:cxn>
                <a:cxn ang="0">
                  <a:pos x="476" y="154"/>
                </a:cxn>
                <a:cxn ang="0">
                  <a:pos x="434" y="171"/>
                </a:cxn>
                <a:cxn ang="0">
                  <a:pos x="411" y="119"/>
                </a:cxn>
                <a:cxn ang="0">
                  <a:pos x="389" y="124"/>
                </a:cxn>
                <a:cxn ang="0">
                  <a:pos x="356" y="150"/>
                </a:cxn>
                <a:cxn ang="0">
                  <a:pos x="356" y="101"/>
                </a:cxn>
                <a:cxn ang="0">
                  <a:pos x="341" y="93"/>
                </a:cxn>
                <a:cxn ang="0">
                  <a:pos x="314" y="81"/>
                </a:cxn>
                <a:cxn ang="0">
                  <a:pos x="276" y="97"/>
                </a:cxn>
                <a:cxn ang="0">
                  <a:pos x="292" y="51"/>
                </a:cxn>
                <a:cxn ang="0">
                  <a:pos x="244" y="106"/>
                </a:cxn>
                <a:cxn ang="0">
                  <a:pos x="216" y="112"/>
                </a:cxn>
                <a:cxn ang="0">
                  <a:pos x="266" y="43"/>
                </a:cxn>
                <a:cxn ang="0">
                  <a:pos x="214" y="91"/>
                </a:cxn>
                <a:cxn ang="0">
                  <a:pos x="173" y="98"/>
                </a:cxn>
                <a:cxn ang="0">
                  <a:pos x="186" y="38"/>
                </a:cxn>
                <a:cxn ang="0">
                  <a:pos x="173" y="69"/>
                </a:cxn>
                <a:cxn ang="0">
                  <a:pos x="166" y="36"/>
                </a:cxn>
                <a:cxn ang="0">
                  <a:pos x="142" y="114"/>
                </a:cxn>
                <a:cxn ang="0">
                  <a:pos x="126" y="39"/>
                </a:cxn>
                <a:cxn ang="0">
                  <a:pos x="80" y="112"/>
                </a:cxn>
                <a:cxn ang="0">
                  <a:pos x="56" y="117"/>
                </a:cxn>
                <a:cxn ang="0">
                  <a:pos x="37" y="43"/>
                </a:cxn>
                <a:cxn ang="0">
                  <a:pos x="5" y="1808"/>
                </a:cxn>
                <a:cxn ang="0">
                  <a:pos x="0" y="1840"/>
                </a:cxn>
                <a:cxn ang="0">
                  <a:pos x="162" y="1823"/>
                </a:cxn>
                <a:cxn ang="0">
                  <a:pos x="529" y="1842"/>
                </a:cxn>
                <a:cxn ang="0">
                  <a:pos x="614" y="1829"/>
                </a:cxn>
                <a:cxn ang="0">
                  <a:pos x="421" y="1778"/>
                </a:cxn>
                <a:cxn ang="0">
                  <a:pos x="272" y="1664"/>
                </a:cxn>
                <a:cxn ang="0">
                  <a:pos x="237" y="1566"/>
                </a:cxn>
                <a:cxn ang="0">
                  <a:pos x="239" y="1432"/>
                </a:cxn>
                <a:cxn ang="0">
                  <a:pos x="315" y="1404"/>
                </a:cxn>
                <a:cxn ang="0">
                  <a:pos x="586" y="1387"/>
                </a:cxn>
                <a:cxn ang="0">
                  <a:pos x="605" y="1286"/>
                </a:cxn>
                <a:cxn ang="0">
                  <a:pos x="609" y="1223"/>
                </a:cxn>
                <a:cxn ang="0">
                  <a:pos x="630" y="1174"/>
                </a:cxn>
                <a:cxn ang="0">
                  <a:pos x="590" y="1133"/>
                </a:cxn>
                <a:cxn ang="0">
                  <a:pos x="650" y="1082"/>
                </a:cxn>
                <a:cxn ang="0">
                  <a:pos x="621" y="1018"/>
                </a:cxn>
                <a:cxn ang="0">
                  <a:pos x="704" y="959"/>
                </a:cxn>
                <a:cxn ang="0">
                  <a:pos x="639" y="841"/>
                </a:cxn>
              </a:cxnLst>
              <a:rect l="0" t="0" r="r" b="b"/>
              <a:pathLst>
                <a:path w="724" h="1845">
                  <a:moveTo>
                    <a:pt x="451" y="808"/>
                  </a:moveTo>
                  <a:lnTo>
                    <a:pt x="451" y="808"/>
                  </a:lnTo>
                  <a:cubicBezTo>
                    <a:pt x="397" y="820"/>
                    <a:pt x="315" y="783"/>
                    <a:pt x="326" y="776"/>
                  </a:cubicBezTo>
                  <a:cubicBezTo>
                    <a:pt x="353" y="757"/>
                    <a:pt x="416" y="725"/>
                    <a:pt x="477" y="746"/>
                  </a:cubicBezTo>
                  <a:cubicBezTo>
                    <a:pt x="488" y="750"/>
                    <a:pt x="492" y="760"/>
                    <a:pt x="493" y="773"/>
                  </a:cubicBezTo>
                  <a:cubicBezTo>
                    <a:pt x="496" y="804"/>
                    <a:pt x="471" y="805"/>
                    <a:pt x="451" y="808"/>
                  </a:cubicBezTo>
                  <a:lnTo>
                    <a:pt x="451" y="808"/>
                  </a:lnTo>
                  <a:close/>
                  <a:moveTo>
                    <a:pt x="639" y="841"/>
                  </a:moveTo>
                  <a:lnTo>
                    <a:pt x="639" y="841"/>
                  </a:lnTo>
                  <a:cubicBezTo>
                    <a:pt x="610" y="803"/>
                    <a:pt x="557" y="751"/>
                    <a:pt x="601" y="701"/>
                  </a:cubicBezTo>
                  <a:cubicBezTo>
                    <a:pt x="624" y="684"/>
                    <a:pt x="631" y="670"/>
                    <a:pt x="634" y="646"/>
                  </a:cubicBezTo>
                  <a:cubicBezTo>
                    <a:pt x="644" y="560"/>
                    <a:pt x="639" y="524"/>
                    <a:pt x="627" y="477"/>
                  </a:cubicBezTo>
                  <a:cubicBezTo>
                    <a:pt x="629" y="473"/>
                    <a:pt x="638" y="478"/>
                    <a:pt x="641" y="463"/>
                  </a:cubicBezTo>
                  <a:cubicBezTo>
                    <a:pt x="650" y="422"/>
                    <a:pt x="627" y="414"/>
                    <a:pt x="627" y="414"/>
                  </a:cubicBezTo>
                  <a:cubicBezTo>
                    <a:pt x="645" y="399"/>
                    <a:pt x="643" y="342"/>
                    <a:pt x="615" y="342"/>
                  </a:cubicBezTo>
                  <a:cubicBezTo>
                    <a:pt x="631" y="317"/>
                    <a:pt x="617" y="277"/>
                    <a:pt x="590" y="286"/>
                  </a:cubicBezTo>
                  <a:cubicBezTo>
                    <a:pt x="590" y="286"/>
                    <a:pt x="604" y="278"/>
                    <a:pt x="602" y="260"/>
                  </a:cubicBezTo>
                  <a:cubicBezTo>
                    <a:pt x="599" y="224"/>
                    <a:pt x="547" y="259"/>
                    <a:pt x="560" y="236"/>
                  </a:cubicBezTo>
                  <a:cubicBezTo>
                    <a:pt x="567" y="223"/>
                    <a:pt x="538" y="180"/>
                    <a:pt x="523" y="213"/>
                  </a:cubicBezTo>
                  <a:cubicBezTo>
                    <a:pt x="515" y="207"/>
                    <a:pt x="529" y="187"/>
                    <a:pt x="514" y="180"/>
                  </a:cubicBezTo>
                  <a:cubicBezTo>
                    <a:pt x="504" y="181"/>
                    <a:pt x="495" y="188"/>
                    <a:pt x="483" y="195"/>
                  </a:cubicBezTo>
                  <a:cubicBezTo>
                    <a:pt x="479" y="181"/>
                    <a:pt x="494" y="174"/>
                    <a:pt x="476" y="154"/>
                  </a:cubicBezTo>
                  <a:cubicBezTo>
                    <a:pt x="452" y="138"/>
                    <a:pt x="451" y="162"/>
                    <a:pt x="434" y="171"/>
                  </a:cubicBezTo>
                  <a:cubicBezTo>
                    <a:pt x="404" y="164"/>
                    <a:pt x="476" y="146"/>
                    <a:pt x="411" y="119"/>
                  </a:cubicBezTo>
                  <a:cubicBezTo>
                    <a:pt x="395" y="159"/>
                    <a:pt x="396" y="130"/>
                    <a:pt x="389" y="124"/>
                  </a:cubicBezTo>
                  <a:cubicBezTo>
                    <a:pt x="384" y="121"/>
                    <a:pt x="375" y="131"/>
                    <a:pt x="356" y="150"/>
                  </a:cubicBezTo>
                  <a:cubicBezTo>
                    <a:pt x="366" y="124"/>
                    <a:pt x="388" y="92"/>
                    <a:pt x="356" y="101"/>
                  </a:cubicBezTo>
                  <a:cubicBezTo>
                    <a:pt x="320" y="117"/>
                    <a:pt x="341" y="96"/>
                    <a:pt x="341" y="93"/>
                  </a:cubicBezTo>
                  <a:cubicBezTo>
                    <a:pt x="372" y="79"/>
                    <a:pt x="312" y="45"/>
                    <a:pt x="314" y="81"/>
                  </a:cubicBezTo>
                  <a:cubicBezTo>
                    <a:pt x="313" y="105"/>
                    <a:pt x="261" y="126"/>
                    <a:pt x="276" y="97"/>
                  </a:cubicBezTo>
                  <a:cubicBezTo>
                    <a:pt x="286" y="60"/>
                    <a:pt x="331" y="116"/>
                    <a:pt x="292" y="51"/>
                  </a:cubicBezTo>
                  <a:cubicBezTo>
                    <a:pt x="268" y="78"/>
                    <a:pt x="248" y="96"/>
                    <a:pt x="244" y="106"/>
                  </a:cubicBezTo>
                  <a:cubicBezTo>
                    <a:pt x="225" y="181"/>
                    <a:pt x="236" y="113"/>
                    <a:pt x="216" y="112"/>
                  </a:cubicBezTo>
                  <a:cubicBezTo>
                    <a:pt x="242" y="94"/>
                    <a:pt x="276" y="63"/>
                    <a:pt x="266" y="43"/>
                  </a:cubicBezTo>
                  <a:cubicBezTo>
                    <a:pt x="237" y="41"/>
                    <a:pt x="172" y="87"/>
                    <a:pt x="214" y="91"/>
                  </a:cubicBezTo>
                  <a:cubicBezTo>
                    <a:pt x="211" y="106"/>
                    <a:pt x="187" y="123"/>
                    <a:pt x="173" y="98"/>
                  </a:cubicBezTo>
                  <a:cubicBezTo>
                    <a:pt x="196" y="92"/>
                    <a:pt x="235" y="15"/>
                    <a:pt x="186" y="38"/>
                  </a:cubicBezTo>
                  <a:cubicBezTo>
                    <a:pt x="181" y="42"/>
                    <a:pt x="181" y="56"/>
                    <a:pt x="173" y="69"/>
                  </a:cubicBezTo>
                  <a:cubicBezTo>
                    <a:pt x="161" y="58"/>
                    <a:pt x="170" y="42"/>
                    <a:pt x="166" y="36"/>
                  </a:cubicBezTo>
                  <a:cubicBezTo>
                    <a:pt x="127" y="0"/>
                    <a:pt x="141" y="93"/>
                    <a:pt x="142" y="114"/>
                  </a:cubicBezTo>
                  <a:cubicBezTo>
                    <a:pt x="92" y="82"/>
                    <a:pt x="139" y="91"/>
                    <a:pt x="126" y="39"/>
                  </a:cubicBezTo>
                  <a:cubicBezTo>
                    <a:pt x="84" y="47"/>
                    <a:pt x="73" y="64"/>
                    <a:pt x="80" y="112"/>
                  </a:cubicBezTo>
                  <a:cubicBezTo>
                    <a:pt x="74" y="123"/>
                    <a:pt x="63" y="149"/>
                    <a:pt x="56" y="117"/>
                  </a:cubicBezTo>
                  <a:cubicBezTo>
                    <a:pt x="79" y="87"/>
                    <a:pt x="77" y="44"/>
                    <a:pt x="37" y="43"/>
                  </a:cubicBezTo>
                  <a:cubicBezTo>
                    <a:pt x="101" y="631"/>
                    <a:pt x="97" y="1225"/>
                    <a:pt x="5" y="1808"/>
                  </a:cubicBezTo>
                  <a:lnTo>
                    <a:pt x="0" y="1840"/>
                  </a:lnTo>
                  <a:cubicBezTo>
                    <a:pt x="46" y="1839"/>
                    <a:pt x="113" y="1825"/>
                    <a:pt x="162" y="1823"/>
                  </a:cubicBezTo>
                  <a:cubicBezTo>
                    <a:pt x="301" y="1827"/>
                    <a:pt x="298" y="1845"/>
                    <a:pt x="529" y="1842"/>
                  </a:cubicBezTo>
                  <a:cubicBezTo>
                    <a:pt x="582" y="1837"/>
                    <a:pt x="597" y="1829"/>
                    <a:pt x="614" y="1829"/>
                  </a:cubicBezTo>
                  <a:cubicBezTo>
                    <a:pt x="597" y="1758"/>
                    <a:pt x="481" y="1798"/>
                    <a:pt x="421" y="1778"/>
                  </a:cubicBezTo>
                  <a:cubicBezTo>
                    <a:pt x="321" y="1768"/>
                    <a:pt x="304" y="1708"/>
                    <a:pt x="272" y="1664"/>
                  </a:cubicBezTo>
                  <a:cubicBezTo>
                    <a:pt x="258" y="1639"/>
                    <a:pt x="237" y="1608"/>
                    <a:pt x="237" y="1566"/>
                  </a:cubicBezTo>
                  <a:cubicBezTo>
                    <a:pt x="230" y="1513"/>
                    <a:pt x="240" y="1484"/>
                    <a:pt x="239" y="1432"/>
                  </a:cubicBezTo>
                  <a:cubicBezTo>
                    <a:pt x="243" y="1393"/>
                    <a:pt x="287" y="1401"/>
                    <a:pt x="315" y="1404"/>
                  </a:cubicBezTo>
                  <a:cubicBezTo>
                    <a:pt x="402" y="1413"/>
                    <a:pt x="547" y="1399"/>
                    <a:pt x="586" y="1387"/>
                  </a:cubicBezTo>
                  <a:cubicBezTo>
                    <a:pt x="641" y="1371"/>
                    <a:pt x="642" y="1337"/>
                    <a:pt x="605" y="1286"/>
                  </a:cubicBezTo>
                  <a:cubicBezTo>
                    <a:pt x="597" y="1261"/>
                    <a:pt x="598" y="1245"/>
                    <a:pt x="609" y="1223"/>
                  </a:cubicBezTo>
                  <a:cubicBezTo>
                    <a:pt x="625" y="1206"/>
                    <a:pt x="644" y="1195"/>
                    <a:pt x="630" y="1174"/>
                  </a:cubicBezTo>
                  <a:cubicBezTo>
                    <a:pt x="630" y="1174"/>
                    <a:pt x="504" y="1147"/>
                    <a:pt x="590" y="1133"/>
                  </a:cubicBezTo>
                  <a:cubicBezTo>
                    <a:pt x="679" y="1118"/>
                    <a:pt x="650" y="1082"/>
                    <a:pt x="650" y="1082"/>
                  </a:cubicBezTo>
                  <a:cubicBezTo>
                    <a:pt x="650" y="1082"/>
                    <a:pt x="635" y="1045"/>
                    <a:pt x="621" y="1018"/>
                  </a:cubicBezTo>
                  <a:cubicBezTo>
                    <a:pt x="611" y="998"/>
                    <a:pt x="695" y="991"/>
                    <a:pt x="704" y="959"/>
                  </a:cubicBezTo>
                  <a:cubicBezTo>
                    <a:pt x="724" y="932"/>
                    <a:pt x="661" y="871"/>
                    <a:pt x="639" y="841"/>
                  </a:cubicBez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6" name="Freeform 14"/>
            <p:cNvSpPr>
              <a:spLocks noChangeAspect="1"/>
            </p:cNvSpPr>
            <p:nvPr/>
          </p:nvSpPr>
          <p:spPr bwMode="gray">
            <a:xfrm>
              <a:off x="1352" y="681"/>
              <a:ext cx="1829" cy="3153"/>
            </a:xfrm>
            <a:custGeom>
              <a:avLst/>
              <a:gdLst/>
              <a:ahLst/>
              <a:cxnLst>
                <a:cxn ang="0">
                  <a:pos x="1974" y="2106"/>
                </a:cxn>
                <a:cxn ang="0">
                  <a:pos x="0" y="3449"/>
                </a:cxn>
                <a:cxn ang="0">
                  <a:pos x="1972" y="0"/>
                </a:cxn>
                <a:cxn ang="0">
                  <a:pos x="1980" y="347"/>
                </a:cxn>
                <a:cxn ang="0">
                  <a:pos x="1982" y="392"/>
                </a:cxn>
                <a:cxn ang="0">
                  <a:pos x="1923" y="324"/>
                </a:cxn>
                <a:cxn ang="0">
                  <a:pos x="1878" y="384"/>
                </a:cxn>
                <a:cxn ang="0">
                  <a:pos x="1858" y="411"/>
                </a:cxn>
                <a:cxn ang="0">
                  <a:pos x="1823" y="348"/>
                </a:cxn>
                <a:cxn ang="0">
                  <a:pos x="1766" y="359"/>
                </a:cxn>
                <a:cxn ang="0">
                  <a:pos x="1702" y="494"/>
                </a:cxn>
                <a:cxn ang="0">
                  <a:pos x="1680" y="420"/>
                </a:cxn>
                <a:cxn ang="0">
                  <a:pos x="1605" y="427"/>
                </a:cxn>
                <a:cxn ang="0">
                  <a:pos x="1609" y="499"/>
                </a:cxn>
                <a:cxn ang="0">
                  <a:pos x="1520" y="498"/>
                </a:cxn>
                <a:cxn ang="0">
                  <a:pos x="1513" y="560"/>
                </a:cxn>
                <a:cxn ang="0">
                  <a:pos x="1407" y="521"/>
                </a:cxn>
                <a:cxn ang="0">
                  <a:pos x="1521" y="578"/>
                </a:cxn>
                <a:cxn ang="0">
                  <a:pos x="1453" y="612"/>
                </a:cxn>
                <a:cxn ang="0">
                  <a:pos x="1441" y="603"/>
                </a:cxn>
                <a:cxn ang="0">
                  <a:pos x="1404" y="640"/>
                </a:cxn>
                <a:cxn ang="0">
                  <a:pos x="1448" y="632"/>
                </a:cxn>
                <a:cxn ang="0">
                  <a:pos x="1433" y="703"/>
                </a:cxn>
                <a:cxn ang="0">
                  <a:pos x="1392" y="719"/>
                </a:cxn>
                <a:cxn ang="0">
                  <a:pos x="1410" y="785"/>
                </a:cxn>
                <a:cxn ang="0">
                  <a:pos x="1321" y="761"/>
                </a:cxn>
                <a:cxn ang="0">
                  <a:pos x="1255" y="760"/>
                </a:cxn>
                <a:cxn ang="0">
                  <a:pos x="1205" y="829"/>
                </a:cxn>
                <a:cxn ang="0">
                  <a:pos x="1350" y="845"/>
                </a:cxn>
                <a:cxn ang="0">
                  <a:pos x="1308" y="881"/>
                </a:cxn>
                <a:cxn ang="0">
                  <a:pos x="1308" y="953"/>
                </a:cxn>
                <a:cxn ang="0">
                  <a:pos x="1358" y="951"/>
                </a:cxn>
                <a:cxn ang="0">
                  <a:pos x="1319" y="1061"/>
                </a:cxn>
                <a:cxn ang="0">
                  <a:pos x="1324" y="1115"/>
                </a:cxn>
                <a:cxn ang="0">
                  <a:pos x="1283" y="1185"/>
                </a:cxn>
                <a:cxn ang="0">
                  <a:pos x="1257" y="1226"/>
                </a:cxn>
                <a:cxn ang="0">
                  <a:pos x="1285" y="1267"/>
                </a:cxn>
                <a:cxn ang="0">
                  <a:pos x="1314" y="1311"/>
                </a:cxn>
                <a:cxn ang="0">
                  <a:pos x="1363" y="1376"/>
                </a:cxn>
                <a:cxn ang="0">
                  <a:pos x="1438" y="1413"/>
                </a:cxn>
                <a:cxn ang="0">
                  <a:pos x="1494" y="1379"/>
                </a:cxn>
                <a:cxn ang="0">
                  <a:pos x="1513" y="1471"/>
                </a:cxn>
                <a:cxn ang="0">
                  <a:pos x="1605" y="1474"/>
                </a:cxn>
                <a:cxn ang="0">
                  <a:pos x="1584" y="1525"/>
                </a:cxn>
                <a:cxn ang="0">
                  <a:pos x="1618" y="1559"/>
                </a:cxn>
                <a:cxn ang="0">
                  <a:pos x="1644" y="1602"/>
                </a:cxn>
                <a:cxn ang="0">
                  <a:pos x="1700" y="1594"/>
                </a:cxn>
                <a:cxn ang="0">
                  <a:pos x="1729" y="1535"/>
                </a:cxn>
                <a:cxn ang="0">
                  <a:pos x="1794" y="1574"/>
                </a:cxn>
                <a:cxn ang="0">
                  <a:pos x="1808" y="1711"/>
                </a:cxn>
                <a:cxn ang="0">
                  <a:pos x="1870" y="1688"/>
                </a:cxn>
                <a:cxn ang="0">
                  <a:pos x="1839" y="1844"/>
                </a:cxn>
                <a:cxn ang="0">
                  <a:pos x="1446" y="2092"/>
                </a:cxn>
                <a:cxn ang="0">
                  <a:pos x="1654" y="2103"/>
                </a:cxn>
                <a:cxn ang="0">
                  <a:pos x="1974" y="2105"/>
                </a:cxn>
              </a:cxnLst>
              <a:rect l="0" t="0" r="r" b="b"/>
              <a:pathLst>
                <a:path w="2011" h="3449">
                  <a:moveTo>
                    <a:pt x="1974" y="2106"/>
                  </a:moveTo>
                  <a:lnTo>
                    <a:pt x="1974" y="2106"/>
                  </a:lnTo>
                  <a:cubicBezTo>
                    <a:pt x="1903" y="2543"/>
                    <a:pt x="1782" y="2987"/>
                    <a:pt x="1602" y="3449"/>
                  </a:cubicBezTo>
                  <a:lnTo>
                    <a:pt x="0" y="3449"/>
                  </a:lnTo>
                  <a:lnTo>
                    <a:pt x="0" y="0"/>
                  </a:lnTo>
                  <a:lnTo>
                    <a:pt x="1972" y="0"/>
                  </a:lnTo>
                  <a:cubicBezTo>
                    <a:pt x="1988" y="113"/>
                    <a:pt x="1999" y="197"/>
                    <a:pt x="2011" y="309"/>
                  </a:cubicBezTo>
                  <a:cubicBezTo>
                    <a:pt x="2011" y="309"/>
                    <a:pt x="1977" y="320"/>
                    <a:pt x="1980" y="347"/>
                  </a:cubicBezTo>
                  <a:cubicBezTo>
                    <a:pt x="1984" y="378"/>
                    <a:pt x="1997" y="385"/>
                    <a:pt x="1997" y="385"/>
                  </a:cubicBezTo>
                  <a:lnTo>
                    <a:pt x="1982" y="392"/>
                  </a:lnTo>
                  <a:cubicBezTo>
                    <a:pt x="1982" y="392"/>
                    <a:pt x="1966" y="368"/>
                    <a:pt x="1966" y="369"/>
                  </a:cubicBezTo>
                  <a:cubicBezTo>
                    <a:pt x="1966" y="346"/>
                    <a:pt x="1976" y="311"/>
                    <a:pt x="1923" y="324"/>
                  </a:cubicBezTo>
                  <a:cubicBezTo>
                    <a:pt x="1904" y="365"/>
                    <a:pt x="1952" y="373"/>
                    <a:pt x="1939" y="401"/>
                  </a:cubicBezTo>
                  <a:cubicBezTo>
                    <a:pt x="1883" y="404"/>
                    <a:pt x="1923" y="359"/>
                    <a:pt x="1878" y="384"/>
                  </a:cubicBezTo>
                  <a:cubicBezTo>
                    <a:pt x="1881" y="371"/>
                    <a:pt x="1871" y="336"/>
                    <a:pt x="1857" y="339"/>
                  </a:cubicBezTo>
                  <a:cubicBezTo>
                    <a:pt x="1851" y="358"/>
                    <a:pt x="1836" y="391"/>
                    <a:pt x="1858" y="411"/>
                  </a:cubicBezTo>
                  <a:cubicBezTo>
                    <a:pt x="1851" y="416"/>
                    <a:pt x="1830" y="413"/>
                    <a:pt x="1825" y="406"/>
                  </a:cubicBezTo>
                  <a:cubicBezTo>
                    <a:pt x="1819" y="396"/>
                    <a:pt x="1840" y="379"/>
                    <a:pt x="1823" y="348"/>
                  </a:cubicBezTo>
                  <a:cubicBezTo>
                    <a:pt x="1771" y="371"/>
                    <a:pt x="1819" y="421"/>
                    <a:pt x="1776" y="440"/>
                  </a:cubicBezTo>
                  <a:cubicBezTo>
                    <a:pt x="1729" y="434"/>
                    <a:pt x="1803" y="394"/>
                    <a:pt x="1766" y="359"/>
                  </a:cubicBezTo>
                  <a:cubicBezTo>
                    <a:pt x="1723" y="369"/>
                    <a:pt x="1707" y="413"/>
                    <a:pt x="1724" y="439"/>
                  </a:cubicBezTo>
                  <a:cubicBezTo>
                    <a:pt x="1723" y="462"/>
                    <a:pt x="1705" y="474"/>
                    <a:pt x="1702" y="494"/>
                  </a:cubicBezTo>
                  <a:cubicBezTo>
                    <a:pt x="1681" y="491"/>
                    <a:pt x="1672" y="483"/>
                    <a:pt x="1670" y="475"/>
                  </a:cubicBezTo>
                  <a:cubicBezTo>
                    <a:pt x="1667" y="460"/>
                    <a:pt x="1708" y="453"/>
                    <a:pt x="1680" y="420"/>
                  </a:cubicBezTo>
                  <a:cubicBezTo>
                    <a:pt x="1635" y="427"/>
                    <a:pt x="1665" y="500"/>
                    <a:pt x="1629" y="461"/>
                  </a:cubicBezTo>
                  <a:cubicBezTo>
                    <a:pt x="1626" y="444"/>
                    <a:pt x="1614" y="429"/>
                    <a:pt x="1605" y="427"/>
                  </a:cubicBezTo>
                  <a:cubicBezTo>
                    <a:pt x="1588" y="439"/>
                    <a:pt x="1580" y="459"/>
                    <a:pt x="1591" y="476"/>
                  </a:cubicBezTo>
                  <a:lnTo>
                    <a:pt x="1609" y="499"/>
                  </a:lnTo>
                  <a:cubicBezTo>
                    <a:pt x="1607" y="499"/>
                    <a:pt x="1617" y="513"/>
                    <a:pt x="1615" y="512"/>
                  </a:cubicBezTo>
                  <a:cubicBezTo>
                    <a:pt x="1585" y="488"/>
                    <a:pt x="1545" y="471"/>
                    <a:pt x="1520" y="498"/>
                  </a:cubicBezTo>
                  <a:cubicBezTo>
                    <a:pt x="1523" y="523"/>
                    <a:pt x="1545" y="525"/>
                    <a:pt x="1579" y="533"/>
                  </a:cubicBezTo>
                  <a:cubicBezTo>
                    <a:pt x="1536" y="537"/>
                    <a:pt x="1527" y="552"/>
                    <a:pt x="1513" y="560"/>
                  </a:cubicBezTo>
                  <a:cubicBezTo>
                    <a:pt x="1508" y="532"/>
                    <a:pt x="1475" y="527"/>
                    <a:pt x="1444" y="523"/>
                  </a:cubicBezTo>
                  <a:cubicBezTo>
                    <a:pt x="1426" y="527"/>
                    <a:pt x="1415" y="515"/>
                    <a:pt x="1407" y="521"/>
                  </a:cubicBezTo>
                  <a:cubicBezTo>
                    <a:pt x="1420" y="553"/>
                    <a:pt x="1451" y="578"/>
                    <a:pt x="1490" y="586"/>
                  </a:cubicBezTo>
                  <a:cubicBezTo>
                    <a:pt x="1507" y="584"/>
                    <a:pt x="1509" y="584"/>
                    <a:pt x="1521" y="578"/>
                  </a:cubicBezTo>
                  <a:cubicBezTo>
                    <a:pt x="1544" y="588"/>
                    <a:pt x="1542" y="592"/>
                    <a:pt x="1548" y="608"/>
                  </a:cubicBezTo>
                  <a:cubicBezTo>
                    <a:pt x="1514" y="623"/>
                    <a:pt x="1487" y="604"/>
                    <a:pt x="1453" y="612"/>
                  </a:cubicBezTo>
                  <a:cubicBezTo>
                    <a:pt x="1453" y="614"/>
                    <a:pt x="1445" y="614"/>
                    <a:pt x="1444" y="611"/>
                  </a:cubicBezTo>
                  <a:cubicBezTo>
                    <a:pt x="1445" y="611"/>
                    <a:pt x="1440" y="603"/>
                    <a:pt x="1441" y="603"/>
                  </a:cubicBezTo>
                  <a:cubicBezTo>
                    <a:pt x="1426" y="575"/>
                    <a:pt x="1387" y="586"/>
                    <a:pt x="1366" y="592"/>
                  </a:cubicBezTo>
                  <a:cubicBezTo>
                    <a:pt x="1363" y="614"/>
                    <a:pt x="1386" y="632"/>
                    <a:pt x="1404" y="640"/>
                  </a:cubicBezTo>
                  <a:cubicBezTo>
                    <a:pt x="1429" y="649"/>
                    <a:pt x="1438" y="641"/>
                    <a:pt x="1438" y="641"/>
                  </a:cubicBezTo>
                  <a:lnTo>
                    <a:pt x="1448" y="632"/>
                  </a:lnTo>
                  <a:cubicBezTo>
                    <a:pt x="1459" y="672"/>
                    <a:pt x="1473" y="674"/>
                    <a:pt x="1494" y="690"/>
                  </a:cubicBezTo>
                  <a:cubicBezTo>
                    <a:pt x="1471" y="698"/>
                    <a:pt x="1462" y="705"/>
                    <a:pt x="1433" y="703"/>
                  </a:cubicBezTo>
                  <a:cubicBezTo>
                    <a:pt x="1400" y="652"/>
                    <a:pt x="1301" y="630"/>
                    <a:pt x="1305" y="654"/>
                  </a:cubicBezTo>
                  <a:cubicBezTo>
                    <a:pt x="1319" y="706"/>
                    <a:pt x="1392" y="719"/>
                    <a:pt x="1392" y="719"/>
                  </a:cubicBezTo>
                  <a:cubicBezTo>
                    <a:pt x="1392" y="719"/>
                    <a:pt x="1354" y="733"/>
                    <a:pt x="1360" y="746"/>
                  </a:cubicBezTo>
                  <a:cubicBezTo>
                    <a:pt x="1367" y="758"/>
                    <a:pt x="1417" y="766"/>
                    <a:pt x="1410" y="785"/>
                  </a:cubicBezTo>
                  <a:cubicBezTo>
                    <a:pt x="1358" y="762"/>
                    <a:pt x="1348" y="771"/>
                    <a:pt x="1383" y="817"/>
                  </a:cubicBezTo>
                  <a:cubicBezTo>
                    <a:pt x="1339" y="819"/>
                    <a:pt x="1349" y="772"/>
                    <a:pt x="1321" y="761"/>
                  </a:cubicBezTo>
                  <a:cubicBezTo>
                    <a:pt x="1301" y="775"/>
                    <a:pt x="1313" y="806"/>
                    <a:pt x="1313" y="806"/>
                  </a:cubicBezTo>
                  <a:cubicBezTo>
                    <a:pt x="1303" y="798"/>
                    <a:pt x="1277" y="754"/>
                    <a:pt x="1255" y="760"/>
                  </a:cubicBezTo>
                  <a:cubicBezTo>
                    <a:pt x="1248" y="765"/>
                    <a:pt x="1248" y="789"/>
                    <a:pt x="1265" y="805"/>
                  </a:cubicBezTo>
                  <a:cubicBezTo>
                    <a:pt x="1244" y="809"/>
                    <a:pt x="1210" y="806"/>
                    <a:pt x="1205" y="829"/>
                  </a:cubicBezTo>
                  <a:cubicBezTo>
                    <a:pt x="1239" y="855"/>
                    <a:pt x="1276" y="855"/>
                    <a:pt x="1329" y="849"/>
                  </a:cubicBezTo>
                  <a:cubicBezTo>
                    <a:pt x="1329" y="849"/>
                    <a:pt x="1339" y="848"/>
                    <a:pt x="1350" y="845"/>
                  </a:cubicBezTo>
                  <a:cubicBezTo>
                    <a:pt x="1360" y="842"/>
                    <a:pt x="1375" y="856"/>
                    <a:pt x="1375" y="856"/>
                  </a:cubicBezTo>
                  <a:cubicBezTo>
                    <a:pt x="1349" y="862"/>
                    <a:pt x="1360" y="870"/>
                    <a:pt x="1308" y="881"/>
                  </a:cubicBezTo>
                  <a:cubicBezTo>
                    <a:pt x="1274" y="897"/>
                    <a:pt x="1247" y="918"/>
                    <a:pt x="1247" y="953"/>
                  </a:cubicBezTo>
                  <a:cubicBezTo>
                    <a:pt x="1268" y="963"/>
                    <a:pt x="1294" y="973"/>
                    <a:pt x="1308" y="953"/>
                  </a:cubicBezTo>
                  <a:cubicBezTo>
                    <a:pt x="1331" y="920"/>
                    <a:pt x="1324" y="946"/>
                    <a:pt x="1340" y="945"/>
                  </a:cubicBezTo>
                  <a:lnTo>
                    <a:pt x="1358" y="951"/>
                  </a:lnTo>
                  <a:cubicBezTo>
                    <a:pt x="1344" y="986"/>
                    <a:pt x="1264" y="985"/>
                    <a:pt x="1279" y="1011"/>
                  </a:cubicBezTo>
                  <a:cubicBezTo>
                    <a:pt x="1295" y="1035"/>
                    <a:pt x="1319" y="1061"/>
                    <a:pt x="1319" y="1061"/>
                  </a:cubicBezTo>
                  <a:cubicBezTo>
                    <a:pt x="1319" y="1061"/>
                    <a:pt x="1263" y="1032"/>
                    <a:pt x="1247" y="1053"/>
                  </a:cubicBezTo>
                  <a:cubicBezTo>
                    <a:pt x="1232" y="1071"/>
                    <a:pt x="1265" y="1102"/>
                    <a:pt x="1324" y="1115"/>
                  </a:cubicBezTo>
                  <a:cubicBezTo>
                    <a:pt x="1304" y="1128"/>
                    <a:pt x="1233" y="1115"/>
                    <a:pt x="1276" y="1160"/>
                  </a:cubicBezTo>
                  <a:cubicBezTo>
                    <a:pt x="1225" y="1181"/>
                    <a:pt x="1242" y="1196"/>
                    <a:pt x="1283" y="1185"/>
                  </a:cubicBezTo>
                  <a:lnTo>
                    <a:pt x="1303" y="1188"/>
                  </a:lnTo>
                  <a:cubicBezTo>
                    <a:pt x="1291" y="1196"/>
                    <a:pt x="1254" y="1213"/>
                    <a:pt x="1257" y="1226"/>
                  </a:cubicBezTo>
                  <a:cubicBezTo>
                    <a:pt x="1259" y="1243"/>
                    <a:pt x="1300" y="1222"/>
                    <a:pt x="1307" y="1235"/>
                  </a:cubicBezTo>
                  <a:cubicBezTo>
                    <a:pt x="1310" y="1254"/>
                    <a:pt x="1287" y="1262"/>
                    <a:pt x="1285" y="1267"/>
                  </a:cubicBezTo>
                  <a:cubicBezTo>
                    <a:pt x="1314" y="1286"/>
                    <a:pt x="1331" y="1241"/>
                    <a:pt x="1358" y="1267"/>
                  </a:cubicBezTo>
                  <a:cubicBezTo>
                    <a:pt x="1348" y="1286"/>
                    <a:pt x="1305" y="1282"/>
                    <a:pt x="1314" y="1311"/>
                  </a:cubicBezTo>
                  <a:cubicBezTo>
                    <a:pt x="1330" y="1323"/>
                    <a:pt x="1357" y="1318"/>
                    <a:pt x="1373" y="1329"/>
                  </a:cubicBezTo>
                  <a:cubicBezTo>
                    <a:pt x="1373" y="1329"/>
                    <a:pt x="1351" y="1371"/>
                    <a:pt x="1363" y="1376"/>
                  </a:cubicBezTo>
                  <a:cubicBezTo>
                    <a:pt x="1386" y="1388"/>
                    <a:pt x="1408" y="1351"/>
                    <a:pt x="1416" y="1349"/>
                  </a:cubicBezTo>
                  <a:cubicBezTo>
                    <a:pt x="1410" y="1396"/>
                    <a:pt x="1450" y="1380"/>
                    <a:pt x="1438" y="1413"/>
                  </a:cubicBezTo>
                  <a:cubicBezTo>
                    <a:pt x="1438" y="1430"/>
                    <a:pt x="1436" y="1454"/>
                    <a:pt x="1454" y="1463"/>
                  </a:cubicBezTo>
                  <a:cubicBezTo>
                    <a:pt x="1491" y="1452"/>
                    <a:pt x="1495" y="1423"/>
                    <a:pt x="1494" y="1379"/>
                  </a:cubicBezTo>
                  <a:cubicBezTo>
                    <a:pt x="1494" y="1364"/>
                    <a:pt x="1537" y="1389"/>
                    <a:pt x="1537" y="1389"/>
                  </a:cubicBezTo>
                  <a:cubicBezTo>
                    <a:pt x="1563" y="1410"/>
                    <a:pt x="1492" y="1426"/>
                    <a:pt x="1513" y="1471"/>
                  </a:cubicBezTo>
                  <a:cubicBezTo>
                    <a:pt x="1573" y="1479"/>
                    <a:pt x="1573" y="1428"/>
                    <a:pt x="1621" y="1419"/>
                  </a:cubicBezTo>
                  <a:cubicBezTo>
                    <a:pt x="1643" y="1433"/>
                    <a:pt x="1612" y="1457"/>
                    <a:pt x="1605" y="1474"/>
                  </a:cubicBezTo>
                  <a:cubicBezTo>
                    <a:pt x="1575" y="1491"/>
                    <a:pt x="1538" y="1471"/>
                    <a:pt x="1509" y="1530"/>
                  </a:cubicBezTo>
                  <a:cubicBezTo>
                    <a:pt x="1551" y="1546"/>
                    <a:pt x="1570" y="1533"/>
                    <a:pt x="1584" y="1525"/>
                  </a:cubicBezTo>
                  <a:cubicBezTo>
                    <a:pt x="1597" y="1516"/>
                    <a:pt x="1596" y="1511"/>
                    <a:pt x="1606" y="1507"/>
                  </a:cubicBezTo>
                  <a:cubicBezTo>
                    <a:pt x="1607" y="1523"/>
                    <a:pt x="1603" y="1553"/>
                    <a:pt x="1618" y="1559"/>
                  </a:cubicBezTo>
                  <a:cubicBezTo>
                    <a:pt x="1632" y="1558"/>
                    <a:pt x="1633" y="1553"/>
                    <a:pt x="1645" y="1546"/>
                  </a:cubicBezTo>
                  <a:cubicBezTo>
                    <a:pt x="1657" y="1558"/>
                    <a:pt x="1626" y="1589"/>
                    <a:pt x="1644" y="1602"/>
                  </a:cubicBezTo>
                  <a:cubicBezTo>
                    <a:pt x="1661" y="1599"/>
                    <a:pt x="1667" y="1583"/>
                    <a:pt x="1667" y="1583"/>
                  </a:cubicBezTo>
                  <a:cubicBezTo>
                    <a:pt x="1677" y="1597"/>
                    <a:pt x="1689" y="1597"/>
                    <a:pt x="1700" y="1594"/>
                  </a:cubicBezTo>
                  <a:cubicBezTo>
                    <a:pt x="1706" y="1579"/>
                    <a:pt x="1707" y="1545"/>
                    <a:pt x="1688" y="1533"/>
                  </a:cubicBezTo>
                  <a:cubicBezTo>
                    <a:pt x="1697" y="1522"/>
                    <a:pt x="1720" y="1543"/>
                    <a:pt x="1729" y="1535"/>
                  </a:cubicBezTo>
                  <a:cubicBezTo>
                    <a:pt x="1748" y="1557"/>
                    <a:pt x="1707" y="1600"/>
                    <a:pt x="1737" y="1618"/>
                  </a:cubicBezTo>
                  <a:cubicBezTo>
                    <a:pt x="1766" y="1615"/>
                    <a:pt x="1765" y="1586"/>
                    <a:pt x="1794" y="1574"/>
                  </a:cubicBezTo>
                  <a:cubicBezTo>
                    <a:pt x="1789" y="1604"/>
                    <a:pt x="1824" y="1626"/>
                    <a:pt x="1779" y="1648"/>
                  </a:cubicBezTo>
                  <a:cubicBezTo>
                    <a:pt x="1779" y="1677"/>
                    <a:pt x="1834" y="1669"/>
                    <a:pt x="1808" y="1711"/>
                  </a:cubicBezTo>
                  <a:cubicBezTo>
                    <a:pt x="1818" y="1728"/>
                    <a:pt x="1831" y="1721"/>
                    <a:pt x="1843" y="1718"/>
                  </a:cubicBezTo>
                  <a:lnTo>
                    <a:pt x="1870" y="1688"/>
                  </a:lnTo>
                  <a:cubicBezTo>
                    <a:pt x="1862" y="1712"/>
                    <a:pt x="1860" y="1750"/>
                    <a:pt x="1867" y="1777"/>
                  </a:cubicBezTo>
                  <a:cubicBezTo>
                    <a:pt x="1858" y="1800"/>
                    <a:pt x="1879" y="1825"/>
                    <a:pt x="1839" y="1844"/>
                  </a:cubicBezTo>
                  <a:cubicBezTo>
                    <a:pt x="1828" y="1900"/>
                    <a:pt x="1827" y="1956"/>
                    <a:pt x="1763" y="1992"/>
                  </a:cubicBezTo>
                  <a:cubicBezTo>
                    <a:pt x="1726" y="2060"/>
                    <a:pt x="1497" y="2024"/>
                    <a:pt x="1446" y="2092"/>
                  </a:cubicBezTo>
                  <a:cubicBezTo>
                    <a:pt x="1459" y="2104"/>
                    <a:pt x="1576" y="2100"/>
                    <a:pt x="1591" y="2096"/>
                  </a:cubicBezTo>
                  <a:cubicBezTo>
                    <a:pt x="1613" y="2085"/>
                    <a:pt x="1631" y="2104"/>
                    <a:pt x="1654" y="2103"/>
                  </a:cubicBezTo>
                  <a:cubicBezTo>
                    <a:pt x="1705" y="2103"/>
                    <a:pt x="1767" y="2086"/>
                    <a:pt x="1809" y="2103"/>
                  </a:cubicBezTo>
                  <a:cubicBezTo>
                    <a:pt x="1869" y="2103"/>
                    <a:pt x="1920" y="2105"/>
                    <a:pt x="1974" y="2105"/>
                  </a:cubicBezTo>
                  <a:lnTo>
                    <a:pt x="1974" y="2106"/>
                  </a:lnTo>
                  <a:close/>
                </a:path>
              </a:pathLst>
            </a:custGeom>
            <a:solidFill>
              <a:srgbClr val="2F469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7" name="Freeform 15"/>
            <p:cNvSpPr>
              <a:spLocks noChangeAspect="1" noEditPoints="1"/>
            </p:cNvSpPr>
            <p:nvPr/>
          </p:nvSpPr>
          <p:spPr bwMode="gray">
            <a:xfrm>
              <a:off x="3235" y="2758"/>
              <a:ext cx="581" cy="570"/>
            </a:xfrm>
            <a:custGeom>
              <a:avLst/>
              <a:gdLst/>
              <a:ahLst/>
              <a:cxnLst>
                <a:cxn ang="0">
                  <a:pos x="321" y="621"/>
                </a:cxn>
                <a:cxn ang="0">
                  <a:pos x="321" y="621"/>
                </a:cxn>
                <a:cxn ang="0">
                  <a:pos x="639" y="307"/>
                </a:cxn>
                <a:cxn ang="0">
                  <a:pos x="321" y="0"/>
                </a:cxn>
                <a:cxn ang="0">
                  <a:pos x="0" y="307"/>
                </a:cxn>
                <a:cxn ang="0">
                  <a:pos x="321" y="621"/>
                </a:cxn>
                <a:cxn ang="0">
                  <a:pos x="321" y="621"/>
                </a:cxn>
                <a:cxn ang="0">
                  <a:pos x="162" y="307"/>
                </a:cxn>
                <a:cxn ang="0">
                  <a:pos x="162" y="307"/>
                </a:cxn>
                <a:cxn ang="0">
                  <a:pos x="321" y="125"/>
                </a:cxn>
                <a:cxn ang="0">
                  <a:pos x="477" y="307"/>
                </a:cxn>
                <a:cxn ang="0">
                  <a:pos x="321" y="495"/>
                </a:cxn>
                <a:cxn ang="0">
                  <a:pos x="162" y="307"/>
                </a:cxn>
              </a:cxnLst>
              <a:rect l="0" t="0" r="r" b="b"/>
              <a:pathLst>
                <a:path w="639" h="621">
                  <a:moveTo>
                    <a:pt x="321" y="621"/>
                  </a:moveTo>
                  <a:lnTo>
                    <a:pt x="321" y="621"/>
                  </a:lnTo>
                  <a:cubicBezTo>
                    <a:pt x="512" y="621"/>
                    <a:pt x="639" y="480"/>
                    <a:pt x="639" y="307"/>
                  </a:cubicBezTo>
                  <a:cubicBezTo>
                    <a:pt x="639" y="124"/>
                    <a:pt x="511" y="0"/>
                    <a:pt x="321" y="0"/>
                  </a:cubicBezTo>
                  <a:cubicBezTo>
                    <a:pt x="130" y="0"/>
                    <a:pt x="0" y="121"/>
                    <a:pt x="0" y="307"/>
                  </a:cubicBezTo>
                  <a:cubicBezTo>
                    <a:pt x="0" y="489"/>
                    <a:pt x="132" y="621"/>
                    <a:pt x="321" y="621"/>
                  </a:cubicBezTo>
                  <a:lnTo>
                    <a:pt x="321" y="621"/>
                  </a:lnTo>
                  <a:close/>
                  <a:moveTo>
                    <a:pt x="162" y="307"/>
                  </a:moveTo>
                  <a:lnTo>
                    <a:pt x="162" y="307"/>
                  </a:lnTo>
                  <a:cubicBezTo>
                    <a:pt x="162" y="198"/>
                    <a:pt x="214" y="125"/>
                    <a:pt x="321" y="125"/>
                  </a:cubicBezTo>
                  <a:cubicBezTo>
                    <a:pt x="425" y="125"/>
                    <a:pt x="477" y="192"/>
                    <a:pt x="477" y="307"/>
                  </a:cubicBezTo>
                  <a:cubicBezTo>
                    <a:pt x="477" y="413"/>
                    <a:pt x="426" y="495"/>
                    <a:pt x="321" y="495"/>
                  </a:cubicBezTo>
                  <a:cubicBezTo>
                    <a:pt x="220" y="495"/>
                    <a:pt x="162" y="415"/>
                    <a:pt x="162" y="30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8" name="Freeform 16"/>
            <p:cNvSpPr>
              <a:spLocks noChangeAspect="1"/>
            </p:cNvSpPr>
            <p:nvPr/>
          </p:nvSpPr>
          <p:spPr bwMode="gray">
            <a:xfrm>
              <a:off x="3892" y="2758"/>
              <a:ext cx="409" cy="570"/>
            </a:xfrm>
            <a:custGeom>
              <a:avLst/>
              <a:gdLst/>
              <a:ahLst/>
              <a:cxnLst>
                <a:cxn ang="0">
                  <a:pos x="377" y="128"/>
                </a:cxn>
                <a:cxn ang="0">
                  <a:pos x="377" y="128"/>
                </a:cxn>
                <a:cxn ang="0">
                  <a:pos x="270" y="114"/>
                </a:cxn>
                <a:cxn ang="0">
                  <a:pos x="163" y="160"/>
                </a:cxn>
                <a:cxn ang="0">
                  <a:pos x="290" y="260"/>
                </a:cxn>
                <a:cxn ang="0">
                  <a:pos x="441" y="443"/>
                </a:cxn>
                <a:cxn ang="0">
                  <a:pos x="187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3" y="506"/>
                </a:cxn>
                <a:cxn ang="0">
                  <a:pos x="279" y="448"/>
                </a:cxn>
                <a:cxn ang="0">
                  <a:pos x="153" y="349"/>
                </a:cxn>
                <a:cxn ang="0">
                  <a:pos x="0" y="160"/>
                </a:cxn>
                <a:cxn ang="0">
                  <a:pos x="243" y="0"/>
                </a:cxn>
                <a:cxn ang="0">
                  <a:pos x="377" y="10"/>
                </a:cxn>
                <a:cxn ang="0">
                  <a:pos x="377" y="128"/>
                </a:cxn>
              </a:cxnLst>
              <a:rect l="0" t="0" r="r" b="b"/>
              <a:pathLst>
                <a:path w="441" h="621">
                  <a:moveTo>
                    <a:pt x="377" y="128"/>
                  </a:moveTo>
                  <a:lnTo>
                    <a:pt x="377" y="128"/>
                  </a:lnTo>
                  <a:cubicBezTo>
                    <a:pt x="341" y="122"/>
                    <a:pt x="306" y="114"/>
                    <a:pt x="270" y="114"/>
                  </a:cubicBezTo>
                  <a:cubicBezTo>
                    <a:pt x="207" y="114"/>
                    <a:pt x="163" y="129"/>
                    <a:pt x="163" y="160"/>
                  </a:cubicBezTo>
                  <a:cubicBezTo>
                    <a:pt x="163" y="195"/>
                    <a:pt x="223" y="224"/>
                    <a:pt x="290" y="260"/>
                  </a:cubicBezTo>
                  <a:cubicBezTo>
                    <a:pt x="353" y="294"/>
                    <a:pt x="441" y="340"/>
                    <a:pt x="441" y="443"/>
                  </a:cubicBezTo>
                  <a:cubicBezTo>
                    <a:pt x="441" y="557"/>
                    <a:pt x="340" y="621"/>
                    <a:pt x="187" y="621"/>
                  </a:cubicBezTo>
                  <a:cubicBezTo>
                    <a:pt x="117" y="621"/>
                    <a:pt x="69" y="607"/>
                    <a:pt x="11" y="594"/>
                  </a:cubicBezTo>
                  <a:lnTo>
                    <a:pt x="11" y="469"/>
                  </a:lnTo>
                  <a:cubicBezTo>
                    <a:pt x="56" y="482"/>
                    <a:pt x="128" y="506"/>
                    <a:pt x="193" y="506"/>
                  </a:cubicBezTo>
                  <a:cubicBezTo>
                    <a:pt x="236" y="506"/>
                    <a:pt x="279" y="487"/>
                    <a:pt x="279" y="448"/>
                  </a:cubicBezTo>
                  <a:cubicBezTo>
                    <a:pt x="279" y="412"/>
                    <a:pt x="227" y="391"/>
                    <a:pt x="153" y="349"/>
                  </a:cubicBezTo>
                  <a:cubicBezTo>
                    <a:pt x="86" y="316"/>
                    <a:pt x="0" y="247"/>
                    <a:pt x="0" y="160"/>
                  </a:cubicBezTo>
                  <a:cubicBezTo>
                    <a:pt x="0" y="57"/>
                    <a:pt x="104" y="0"/>
                    <a:pt x="243" y="0"/>
                  </a:cubicBezTo>
                  <a:cubicBezTo>
                    <a:pt x="288" y="0"/>
                    <a:pt x="333" y="4"/>
                    <a:pt x="377" y="10"/>
                  </a:cubicBezTo>
                  <a:lnTo>
                    <a:pt x="377" y="12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9" name="Freeform 17"/>
            <p:cNvSpPr>
              <a:spLocks noChangeAspect="1"/>
            </p:cNvSpPr>
            <p:nvPr/>
          </p:nvSpPr>
          <p:spPr bwMode="gray">
            <a:xfrm>
              <a:off x="1772" y="2564"/>
              <a:ext cx="215" cy="743"/>
            </a:xfrm>
            <a:custGeom>
              <a:avLst/>
              <a:gdLst/>
              <a:ahLst/>
              <a:cxnLst>
                <a:cxn ang="0">
                  <a:pos x="18" y="817"/>
                </a:cxn>
                <a:cxn ang="0">
                  <a:pos x="18" y="817"/>
                </a:cxn>
                <a:cxn ang="0">
                  <a:pos x="24" y="606"/>
                </a:cxn>
                <a:cxn ang="0">
                  <a:pos x="24" y="287"/>
                </a:cxn>
                <a:cxn ang="0">
                  <a:pos x="0" y="0"/>
                </a:cxn>
                <a:cxn ang="0">
                  <a:pos x="211" y="0"/>
                </a:cxn>
                <a:cxn ang="0">
                  <a:pos x="205" y="232"/>
                </a:cxn>
                <a:cxn ang="0">
                  <a:pos x="205" y="530"/>
                </a:cxn>
                <a:cxn ang="0">
                  <a:pos x="229" y="817"/>
                </a:cxn>
                <a:cxn ang="0">
                  <a:pos x="18" y="817"/>
                </a:cxn>
              </a:cxnLst>
              <a:rect l="0" t="0" r="r" b="b"/>
              <a:pathLst>
                <a:path w="229" h="817">
                  <a:moveTo>
                    <a:pt x="18" y="817"/>
                  </a:moveTo>
                  <a:lnTo>
                    <a:pt x="18" y="817"/>
                  </a:lnTo>
                  <a:cubicBezTo>
                    <a:pt x="22" y="750"/>
                    <a:pt x="24" y="699"/>
                    <a:pt x="24" y="606"/>
                  </a:cubicBezTo>
                  <a:lnTo>
                    <a:pt x="24" y="287"/>
                  </a:lnTo>
                  <a:cubicBezTo>
                    <a:pt x="24" y="172"/>
                    <a:pt x="17" y="85"/>
                    <a:pt x="0" y="0"/>
                  </a:cubicBezTo>
                  <a:lnTo>
                    <a:pt x="211" y="0"/>
                  </a:lnTo>
                  <a:cubicBezTo>
                    <a:pt x="211" y="59"/>
                    <a:pt x="205" y="140"/>
                    <a:pt x="205" y="232"/>
                  </a:cubicBezTo>
                  <a:lnTo>
                    <a:pt x="205" y="530"/>
                  </a:lnTo>
                  <a:cubicBezTo>
                    <a:pt x="205" y="614"/>
                    <a:pt x="218" y="739"/>
                    <a:pt x="229" y="817"/>
                  </a:cubicBezTo>
                  <a:lnTo>
                    <a:pt x="18" y="81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0" name="Freeform 18"/>
            <p:cNvSpPr>
              <a:spLocks noChangeAspect="1" noEditPoints="1"/>
            </p:cNvSpPr>
            <p:nvPr/>
          </p:nvSpPr>
          <p:spPr bwMode="gray">
            <a:xfrm>
              <a:off x="2095" y="2758"/>
              <a:ext cx="602" cy="785"/>
            </a:xfrm>
            <a:custGeom>
              <a:avLst/>
              <a:gdLst/>
              <a:ahLst/>
              <a:cxnLst>
                <a:cxn ang="0">
                  <a:pos x="210" y="851"/>
                </a:cxn>
                <a:cxn ang="0">
                  <a:pos x="210" y="851"/>
                </a:cxn>
                <a:cxn ang="0">
                  <a:pos x="198" y="632"/>
                </a:cxn>
                <a:cxn ang="0">
                  <a:pos x="198" y="564"/>
                </a:cxn>
                <a:cxn ang="0">
                  <a:pos x="385" y="621"/>
                </a:cxn>
                <a:cxn ang="0">
                  <a:pos x="662" y="322"/>
                </a:cxn>
                <a:cxn ang="0">
                  <a:pos x="378" y="0"/>
                </a:cxn>
                <a:cxn ang="0">
                  <a:pos x="174" y="98"/>
                </a:cxn>
                <a:cxn ang="0">
                  <a:pos x="153" y="15"/>
                </a:cxn>
                <a:cxn ang="0">
                  <a:pos x="0" y="26"/>
                </a:cxn>
                <a:cxn ang="0">
                  <a:pos x="36" y="323"/>
                </a:cxn>
                <a:cxn ang="0">
                  <a:pos x="36" y="564"/>
                </a:cxn>
                <a:cxn ang="0">
                  <a:pos x="12" y="863"/>
                </a:cxn>
                <a:cxn ang="0">
                  <a:pos x="210" y="851"/>
                </a:cxn>
                <a:cxn ang="0">
                  <a:pos x="210" y="851"/>
                </a:cxn>
                <a:cxn ang="0">
                  <a:pos x="186" y="323"/>
                </a:cxn>
                <a:cxn ang="0">
                  <a:pos x="186" y="323"/>
                </a:cxn>
                <a:cxn ang="0">
                  <a:pos x="338" y="125"/>
                </a:cxn>
                <a:cxn ang="0">
                  <a:pos x="500" y="323"/>
                </a:cxn>
                <a:cxn ang="0">
                  <a:pos x="345" y="495"/>
                </a:cxn>
                <a:cxn ang="0">
                  <a:pos x="186" y="323"/>
                </a:cxn>
              </a:cxnLst>
              <a:rect l="0" t="0" r="r" b="b"/>
              <a:pathLst>
                <a:path w="662" h="863">
                  <a:moveTo>
                    <a:pt x="210" y="851"/>
                  </a:moveTo>
                  <a:lnTo>
                    <a:pt x="210" y="851"/>
                  </a:lnTo>
                  <a:cubicBezTo>
                    <a:pt x="198" y="763"/>
                    <a:pt x="198" y="664"/>
                    <a:pt x="198" y="632"/>
                  </a:cubicBezTo>
                  <a:lnTo>
                    <a:pt x="198" y="564"/>
                  </a:lnTo>
                  <a:cubicBezTo>
                    <a:pt x="242" y="589"/>
                    <a:pt x="288" y="621"/>
                    <a:pt x="385" y="621"/>
                  </a:cubicBezTo>
                  <a:cubicBezTo>
                    <a:pt x="550" y="621"/>
                    <a:pt x="662" y="495"/>
                    <a:pt x="662" y="322"/>
                  </a:cubicBezTo>
                  <a:cubicBezTo>
                    <a:pt x="662" y="134"/>
                    <a:pt x="546" y="0"/>
                    <a:pt x="378" y="0"/>
                  </a:cubicBezTo>
                  <a:cubicBezTo>
                    <a:pt x="261" y="0"/>
                    <a:pt x="213" y="56"/>
                    <a:pt x="174" y="98"/>
                  </a:cubicBezTo>
                  <a:cubicBezTo>
                    <a:pt x="166" y="67"/>
                    <a:pt x="162" y="41"/>
                    <a:pt x="153" y="15"/>
                  </a:cubicBezTo>
                  <a:lnTo>
                    <a:pt x="0" y="26"/>
                  </a:lnTo>
                  <a:cubicBezTo>
                    <a:pt x="19" y="127"/>
                    <a:pt x="36" y="220"/>
                    <a:pt x="36" y="323"/>
                  </a:cubicBezTo>
                  <a:lnTo>
                    <a:pt x="36" y="564"/>
                  </a:lnTo>
                  <a:cubicBezTo>
                    <a:pt x="36" y="648"/>
                    <a:pt x="18" y="808"/>
                    <a:pt x="12" y="863"/>
                  </a:cubicBezTo>
                  <a:lnTo>
                    <a:pt x="210" y="851"/>
                  </a:lnTo>
                  <a:lnTo>
                    <a:pt x="210" y="851"/>
                  </a:lnTo>
                  <a:close/>
                  <a:moveTo>
                    <a:pt x="186" y="323"/>
                  </a:moveTo>
                  <a:lnTo>
                    <a:pt x="186" y="323"/>
                  </a:lnTo>
                  <a:cubicBezTo>
                    <a:pt x="186" y="206"/>
                    <a:pt x="236" y="125"/>
                    <a:pt x="338" y="125"/>
                  </a:cubicBezTo>
                  <a:cubicBezTo>
                    <a:pt x="433" y="125"/>
                    <a:pt x="500" y="207"/>
                    <a:pt x="500" y="323"/>
                  </a:cubicBezTo>
                  <a:cubicBezTo>
                    <a:pt x="500" y="426"/>
                    <a:pt x="448" y="495"/>
                    <a:pt x="345" y="495"/>
                  </a:cubicBezTo>
                  <a:cubicBezTo>
                    <a:pt x="244" y="495"/>
                    <a:pt x="186" y="437"/>
                    <a:pt x="186" y="32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81" name="Freeform 19"/>
            <p:cNvSpPr>
              <a:spLocks noChangeAspect="1"/>
            </p:cNvSpPr>
            <p:nvPr/>
          </p:nvSpPr>
          <p:spPr bwMode="gray">
            <a:xfrm>
              <a:off x="2773" y="2758"/>
              <a:ext cx="398" cy="570"/>
            </a:xfrm>
            <a:custGeom>
              <a:avLst/>
              <a:gdLst/>
              <a:ahLst/>
              <a:cxnLst>
                <a:cxn ang="0">
                  <a:pos x="364" y="126"/>
                </a:cxn>
                <a:cxn ang="0">
                  <a:pos x="364" y="126"/>
                </a:cxn>
                <a:cxn ang="0">
                  <a:pos x="270" y="114"/>
                </a:cxn>
                <a:cxn ang="0">
                  <a:pos x="162" y="160"/>
                </a:cxn>
                <a:cxn ang="0">
                  <a:pos x="289" y="260"/>
                </a:cxn>
                <a:cxn ang="0">
                  <a:pos x="440" y="443"/>
                </a:cxn>
                <a:cxn ang="0">
                  <a:pos x="186" y="621"/>
                </a:cxn>
                <a:cxn ang="0">
                  <a:pos x="11" y="594"/>
                </a:cxn>
                <a:cxn ang="0">
                  <a:pos x="11" y="469"/>
                </a:cxn>
                <a:cxn ang="0">
                  <a:pos x="192" y="506"/>
                </a:cxn>
                <a:cxn ang="0">
                  <a:pos x="278" y="448"/>
                </a:cxn>
                <a:cxn ang="0">
                  <a:pos x="152" y="349"/>
                </a:cxn>
                <a:cxn ang="0">
                  <a:pos x="0" y="160"/>
                </a:cxn>
                <a:cxn ang="0">
                  <a:pos x="242" y="0"/>
                </a:cxn>
                <a:cxn ang="0">
                  <a:pos x="387" y="12"/>
                </a:cxn>
                <a:cxn ang="0">
                  <a:pos x="364" y="126"/>
                </a:cxn>
              </a:cxnLst>
              <a:rect l="0" t="0" r="r" b="b"/>
              <a:pathLst>
                <a:path w="440" h="621">
                  <a:moveTo>
                    <a:pt x="364" y="126"/>
                  </a:moveTo>
                  <a:lnTo>
                    <a:pt x="364" y="126"/>
                  </a:lnTo>
                  <a:cubicBezTo>
                    <a:pt x="328" y="120"/>
                    <a:pt x="306" y="114"/>
                    <a:pt x="270" y="114"/>
                  </a:cubicBezTo>
                  <a:cubicBezTo>
                    <a:pt x="206" y="114"/>
                    <a:pt x="162" y="129"/>
                    <a:pt x="162" y="160"/>
                  </a:cubicBezTo>
                  <a:cubicBezTo>
                    <a:pt x="162" y="195"/>
                    <a:pt x="222" y="224"/>
                    <a:pt x="289" y="260"/>
                  </a:cubicBezTo>
                  <a:cubicBezTo>
                    <a:pt x="353" y="294"/>
                    <a:pt x="440" y="340"/>
                    <a:pt x="440" y="443"/>
                  </a:cubicBezTo>
                  <a:cubicBezTo>
                    <a:pt x="440" y="557"/>
                    <a:pt x="339" y="621"/>
                    <a:pt x="186" y="621"/>
                  </a:cubicBezTo>
                  <a:cubicBezTo>
                    <a:pt x="116" y="621"/>
                    <a:pt x="68" y="607"/>
                    <a:pt x="11" y="594"/>
                  </a:cubicBezTo>
                  <a:lnTo>
                    <a:pt x="11" y="469"/>
                  </a:lnTo>
                  <a:cubicBezTo>
                    <a:pt x="55" y="482"/>
                    <a:pt x="127" y="506"/>
                    <a:pt x="192" y="506"/>
                  </a:cubicBezTo>
                  <a:cubicBezTo>
                    <a:pt x="235" y="506"/>
                    <a:pt x="278" y="487"/>
                    <a:pt x="278" y="448"/>
                  </a:cubicBezTo>
                  <a:cubicBezTo>
                    <a:pt x="278" y="412"/>
                    <a:pt x="227" y="391"/>
                    <a:pt x="152" y="349"/>
                  </a:cubicBezTo>
                  <a:cubicBezTo>
                    <a:pt x="85" y="316"/>
                    <a:pt x="0" y="247"/>
                    <a:pt x="0" y="160"/>
                  </a:cubicBezTo>
                  <a:cubicBezTo>
                    <a:pt x="0" y="57"/>
                    <a:pt x="103" y="0"/>
                    <a:pt x="242" y="0"/>
                  </a:cubicBezTo>
                  <a:cubicBezTo>
                    <a:pt x="288" y="0"/>
                    <a:pt x="342" y="6"/>
                    <a:pt x="387" y="12"/>
                  </a:cubicBezTo>
                  <a:lnTo>
                    <a:pt x="364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1F497D"/>
                </a:solidFill>
              </a:endParaRPr>
            </a:p>
          </p:txBody>
        </p:sp>
      </p:grpSp>
      <p:sp>
        <p:nvSpPr>
          <p:cNvPr id="62" name="Inhaltsplatzhalter 2"/>
          <p:cNvSpPr>
            <a:spLocks noGrp="1"/>
          </p:cNvSpPr>
          <p:nvPr>
            <p:ph idx="1" hasCustomPrompt="1"/>
          </p:nvPr>
        </p:nvSpPr>
        <p:spPr>
          <a:xfrm>
            <a:off x="352800" y="979200"/>
            <a:ext cx="7740000" cy="5400000"/>
          </a:xfrm>
          <a:prstGeom prst="rect">
            <a:avLst/>
          </a:prstGeom>
        </p:spPr>
        <p:txBody>
          <a:bodyPr lIns="0" tIns="0" rIns="0" bIns="0"/>
          <a:lstStyle>
            <a:lvl1pPr marL="182563" indent="-182563">
              <a:lnSpc>
                <a:spcPct val="100000"/>
              </a:lnSpc>
              <a:spcBef>
                <a:spcPts val="800"/>
              </a:spcBef>
              <a:buFont typeface="Arial" pitchFamily="34" charset="0"/>
              <a:buChar char="•"/>
              <a:defRPr sz="1800"/>
            </a:lvl1pPr>
            <a:lvl2pPr marL="358775" indent="-176213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Calibri" pitchFamily="34" charset="0"/>
              <a:buChar char="─"/>
              <a:defRPr sz="1600"/>
            </a:lvl2pPr>
            <a:lvl3pPr marL="538163" indent="-179388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Wingdings" pitchFamily="2" charset="2"/>
              <a:buChar char="§"/>
              <a:defRPr sz="1400"/>
            </a:lvl3pPr>
            <a:lvl4pPr marL="717550" indent="-179388">
              <a:lnSpc>
                <a:spcPct val="100000"/>
              </a:lnSpc>
              <a:spcBef>
                <a:spcPts val="800"/>
              </a:spcBef>
              <a:defRPr sz="1200"/>
            </a:lvl4pPr>
            <a:lvl5pPr marL="896938" indent="-179388">
              <a:lnSpc>
                <a:spcPct val="100000"/>
              </a:lnSpc>
              <a:spcBef>
                <a:spcPts val="800"/>
              </a:spcBef>
              <a:buFont typeface="Calibri" pitchFamily="34" charset="0"/>
              <a:buChar char="─"/>
              <a:defRPr sz="1000"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sz="1200" noProof="0" dirty="0" smtClean="0"/>
              <a:t>Fourth level</a:t>
            </a:r>
          </a:p>
          <a:p>
            <a:pPr lvl="4"/>
            <a:r>
              <a:rPr lang="en-US" sz="1000" noProof="0" dirty="0" smtClean="0"/>
              <a:t>Fifth level</a:t>
            </a:r>
            <a:endParaRPr lang="en-US" noProof="0" dirty="0" smtClean="0"/>
          </a:p>
          <a:p>
            <a:pPr lvl="3"/>
            <a:endParaRPr lang="en-US" noProof="0" dirty="0" smtClean="0"/>
          </a:p>
        </p:txBody>
      </p:sp>
      <p:pic>
        <p:nvPicPr>
          <p:cNvPr id="60" name="Picture 8" descr="http://globalintranet.ipsos/marketing/Logos%20and%20Boilerplate/2.%20Ipsos%20MarketQuest%20-%20Logos/1.%20Ipsos%20MarketQuest/Ipsos%20MarketQuest%20-%20Without%20Tagline/Ipsos-MarketQuest-WT-co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2304" y="6544064"/>
            <a:ext cx="1796244" cy="256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5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18" y="5833613"/>
            <a:ext cx="2015999" cy="57510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53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 baseline="30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39168"/>
            <a:ext cx="9144000" cy="102489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8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3939453" cy="450850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7" y="1316571"/>
            <a:ext cx="4206875" cy="492865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599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0547604"/>
              </p:ext>
            </p:extLst>
          </p:nvPr>
        </p:nvGraphicFramePr>
        <p:xfrm>
          <a:off x="1591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8065" y="6625332"/>
            <a:ext cx="576011" cy="138499"/>
          </a:xfrm>
          <a:prstGeom prst="rect">
            <a:avLst/>
          </a:prstGeom>
        </p:spPr>
        <p:txBody>
          <a:bodyPr/>
          <a:lstStyle>
            <a:lvl1pPr>
              <a:defRPr sz="900" baseline="0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t>| </a:t>
            </a:r>
            <a:fld id="{561BAECB-6DEB-4F81-9EC5-EA952B77398D}" type="slidenum">
              <a:rPr lang="en-CA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CA">
              <a:solidFill>
                <a:srgbClr val="FFFFFF">
                  <a:lumMod val="50000"/>
                </a:srgbClr>
              </a:solidFill>
              <a:ea typeface="ＭＳ Ｐゴシック" pitchFamily="34" charset="-128"/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6068888" y="6636317"/>
            <a:ext cx="2895600" cy="123111"/>
          </a:xfrm>
          <a:prstGeom prst="rect">
            <a:avLst/>
          </a:prstGeom>
          <a:ln/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 dirty="0" smtClean="0">
                <a:solidFill>
                  <a:srgbClr val="444492"/>
                </a:solidFill>
                <a:latin typeface="Century Gothic"/>
              </a:rPr>
              <a:t>[Country] [Month] | Monthly performance review</a:t>
            </a:r>
            <a:endParaRPr lang="en-US" dirty="0">
              <a:solidFill>
                <a:srgbClr val="44449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8913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4541167"/>
              </p:ext>
            </p:extLst>
          </p:nvPr>
        </p:nvGraphicFramePr>
        <p:xfrm>
          <a:off x="1591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9434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841" y="1777412"/>
            <a:ext cx="8420101" cy="4483693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9" y="6441902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49" y="6441902"/>
            <a:ext cx="6636327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TITRE DE LA PRÉSENTATION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967" y="6441902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 smtClean="0">
                <a:solidFill>
                  <a:srgbClr val="6B747B"/>
                </a:solidFill>
              </a:rPr>
              <a:pPr/>
              <a:t>‹N°›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841" y="950403"/>
            <a:ext cx="8420101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291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6232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3238" y="5684502"/>
            <a:ext cx="5729496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title, 32 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0381" y="6151814"/>
            <a:ext cx="5726299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Subtitle, 24 pts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2679651" y="5612524"/>
            <a:ext cx="0" cy="978776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38723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1444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6232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28941" y="5684502"/>
            <a:ext cx="5849937" cy="443198"/>
          </a:xfrm>
        </p:spPr>
        <p:txBody>
          <a:bodyPr anchor="b"/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title, 32 pts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8938" y="6151814"/>
            <a:ext cx="5853882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Chapter subtitle, 24 pts</a:t>
            </a:r>
          </a:p>
          <a:p>
            <a:endParaRPr lang="en-US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679651" y="5612524"/>
            <a:ext cx="0" cy="978776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665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slide – 1 column, 28 pts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3724" y="1519202"/>
            <a:ext cx="7983347" cy="4508500"/>
          </a:xfrm>
        </p:spPr>
        <p:txBody>
          <a:bodyPr/>
          <a:lstStyle>
            <a:lvl1pPr marL="166688" indent="-166688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/>
              <a:t>Text 1st level, 18 pts</a:t>
            </a:r>
            <a:r>
              <a:rPr lang="fr-FR" dirty="0"/>
              <a:t>	XX</a:t>
            </a:r>
          </a:p>
          <a:p>
            <a:pPr lvl="1"/>
            <a:r>
              <a:rPr lang="fr-FR"/>
              <a:t>Text 2nd level, 16 pts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Presentation title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>
                <a:solidFill>
                  <a:srgbClr val="6B747B"/>
                </a:solidFill>
              </a:rPr>
              <a:pPr/>
              <a:t>‹N°›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6380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89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 – 1 column,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8420101" cy="45085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403225" indent="-133350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6" y="799203"/>
            <a:ext cx="84201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86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5" y="1527049"/>
            <a:ext cx="8420101" cy="4727448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24002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Conclusion,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5634" y="1746187"/>
            <a:ext cx="7966866" cy="4304569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 baseline="0"/>
            </a:lvl2pPr>
            <a:lvl3pPr marL="385763" indent="-131763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3" y="799203"/>
            <a:ext cx="8362519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255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576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3939453" cy="450850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7" y="1316571"/>
            <a:ext cx="4206875" cy="492865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477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with caption,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3939453" cy="450850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7" y="1316567"/>
            <a:ext cx="4206875" cy="44270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72006" y="5740044"/>
            <a:ext cx="4206875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5913996"/>
            <a:ext cx="3946672" cy="194733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Caption, 14 pts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120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288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24002"/>
            <a:ext cx="8776621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with caption,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77706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358775" y="1520829"/>
            <a:ext cx="8420101" cy="427460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8775" y="5740696"/>
            <a:ext cx="8420100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5912688"/>
            <a:ext cx="8175112" cy="194733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Caption, 14 pts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28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with caption,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3939453" cy="450850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7" y="1316567"/>
            <a:ext cx="4206875" cy="44270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72006" y="5740044"/>
            <a:ext cx="4206875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5913996"/>
            <a:ext cx="3946672" cy="194733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Caption, 14 pts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64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2880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5" y="1520826"/>
            <a:ext cx="8420101" cy="4740276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Graph Slide,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3725" y="1736725"/>
            <a:ext cx="3909928" cy="45515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r>
              <a:rPr lang="en-US" noProof="0" dirty="0"/>
              <a:t>Graph title, 20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 hasCustomPrompt="1"/>
          </p:nvPr>
        </p:nvSpPr>
        <p:spPr>
          <a:xfrm>
            <a:off x="593726" y="2233614"/>
            <a:ext cx="7985919" cy="383749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97157" y="5899531"/>
            <a:ext cx="2684462" cy="22466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baseline="0" noProof="0" dirty="0"/>
              <a:t>Source or footnote of graph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36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slide,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 hasCustomPrompt="1"/>
          </p:nvPr>
        </p:nvSpPr>
        <p:spPr>
          <a:xfrm>
            <a:off x="358775" y="1520829"/>
            <a:ext cx="8420101" cy="4560359"/>
          </a:xfrm>
          <a:noFill/>
          <a:ln>
            <a:noFill/>
          </a:ln>
        </p:spPr>
        <p:txBody>
          <a:bodyPr/>
          <a:lstStyle/>
          <a:p>
            <a:r>
              <a:rPr lang="en-US" noProof="0" dirty="0"/>
              <a:t>Table</a:t>
            </a:r>
          </a:p>
        </p:txBody>
      </p:sp>
      <p:sp>
        <p:nvSpPr>
          <p:cNvPr id="8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40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576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Key figures slide,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6" y="799203"/>
            <a:ext cx="84201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2114860"/>
            <a:ext cx="4213225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455291"/>
            <a:ext cx="4213225" cy="1456676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358775" y="3369148"/>
            <a:ext cx="4213225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Insérer</a:t>
            </a:r>
            <a:r>
              <a:rPr lang="en-US" sz="2000" b="0" i="0" u="none" strike="noStrike" baseline="0" noProof="0" dirty="0">
                <a:solidFill>
                  <a:srgbClr val="FFFFFF"/>
                </a:solidFill>
                <a:latin typeface=""/>
              </a:rPr>
              <a:t> </a:t>
            </a:r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sz="2000" b="0" i="0" u="none" strike="noStrike" baseline="0" noProof="0" dirty="0">
              <a:solidFill>
                <a:srgbClr val="FFFFFF"/>
              </a:solidFill>
              <a:latin typeface=""/>
            </a:endParaRP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568964" y="2104443"/>
            <a:ext cx="4213225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4568964" y="3035843"/>
            <a:ext cx="4213225" cy="1051553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4284591"/>
            <a:ext cx="4206646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365356" y="5237420"/>
            <a:ext cx="4206647" cy="1007809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4526948"/>
            <a:ext cx="4203608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4867382"/>
            <a:ext cx="4203608" cy="1377847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17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5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35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baseline="30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" y="2165952"/>
            <a:ext cx="9143999" cy="102489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723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2"/>
            <a:ext cx="9144000" cy="6275388"/>
          </a:xfrm>
          <a:prstGeom prst="rect">
            <a:avLst/>
          </a:prstGeom>
          <a:solidFill>
            <a:srgbClr val="45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9" y="2302082"/>
            <a:ext cx="6461125" cy="121879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des sous-titres du masque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1" y="6487291"/>
            <a:ext cx="311061" cy="246221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r>
              <a:rPr lang="en-US" dirty="0">
                <a:solidFill>
                  <a:srgbClr val="6B747B"/>
                </a:solidFill>
              </a:rPr>
              <a:t>|</a:t>
            </a:r>
            <a:r>
              <a:rPr lang="en-US" sz="900" baseline="16000" dirty="0">
                <a:solidFill>
                  <a:srgbClr val="6B747B"/>
                </a:solidFill>
              </a:rPr>
              <a:t>        </a:t>
            </a:r>
            <a:fld id="{8E7423CB-C39B-46B7-9A76-B744759BC044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4535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028018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51553"/>
            <a:ext cx="84201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1" y="6487291"/>
            <a:ext cx="311061" cy="246221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r>
              <a:rPr lang="en-US" dirty="0">
                <a:solidFill>
                  <a:srgbClr val="6B747B"/>
                </a:solidFill>
              </a:rPr>
              <a:t>|</a:t>
            </a:r>
            <a:r>
              <a:rPr lang="en-US" sz="900" baseline="16000" dirty="0">
                <a:solidFill>
                  <a:srgbClr val="6B747B"/>
                </a:solidFill>
              </a:rPr>
              <a:t>        </a:t>
            </a:r>
            <a:fld id="{A0C6CBA3-07E0-4E5A-9CBC-84DDD6F62137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97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8692711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9433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77407"/>
            <a:ext cx="8420101" cy="4483693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87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TITRE DE LA PRÉSENTATION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495" y="6487287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>
                <a:solidFill>
                  <a:srgbClr val="6B747B"/>
                </a:solidFill>
              </a:rPr>
              <a:pPr/>
              <a:t>‹N°›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5" y="950401"/>
            <a:ext cx="8420101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5129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6232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3238" y="5684502"/>
            <a:ext cx="5729496" cy="443198"/>
          </a:xfrm>
        </p:spPr>
        <p:txBody>
          <a:bodyPr anchor="b"/>
          <a:lstStyle>
            <a:lvl1pPr algn="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title, 32 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0381" y="6151814"/>
            <a:ext cx="5726299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Subtitle, 24 pts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2679651" y="5612524"/>
            <a:ext cx="0" cy="978776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0424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1444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536232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928941" y="5684502"/>
            <a:ext cx="5849937" cy="443198"/>
          </a:xfrm>
        </p:spPr>
        <p:txBody>
          <a:bodyPr anchor="b"/>
          <a:lstStyle>
            <a:lvl1pPr algn="r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title, 32 pts 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8938" y="6151814"/>
            <a:ext cx="5853882" cy="365279"/>
          </a:xfrm>
        </p:spPr>
        <p:txBody>
          <a:bodyPr/>
          <a:lstStyle>
            <a:lvl1pPr marL="0" indent="0" algn="r">
              <a:buNone/>
              <a:defRPr sz="2400" b="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Chapter subtitle, 24 pts</a:t>
            </a:r>
          </a:p>
          <a:p>
            <a:endParaRPr lang="en-US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679651" y="5612524"/>
            <a:ext cx="0" cy="978776"/>
          </a:xfrm>
          <a:prstGeom prst="line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78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slide – 1 column, 28 pts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3724" y="1519202"/>
            <a:ext cx="7983347" cy="4508500"/>
          </a:xfrm>
        </p:spPr>
        <p:txBody>
          <a:bodyPr/>
          <a:lstStyle>
            <a:lvl1pPr marL="166688" indent="-166688"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  <a:tabLst>
                <a:tab pos="8459788" algn="r"/>
              </a:tabLst>
              <a:defRPr sz="1800" b="0" baseline="0"/>
            </a:lvl1pPr>
            <a:lvl2pPr marL="300038" indent="-13335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tabLst>
                <a:tab pos="8460000" algn="r"/>
              </a:tabLst>
              <a:defRPr sz="1600"/>
            </a:lvl2pPr>
            <a:lvl3pPr marL="271462" indent="0">
              <a:buNone/>
              <a:defRPr/>
            </a:lvl3pPr>
          </a:lstStyle>
          <a:p>
            <a:pPr lvl="0"/>
            <a:r>
              <a:rPr lang="fr-FR"/>
              <a:t>Text 1st level, 18 pts</a:t>
            </a:r>
            <a:r>
              <a:rPr lang="fr-FR" dirty="0"/>
              <a:t>	XX</a:t>
            </a:r>
          </a:p>
          <a:p>
            <a:pPr lvl="1"/>
            <a:r>
              <a:rPr lang="fr-FR"/>
              <a:t>Text 2nd level, 16 pts</a:t>
            </a:r>
            <a:r>
              <a:rPr lang="fr-FR" dirty="0"/>
              <a:t>	XX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Presentation title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>
                <a:solidFill>
                  <a:srgbClr val="6B747B"/>
                </a:solidFill>
              </a:rPr>
              <a:pPr/>
              <a:t>‹N°›</a:t>
            </a:fld>
            <a:endParaRPr lang="fr-FR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6933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24002"/>
            <a:ext cx="8776621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with caption,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77706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358775" y="1520829"/>
            <a:ext cx="8420101" cy="427460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8775" y="5740696"/>
            <a:ext cx="8420100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5912688"/>
            <a:ext cx="8175112" cy="194733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Caption, 14 pts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5195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89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 – 1 column,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8420101" cy="45085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403225" indent="-133350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6" y="799203"/>
            <a:ext cx="84201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5996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5" y="1527049"/>
            <a:ext cx="8420101" cy="4727448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24002"/>
            <a:ext cx="8418875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Conclusion,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5634" y="1746187"/>
            <a:ext cx="7966866" cy="4304569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 baseline="0"/>
            </a:lvl2pPr>
            <a:lvl3pPr marL="385763" indent="-131763">
              <a:buFont typeface="Arial" charset="0"/>
              <a:buChar char="•"/>
              <a:tabLst/>
              <a:defRPr baseline="0"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3" y="799203"/>
            <a:ext cx="8362519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0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4056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576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3939453" cy="450850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7" y="1316571"/>
            <a:ext cx="4206875" cy="492865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9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524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with caption,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36727"/>
            <a:ext cx="3939453" cy="4508500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4572007" y="1316567"/>
            <a:ext cx="4206875" cy="4427064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572006" y="5740044"/>
            <a:ext cx="4206875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98853" y="5913996"/>
            <a:ext cx="3946672" cy="194733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Caption, 14 pts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020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3" pos="2880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324002"/>
            <a:ext cx="8776621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Text slide– 1 picture, with caption,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77706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8" hasCustomPrompt="1"/>
          </p:nvPr>
        </p:nvSpPr>
        <p:spPr>
          <a:xfrm>
            <a:off x="358775" y="1520829"/>
            <a:ext cx="8420101" cy="427460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8775" y="5740696"/>
            <a:ext cx="8420100" cy="520409"/>
          </a:xfrm>
          <a:prstGeom prst="rect">
            <a:avLst/>
          </a:prstGeom>
          <a:solidFill>
            <a:srgbClr val="E7E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414" y="5912688"/>
            <a:ext cx="8175112" cy="194733"/>
          </a:xfrm>
        </p:spPr>
        <p:txBody>
          <a:bodyPr/>
          <a:lstStyle>
            <a:lvl1pPr marL="0" indent="0" algn="r">
              <a:buNone/>
              <a:defRPr sz="1400" b="0" i="1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Caption, 14 pts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71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5" y="1520826"/>
            <a:ext cx="8420101" cy="4740276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Graph Slide,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3725" y="1736725"/>
            <a:ext cx="3909928" cy="45515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r>
              <a:rPr lang="en-US" noProof="0" dirty="0"/>
              <a:t>Graph title, 20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 hasCustomPrompt="1"/>
          </p:nvPr>
        </p:nvSpPr>
        <p:spPr>
          <a:xfrm>
            <a:off x="593726" y="2233614"/>
            <a:ext cx="7985919" cy="383749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97157" y="5899531"/>
            <a:ext cx="2684462" cy="22466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baseline="0" noProof="0" dirty="0"/>
              <a:t>Source or footnote of graph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5324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slide,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5" name="Espace réservé du tableau 4"/>
          <p:cNvSpPr>
            <a:spLocks noGrp="1"/>
          </p:cNvSpPr>
          <p:nvPr>
            <p:ph type="tbl" sz="quarter" idx="18" hasCustomPrompt="1"/>
          </p:nvPr>
        </p:nvSpPr>
        <p:spPr>
          <a:xfrm>
            <a:off x="358775" y="1520829"/>
            <a:ext cx="8420101" cy="4560359"/>
          </a:xfrm>
          <a:noFill/>
          <a:ln>
            <a:noFill/>
          </a:ln>
        </p:spPr>
        <p:txBody>
          <a:bodyPr/>
          <a:lstStyle/>
          <a:p>
            <a:r>
              <a:rPr lang="en-US" noProof="0" dirty="0"/>
              <a:t>Table</a:t>
            </a:r>
          </a:p>
        </p:txBody>
      </p:sp>
      <p:sp>
        <p:nvSpPr>
          <p:cNvPr id="8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2651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5" pos="576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24002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Key figures slide, 28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6" y="799203"/>
            <a:ext cx="8420100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>
          <a:xfrm>
            <a:off x="358775" y="2114860"/>
            <a:ext cx="4213225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19" name="Espace réservé du texte 9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2455291"/>
            <a:ext cx="4213225" cy="1456676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20" name="Espace réservé du texte 9"/>
          <p:cNvSpPr>
            <a:spLocks noGrp="1"/>
          </p:cNvSpPr>
          <p:nvPr>
            <p:ph type="body" sz="quarter" idx="20" hasCustomPrompt="1"/>
          </p:nvPr>
        </p:nvSpPr>
        <p:spPr>
          <a:xfrm>
            <a:off x="358775" y="3369148"/>
            <a:ext cx="4213225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Insérer</a:t>
            </a:r>
            <a:r>
              <a:rPr lang="en-US" sz="2000" b="0" i="0" u="none" strike="noStrike" baseline="0" noProof="0" dirty="0">
                <a:solidFill>
                  <a:srgbClr val="FFFFFF"/>
                </a:solidFill>
                <a:latin typeface=""/>
              </a:rPr>
              <a:t> </a:t>
            </a:r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sz="2000" b="0" i="0" u="none" strike="noStrike" baseline="0" noProof="0" dirty="0">
              <a:solidFill>
                <a:srgbClr val="FFFFFF"/>
              </a:solidFill>
              <a:latin typeface=""/>
            </a:endParaRPr>
          </a:p>
        </p:txBody>
      </p:sp>
      <p:sp>
        <p:nvSpPr>
          <p:cNvPr id="38" name="Espace réservé du texte 9"/>
          <p:cNvSpPr>
            <a:spLocks noGrp="1"/>
          </p:cNvSpPr>
          <p:nvPr>
            <p:ph type="body" sz="quarter" idx="22" hasCustomPrompt="1"/>
          </p:nvPr>
        </p:nvSpPr>
        <p:spPr>
          <a:xfrm>
            <a:off x="4568964" y="2104443"/>
            <a:ext cx="4213225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39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4568964" y="3035843"/>
            <a:ext cx="4213225" cy="1051553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2" name="Espace réservé du texte 9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5" y="4284591"/>
            <a:ext cx="4206646" cy="1000572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XX%</a:t>
            </a:r>
          </a:p>
        </p:txBody>
      </p:sp>
      <p:sp>
        <p:nvSpPr>
          <p:cNvPr id="43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365356" y="5237420"/>
            <a:ext cx="4206647" cy="1007809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charset="0"/>
              <a:buNone/>
              <a:tabLst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4" name="Espace réservé du texte 9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4526948"/>
            <a:ext cx="4203608" cy="455113"/>
          </a:xfrm>
        </p:spPr>
        <p:txBody>
          <a:bodyPr/>
          <a:lstStyle>
            <a:lvl1pPr marL="0" indent="0" algn="ctr">
              <a:buFont typeface="Arial" charset="0"/>
              <a:buNone/>
              <a:defRPr lang="fr-FR" sz="2000" b="0" i="0" u="none" strike="noStrike" baseline="0" smtClean="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000" b="0" i="0" u="none" strike="noStrike" baseline="0" noProof="0" dirty="0" err="1">
                <a:solidFill>
                  <a:srgbClr val="FFFFFF"/>
                </a:solidFill>
                <a:latin typeface=""/>
              </a:rPr>
              <a:t>Texte</a:t>
            </a:r>
            <a:endParaRPr lang="en-US" noProof="0" dirty="0"/>
          </a:p>
        </p:txBody>
      </p:sp>
      <p:sp>
        <p:nvSpPr>
          <p:cNvPr id="45" name="Espace réservé du texte 9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4867382"/>
            <a:ext cx="4203608" cy="1377847"/>
          </a:xfrm>
        </p:spPr>
        <p:txBody>
          <a:bodyPr/>
          <a:lstStyle>
            <a:lvl1pPr marL="0" indent="0" algn="ctr">
              <a:buFont typeface="Arial" charset="0"/>
              <a:buNone/>
              <a:defRPr sz="6000">
                <a:solidFill>
                  <a:schemeClr val="bg1"/>
                </a:solidFill>
              </a:defRPr>
            </a:lvl1pPr>
            <a:lvl2pPr marL="134938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2pPr>
            <a:lvl3pPr marL="271462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3pPr>
            <a:lvl4pPr marL="10287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4pPr>
            <a:lvl5pPr marL="1371600" indent="0" algn="ctr">
              <a:buFont typeface="Arial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XXX</a:t>
            </a:r>
          </a:p>
        </p:txBody>
      </p:sp>
      <p:sp>
        <p:nvSpPr>
          <p:cNvPr id="17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795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35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baseline="300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" y="2165952"/>
            <a:ext cx="9143999" cy="1024896"/>
          </a:xfrm>
        </p:spPr>
        <p:txBody>
          <a:bodyPr anchor="b"/>
          <a:lstStyle>
            <a:lvl1pPr algn="ctr">
              <a:defRPr sz="7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2" y="5876348"/>
            <a:ext cx="2015999" cy="4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30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2"/>
            <a:ext cx="9144000" cy="6275388"/>
          </a:xfrm>
          <a:prstGeom prst="rect">
            <a:avLst/>
          </a:prstGeom>
          <a:solidFill>
            <a:srgbClr val="45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9" y="2302082"/>
            <a:ext cx="6461125" cy="121879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Cliquez pour modifier le style des sous-titres du masque</a:t>
            </a:r>
          </a:p>
        </p:txBody>
      </p:sp>
      <p:sp>
        <p:nvSpPr>
          <p:cNvPr id="5" name="Espace réservé du numéro de diapositiv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1" y="6487291"/>
            <a:ext cx="311061" cy="246221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r>
              <a:rPr lang="en-US" dirty="0">
                <a:solidFill>
                  <a:srgbClr val="6B747B"/>
                </a:solidFill>
              </a:rPr>
              <a:t>|</a:t>
            </a:r>
            <a:r>
              <a:rPr lang="en-US" sz="900" baseline="16000" dirty="0">
                <a:solidFill>
                  <a:srgbClr val="6B747B"/>
                </a:solidFill>
              </a:rPr>
              <a:t>        </a:t>
            </a:r>
            <a:fld id="{8E7423CB-C39B-46B7-9A76-B744759BC044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03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8775" y="1520826"/>
            <a:ext cx="8420101" cy="4740276"/>
          </a:xfrm>
          <a:prstGeom prst="rect">
            <a:avLst/>
          </a:prstGeom>
          <a:solidFill>
            <a:srgbClr val="EDED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2" y="324002"/>
            <a:ext cx="8418874" cy="38779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Graph Slide, 28 pts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93725" y="1736725"/>
            <a:ext cx="3909928" cy="455155"/>
          </a:xfrm>
        </p:spPr>
        <p:txBody>
          <a:bodyPr/>
          <a:lstStyle>
            <a:lvl1pPr>
              <a:defRPr baseline="0"/>
            </a:lvl1pPr>
            <a:lvl2pPr marL="271463" indent="-136525">
              <a:tabLst/>
              <a:defRPr/>
            </a:lvl2pPr>
            <a:lvl3pPr marL="385763" indent="-131763">
              <a:buFont typeface="Arial" charset="0"/>
              <a:buChar char="•"/>
              <a:tabLst/>
              <a:defRPr/>
            </a:lvl3pPr>
          </a:lstStyle>
          <a:p>
            <a:r>
              <a:rPr lang="en-US" noProof="0" dirty="0"/>
              <a:t>Graph title, 20 pts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91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501" y="6487291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60000" y="799203"/>
            <a:ext cx="8418875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noProof="0" dirty="0"/>
              <a:t>Subtitle, 22 pts</a:t>
            </a:r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8" hasCustomPrompt="1"/>
          </p:nvPr>
        </p:nvSpPr>
        <p:spPr>
          <a:xfrm>
            <a:off x="593726" y="2233614"/>
            <a:ext cx="7985919" cy="383749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Graph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97157" y="5899531"/>
            <a:ext cx="2684462" cy="224660"/>
          </a:xfr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baseline="0" noProof="0" dirty="0"/>
              <a:t>Source or footnote of graph</a:t>
            </a:r>
          </a:p>
        </p:txBody>
      </p:sp>
      <p:sp>
        <p:nvSpPr>
          <p:cNvPr id="11" name="Espace réservé du pied de page 24"/>
          <p:cNvSpPr>
            <a:spLocks noGrp="1"/>
          </p:cNvSpPr>
          <p:nvPr>
            <p:ph type="ftr" sz="quarter" idx="15"/>
          </p:nvPr>
        </p:nvSpPr>
        <p:spPr>
          <a:xfrm>
            <a:off x="1253838" y="6487291"/>
            <a:ext cx="6636327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379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304107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51553"/>
            <a:ext cx="8420100" cy="332399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67501" y="6487291"/>
            <a:ext cx="311061" cy="246221"/>
          </a:xfrm>
          <a:prstGeom prst="rect">
            <a:avLst/>
          </a:prstGeom>
        </p:spPr>
        <p:txBody>
          <a:bodyPr/>
          <a:lstStyle>
            <a:lvl1pPr defTabSz="457200">
              <a:defRPr/>
            </a:lvl1pPr>
          </a:lstStyle>
          <a:p>
            <a:r>
              <a:rPr lang="en-US" dirty="0">
                <a:solidFill>
                  <a:srgbClr val="6B747B"/>
                </a:solidFill>
              </a:rPr>
              <a:t>|</a:t>
            </a:r>
            <a:r>
              <a:rPr lang="en-US" sz="900" baseline="16000" dirty="0">
                <a:solidFill>
                  <a:srgbClr val="6B747B"/>
                </a:solidFill>
              </a:rPr>
              <a:t>        </a:t>
            </a:r>
            <a:fld id="{A0C6CBA3-07E0-4E5A-9CBC-84DDD6F62137}" type="slidenum">
              <a:rPr lang="en-US">
                <a:solidFill>
                  <a:srgbClr val="6B747B"/>
                </a:solidFill>
              </a:rPr>
              <a:pPr/>
              <a:t>‹N°›</a:t>
            </a:fld>
            <a:endParaRPr lang="en-US" dirty="0">
              <a:solidFill>
                <a:srgbClr val="6B74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4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95961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429433"/>
            <a:ext cx="8420100" cy="38779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Slide texte - 1 colonne, corps 28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8775" y="1777407"/>
            <a:ext cx="8420101" cy="4483693"/>
          </a:xfrm>
        </p:spPr>
        <p:txBody>
          <a:bodyPr/>
          <a:lstStyle>
            <a:lvl1pPr>
              <a:defRPr baseline="0"/>
            </a:lvl1pPr>
            <a:lvl3pPr marL="403225" indent="-133350">
              <a:buFont typeface="Arial" charset="0"/>
              <a:buChar char="•"/>
              <a:tabLst/>
              <a:defRPr/>
            </a:lvl3pPr>
          </a:lstStyle>
          <a:p>
            <a:pPr lvl="0"/>
            <a:r>
              <a:rPr lang="fr-FR" dirty="0"/>
              <a:t>Texte 1er niveau, corps 18</a:t>
            </a:r>
          </a:p>
          <a:p>
            <a:pPr lvl="1"/>
            <a:r>
              <a:rPr lang="fr-FR" dirty="0"/>
              <a:t>Texte 2e niveau, corps 16</a:t>
            </a:r>
          </a:p>
          <a:p>
            <a:pPr lvl="2"/>
            <a:r>
              <a:rPr lang="fr-FR" dirty="0"/>
              <a:t>Texte 3e niveau, corps 14</a:t>
            </a:r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14"/>
          </p:nvPr>
        </p:nvSpPr>
        <p:spPr>
          <a:xfrm>
            <a:off x="7713498" y="6487287"/>
            <a:ext cx="776690" cy="123111"/>
          </a:xfrm>
          <a:prstGeom prst="rect">
            <a:avLst/>
          </a:prstGeom>
        </p:spPr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DATE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>
                <a:solidFill>
                  <a:srgbClr val="6B747B"/>
                </a:solidFill>
              </a:rPr>
              <a:t>TITRE DE LA PRÉSENTATION</a:t>
            </a:r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6"/>
          </p:nvPr>
        </p:nvSpPr>
        <p:spPr>
          <a:xfrm>
            <a:off x="8467495" y="6487287"/>
            <a:ext cx="311061" cy="123111"/>
          </a:xfrm>
          <a:prstGeom prst="rect">
            <a:avLst/>
          </a:prstGeom>
        </p:spPr>
        <p:txBody>
          <a:bodyPr/>
          <a:lstStyle/>
          <a:p>
            <a:fld id="{980E94A8-0648-D043-B8F7-3AFA110B04BE}" type="slidenum">
              <a:rPr lang="fr-FR">
                <a:solidFill>
                  <a:srgbClr val="6B747B"/>
                </a:solidFill>
              </a:rPr>
              <a:pPr/>
              <a:t>‹N°›</a:t>
            </a:fld>
            <a:endParaRPr lang="fr-FR" dirty="0">
              <a:solidFill>
                <a:srgbClr val="6B747B"/>
              </a:solidFill>
            </a:endParaRPr>
          </a:p>
        </p:txBody>
      </p:sp>
      <p:sp>
        <p:nvSpPr>
          <p:cNvPr id="31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8775" y="950401"/>
            <a:ext cx="8420101" cy="465508"/>
          </a:xfrm>
        </p:spPr>
        <p:txBody>
          <a:bodyPr/>
          <a:lstStyle>
            <a:lvl1pPr marL="0" indent="0">
              <a:buNone/>
              <a:defRPr sz="2200" b="0" baseline="0">
                <a:solidFill>
                  <a:schemeClr val="tx1"/>
                </a:solidFill>
              </a:defRPr>
            </a:lvl1pPr>
            <a:lvl2pPr marL="2667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Sous-titre, corps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3589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40" userDrawn="1">
          <p15:clr>
            <a:srgbClr val="FBAE40"/>
          </p15:clr>
        </p15:guide>
        <p15:guide id="2" orient="horz" pos="3094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A0C6CBA3-07E0-4E5A-9CBC-84DDD6F62137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19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571" y="0"/>
            <a:ext cx="8545484" cy="841375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7571" y="1321723"/>
            <a:ext cx="4173942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815" y="1321723"/>
            <a:ext cx="4206240" cy="4796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CCA6D8E2-A421-439A-9542-C7671204AF4F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68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58" y="0"/>
            <a:ext cx="8537171" cy="8413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182E74FB-98A9-4760-AAB1-CA40FB5892D0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1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1E535B98-BEBB-425D-BC8E-307821EDBAC0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ge dégag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57213"/>
            <a:ext cx="9144000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96E64F78-AC8F-42E3-9C77-64ECDFE42C1E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0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2633" y="0"/>
            <a:ext cx="8613660" cy="84789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82633" y="1246909"/>
            <a:ext cx="8613660" cy="2326554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2633" y="3763052"/>
            <a:ext cx="8613660" cy="232821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n-US" sz="900" baseline="16000" dirty="0" smtClean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43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259" y="0"/>
            <a:ext cx="8553796" cy="9001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99259" y="1350963"/>
            <a:ext cx="8553796" cy="475889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n-US" sz="900" baseline="16000" dirty="0" smtClean="0"/>
              <a:t>        </a:t>
            </a:r>
            <a:fld id="{C8A5DD0B-47B8-4FFF-85E0-6207ABAD9D9D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48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9" descr="fond_150dpi_bleu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9144000" cy="6275388"/>
          </a:xfrm>
          <a:prstGeom prst="rect">
            <a:avLst/>
          </a:prstGeom>
          <a:solidFill>
            <a:srgbClr val="454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88" y="2176463"/>
            <a:ext cx="6461125" cy="147002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7788" y="4100513"/>
            <a:ext cx="6400800" cy="17526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r>
              <a:rPr lang="en-US" dirty="0"/>
              <a:t>|</a:t>
            </a:r>
            <a:r>
              <a:rPr lang="en-US" sz="900" baseline="16000" dirty="0"/>
              <a:t>        </a:t>
            </a:r>
            <a:fld id="{8E7423CB-C39B-46B7-9A76-B744759BC044}" type="slidenum">
              <a:rPr lang="en-US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57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vmlDrawing" Target="../drawings/vmlDrawing3.v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oleObject" Target="../embeddings/oleObject3.bin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18" Type="http://schemas.openxmlformats.org/officeDocument/2006/relationships/image" Target="../media/image1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7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vmlDrawing" Target="../drawings/vmlDrawing10.v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16.emf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oleObject" Target="../embeddings/oleObject11.bin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ags" Target="../tags/tag1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6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7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93.xml"/><Relationship Id="rId16" Type="http://schemas.openxmlformats.org/officeDocument/2006/relationships/tags" Target="../tags/tag3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vmlDrawing" Target="../drawings/vmlDrawing22.vml"/><Relationship Id="rId10" Type="http://schemas.openxmlformats.org/officeDocument/2006/relationships/slideLayout" Target="../slideLayouts/slideLayout101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3850"/>
            <a:ext cx="842010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/>
              <a:t>Text slide – 1 column, 28 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736725"/>
            <a:ext cx="8420100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746240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3838" y="6487291"/>
            <a:ext cx="663632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685800"/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6480461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8775" y="6457997"/>
            <a:ext cx="900000" cy="1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6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7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2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114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3934" userDrawn="1">
          <p15:clr>
            <a:srgbClr val="F26B43"/>
          </p15:clr>
        </p15:guide>
        <p15:guide id="10" pos="374" userDrawn="1">
          <p15:clr>
            <a:srgbClr val="F26B43"/>
          </p15:clr>
        </p15:guide>
        <p15:guide id="11" orient="horz" pos="109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33620180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4" y="284167"/>
            <a:ext cx="78581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4" y="1390653"/>
            <a:ext cx="7862887" cy="424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65725" y="6427788"/>
            <a:ext cx="2895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IB - </a:t>
            </a:r>
            <a:r>
              <a:rPr lang="fr-FR" err="1"/>
              <a:t>Draft</a:t>
            </a:r>
            <a:endParaRPr lang="en-US"/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6725" y="6424617"/>
            <a:ext cx="482600" cy="23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|</a:t>
            </a:r>
            <a:r>
              <a:rPr lang="en-US" sz="900" baseline="16000"/>
              <a:t>        </a:t>
            </a:r>
            <a:fld id="{85E2601F-61EF-4E26-B4A4-10607FA1D0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  <p:pic>
        <p:nvPicPr>
          <p:cNvPr id="1030" name="Picture 45" descr="SANOFI_Logo_H_2011_Quadri copie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5" y="6308728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12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7018936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think-cell Folie" r:id="rId16" imgW="360" imgH="360" progId="TCLayout.ActiveDocument.1">
                  <p:embed/>
                </p:oleObj>
              </mc:Choice>
              <mc:Fallback>
                <p:oleObj name="think-cell Folie" r:id="rId1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84875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0"/>
            <a:ext cx="8556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098550"/>
            <a:ext cx="85566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8226" y="6503988"/>
            <a:ext cx="629549" cy="234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800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MS PGothic" pitchFamily="34" charset="-128"/>
              </a:rPr>
              <a:t>|</a:t>
            </a:r>
            <a:r>
              <a:rPr lang="en-US" sz="900" baseline="16000" dirty="0">
                <a:ea typeface="MS PGothic" pitchFamily="34" charset="-128"/>
              </a:rPr>
              <a:t>        </a:t>
            </a:r>
            <a:fld id="{C8A5DD0B-47B8-4FFF-85E0-6207ABAD9D9D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dirty="0">
              <a:ea typeface="MS PGothic" pitchFamily="34" charset="-128"/>
            </a:endParaRPr>
          </a:p>
        </p:txBody>
      </p:sp>
      <p:pic>
        <p:nvPicPr>
          <p:cNvPr id="1030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6373813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93688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e 7"/>
          <p:cNvGrpSpPr>
            <a:grpSpLocks/>
          </p:cNvGrpSpPr>
          <p:nvPr/>
        </p:nvGrpSpPr>
        <p:grpSpPr bwMode="auto">
          <a:xfrm>
            <a:off x="293688" y="900113"/>
            <a:ext cx="8556625" cy="112712"/>
            <a:chOff x="627063" y="1271848"/>
            <a:chExt cx="7929633" cy="0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90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t 1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613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84943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717" y="1"/>
            <a:ext cx="8556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 STYLE DU TITRE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717" y="1098550"/>
            <a:ext cx="85566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Cliquez pour modifier les styles du texte du masque</a:t>
            </a:r>
          </a:p>
          <a:p>
            <a:pPr lvl="1"/>
            <a:r>
              <a:rPr lang="en-US" altLang="en-US" smtClean="0"/>
              <a:t>Deuxième niveau</a:t>
            </a:r>
          </a:p>
          <a:p>
            <a:pPr lvl="2"/>
            <a:r>
              <a:rPr lang="en-US" altLang="en-US" smtClean="0"/>
              <a:t>Troisième niveau</a:t>
            </a:r>
          </a:p>
          <a:p>
            <a:pPr lvl="3"/>
            <a:r>
              <a:rPr lang="en-US" altLang="en-US" smtClean="0"/>
              <a:t>Quatrième niveau</a:t>
            </a:r>
          </a:p>
          <a:p>
            <a:pPr lvl="4"/>
            <a:r>
              <a:rPr lang="en-US" altLang="en-US" smtClean="0"/>
              <a:t>Cinquième niveau</a:t>
            </a:r>
          </a:p>
        </p:txBody>
      </p:sp>
      <p:pic>
        <p:nvPicPr>
          <p:cNvPr id="10246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1" y="6373881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93717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8" name="Groupe 7"/>
          <p:cNvGrpSpPr>
            <a:grpSpLocks/>
          </p:cNvGrpSpPr>
          <p:nvPr/>
        </p:nvGrpSpPr>
        <p:grpSpPr bwMode="auto">
          <a:xfrm>
            <a:off x="293717" y="900113"/>
            <a:ext cx="8556625" cy="112712"/>
            <a:chOff x="627063" y="1271848"/>
            <a:chExt cx="7929633" cy="0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9" name="Espace réservé du numéro de diapositive 4"/>
          <p:cNvSpPr txBox="1">
            <a:spLocks/>
          </p:cNvSpPr>
          <p:nvPr/>
        </p:nvSpPr>
        <p:spPr bwMode="auto">
          <a:xfrm>
            <a:off x="8439151" y="6503988"/>
            <a:ext cx="4826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CA36A"/>
              </a:buClr>
              <a:buSzPct val="130000"/>
              <a:buFont typeface="Verdana" pitchFamily="34" charset="0"/>
              <a:buNone/>
              <a:defRPr/>
            </a:pPr>
            <a:r>
              <a:rPr lang="en-US" sz="800" smtClean="0">
                <a:solidFill>
                  <a:srgbClr val="444492"/>
                </a:solidFill>
              </a:rPr>
              <a:t>|</a:t>
            </a:r>
            <a:r>
              <a:rPr lang="en-US" sz="800" baseline="16000" smtClean="0">
                <a:solidFill>
                  <a:srgbClr val="444492"/>
                </a:solidFill>
              </a:rPr>
              <a:t>        </a:t>
            </a:r>
            <a:fld id="{BDA84749-AD10-49E0-A9AC-308A35821E5E}" type="slidenum">
              <a:rPr lang="en-US" sz="800" smtClean="0">
                <a:solidFill>
                  <a:srgbClr val="444492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BCA36A"/>
                </a:buClr>
                <a:buSzPct val="130000"/>
                <a:buFont typeface="Verdana" pitchFamily="34" charset="0"/>
                <a:buNone/>
                <a:defRPr/>
              </a:pPr>
              <a:t>‹N°›</a:t>
            </a:fld>
            <a:endParaRPr lang="en-US" sz="800" smtClean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Calibri" pitchFamily="34" charset="0"/>
          <a:cs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3850"/>
            <a:ext cx="842010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/>
              <a:t>Text slide – 1 column, 28 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736725"/>
            <a:ext cx="8420100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746240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3838" y="6487291"/>
            <a:ext cx="663632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685800"/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6480461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8775" y="6457997"/>
            <a:ext cx="900000" cy="1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1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2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114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3934" userDrawn="1">
          <p15:clr>
            <a:srgbClr val="F26B43"/>
          </p15:clr>
        </p15:guide>
        <p15:guide id="10" pos="374" userDrawn="1">
          <p15:clr>
            <a:srgbClr val="F26B43"/>
          </p15:clr>
        </p15:guide>
        <p15:guide id="11" orient="horz" pos="109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3850"/>
            <a:ext cx="842010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noProof="0" dirty="0"/>
              <a:t>Text slide – 1 column, 28 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736725"/>
            <a:ext cx="8420100" cy="43513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Text 1st level, 20 pts</a:t>
            </a:r>
          </a:p>
          <a:p>
            <a:pPr lvl="1"/>
            <a:r>
              <a:rPr lang="en-US" noProof="0" dirty="0"/>
              <a:t>Text 2nd level, 18 pts</a:t>
            </a:r>
          </a:p>
          <a:p>
            <a:pPr lvl="2"/>
            <a:r>
              <a:rPr lang="en-US" noProof="0" dirty="0"/>
              <a:t>Text 3tf level, 16 pts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58775" y="746240"/>
            <a:ext cx="84201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3838" y="6487291"/>
            <a:ext cx="6636327" cy="12311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685800"/>
            <a:r>
              <a:rPr lang="en-US">
                <a:solidFill>
                  <a:srgbClr val="6B747B"/>
                </a:solidFill>
              </a:rPr>
              <a:t>Presentation title</a:t>
            </a:r>
            <a:endParaRPr lang="en-US" dirty="0">
              <a:solidFill>
                <a:srgbClr val="6B747B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8958263" y="6523640"/>
            <a:ext cx="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8575675" y="6480461"/>
            <a:ext cx="0" cy="135467"/>
          </a:xfrm>
          <a:prstGeom prst="line">
            <a:avLst/>
          </a:prstGeom>
          <a:ln w="63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8775" y="6457997"/>
            <a:ext cx="900000" cy="1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6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6858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charset="0"/>
        <a:buChar char="•"/>
        <a:tabLst/>
        <a:defRPr sz="2000" b="1" strike="noStrike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71463" indent="-136525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06400" indent="-134938" algn="l" defTabSz="685800" rtl="0" eaLnBrk="1" latinLnBrk="0" hangingPunct="1">
        <a:lnSpc>
          <a:spcPct val="90000"/>
        </a:lnSpc>
        <a:spcBef>
          <a:spcPts val="375"/>
        </a:spcBef>
        <a:buClr>
          <a:schemeClr val="bg2"/>
        </a:buClr>
        <a:buFont typeface="Arial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2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5" pos="5530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orient="horz" pos="1147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  <p15:guide id="9" orient="horz" pos="3934" userDrawn="1">
          <p15:clr>
            <a:srgbClr val="F26B43"/>
          </p15:clr>
        </p15:guide>
        <p15:guide id="10" pos="374" userDrawn="1">
          <p15:clr>
            <a:srgbClr val="F26B43"/>
          </p15:clr>
        </p15:guide>
        <p15:guide id="11" orient="horz" pos="109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7785593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17" imgW="360" imgH="360" progId="TCLayout.ActiveDocument.1">
                  <p:embed/>
                </p:oleObj>
              </mc:Choice>
              <mc:Fallback>
                <p:oleObj name="think-cell Slide" r:id="rId17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984875"/>
            <a:ext cx="9144000" cy="873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3688" y="0"/>
            <a:ext cx="85566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3688" y="1098550"/>
            <a:ext cx="8556625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112" name="Rectangle 4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8226" y="6503988"/>
            <a:ext cx="629549" cy="234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800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MS PGothic" pitchFamily="34" charset="-128"/>
              </a:rPr>
              <a:t>|</a:t>
            </a:r>
            <a:r>
              <a:rPr lang="en-US" sz="900" baseline="16000" dirty="0">
                <a:ea typeface="MS PGothic" pitchFamily="34" charset="-128"/>
              </a:rPr>
              <a:t>        </a:t>
            </a:r>
            <a:fld id="{C8A5DD0B-47B8-4FFF-85E0-6207ABAD9D9D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 dirty="0">
              <a:ea typeface="MS PGothic" pitchFamily="34" charset="-128"/>
            </a:endParaRPr>
          </a:p>
        </p:txBody>
      </p:sp>
      <p:pic>
        <p:nvPicPr>
          <p:cNvPr id="1030" name="Picture 5" descr="C:\Users\I0173026\Desktop\Logos\Logo-Sanofi-CHC-rvb-HD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6373813"/>
            <a:ext cx="2435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293688" y="6243638"/>
            <a:ext cx="8556625" cy="0"/>
          </a:xfrm>
          <a:prstGeom prst="line">
            <a:avLst/>
          </a:prstGeom>
          <a:ln w="19050">
            <a:solidFill>
              <a:srgbClr val="A5A5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2" name="Groupe 7"/>
          <p:cNvGrpSpPr>
            <a:grpSpLocks/>
          </p:cNvGrpSpPr>
          <p:nvPr/>
        </p:nvGrpSpPr>
        <p:grpSpPr bwMode="auto">
          <a:xfrm>
            <a:off x="293688" y="900113"/>
            <a:ext cx="8556625" cy="112712"/>
            <a:chOff x="627063" y="1271848"/>
            <a:chExt cx="7929633" cy="0"/>
          </a:xfrm>
        </p:grpSpPr>
        <p:cxnSp>
          <p:nvCxnSpPr>
            <p:cNvPr id="11" name="Connecteur droit 10"/>
            <p:cNvCxnSpPr/>
            <p:nvPr userDrawn="1"/>
          </p:nvCxnSpPr>
          <p:spPr>
            <a:xfrm>
              <a:off x="627063" y="1271848"/>
              <a:ext cx="2656942" cy="0"/>
            </a:xfrm>
            <a:prstGeom prst="line">
              <a:avLst/>
            </a:prstGeom>
            <a:ln w="28575">
              <a:solidFill>
                <a:srgbClr val="BAA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3263409" y="1271848"/>
              <a:ext cx="2656942" cy="0"/>
            </a:xfrm>
            <a:prstGeom prst="line">
              <a:avLst/>
            </a:prstGeom>
            <a:ln w="28575">
              <a:solidFill>
                <a:srgbClr val="3C41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5899754" y="1271848"/>
              <a:ext cx="2656942" cy="0"/>
            </a:xfrm>
            <a:prstGeom prst="line">
              <a:avLst/>
            </a:prstGeom>
            <a:ln w="28575">
              <a:solidFill>
                <a:srgbClr val="ACB2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750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45449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98989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30000"/>
        <a:buFont typeface="Verdana" pitchFamily="34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●"/>
        <a:defRPr sz="1600" b="1">
          <a:solidFill>
            <a:srgbClr val="989898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600">
          <a:solidFill>
            <a:srgbClr val="989898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rgbClr val="989898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335088" y="2579079"/>
            <a:ext cx="6903138" cy="664797"/>
          </a:xfrm>
        </p:spPr>
        <p:txBody>
          <a:bodyPr/>
          <a:lstStyle/>
          <a:p>
            <a:r>
              <a:rPr lang="de-AT" sz="4800" dirty="0" smtClean="0"/>
              <a:t>Our Purpose &amp; Values</a:t>
            </a:r>
            <a:endParaRPr lang="en-US" sz="48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sz="2400" i="1" dirty="0" smtClean="0"/>
              <a:t>Algeria</a:t>
            </a:r>
            <a:endParaRPr lang="en-US" sz="24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467501" y="6487291"/>
            <a:ext cx="311061" cy="123111"/>
          </a:xfrm>
        </p:spPr>
        <p:txBody>
          <a:bodyPr/>
          <a:lstStyle/>
          <a:p>
            <a:r>
              <a:rPr lang="en-US">
                <a:solidFill>
                  <a:srgbClr val="6B747B"/>
                </a:solidFill>
              </a:rPr>
              <a:t>|</a:t>
            </a:r>
            <a:r>
              <a:rPr lang="en-US" sz="900" baseline="16000">
                <a:solidFill>
                  <a:srgbClr val="6B747B"/>
                </a:solidFill>
              </a:rPr>
              <a:t>        </a:t>
            </a:r>
            <a:fld id="{8E7423CB-C39B-46B7-9A76-B744759BC044}" type="slidenum">
              <a:rPr lang="en-US" smtClean="0">
                <a:solidFill>
                  <a:srgbClr val="6B747B"/>
                </a:solidFill>
              </a:rPr>
              <a:pPr/>
              <a:t>1</a:t>
            </a:fld>
            <a:endParaRPr lang="en-US" dirty="0">
              <a:solidFill>
                <a:srgbClr val="6B747B"/>
              </a:solidFill>
            </a:endParaRPr>
          </a:p>
        </p:txBody>
      </p:sp>
      <p:pic>
        <p:nvPicPr>
          <p:cNvPr id="11269" name="Picture 5" descr="Image result for drapeau algé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4122"/>
            <a:ext cx="1169293" cy="1169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80446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Image result for drapeau algé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99" y="44624"/>
            <a:ext cx="630415" cy="63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52400" y="255014"/>
            <a:ext cx="9448800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49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492"/>
                </a:solidFill>
                <a:latin typeface="Calibri" pitchFamily="34" charset="0"/>
                <a:cs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492"/>
                </a:solidFill>
                <a:latin typeface="Calibri" pitchFamily="34" charset="0"/>
                <a:cs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492"/>
                </a:solidFill>
                <a:latin typeface="Calibri" pitchFamily="34" charset="0"/>
                <a:cs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54492"/>
                </a:solidFill>
                <a:latin typeface="Calibri" pitchFamily="34" charset="0"/>
                <a:cs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989898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D5B7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Our</a:t>
            </a:r>
            <a:r>
              <a:rPr kumimoji="0" lang="en-CA" altLang="zh-CN" sz="2400" b="1" i="0" u="none" strike="noStrike" kern="0" cap="none" spc="0" normalizeH="0" noProof="0" dirty="0" smtClean="0">
                <a:ln>
                  <a:noFill/>
                </a:ln>
                <a:solidFill>
                  <a:srgbClr val="5D5B7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kumimoji="0" lang="en-CA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5D5B7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Purpose …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5449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5449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688" y="2456592"/>
            <a:ext cx="8556625" cy="137842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44449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Serve Healthier, Fuller Lives</a:t>
            </a:r>
          </a:p>
        </p:txBody>
      </p:sp>
    </p:spTree>
    <p:extLst>
      <p:ext uri="{BB962C8B-B14F-4D97-AF65-F5344CB8AC3E}">
        <p14:creationId xmlns:p14="http://schemas.microsoft.com/office/powerpoint/2010/main" val="3012737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67501" y="6487291"/>
            <a:ext cx="311061" cy="123111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6B747B"/>
                </a:solidFill>
              </a:rPr>
              <a:t>|</a:t>
            </a:r>
            <a:r>
              <a:rPr lang="en-US" sz="900" baseline="16000" smtClean="0">
                <a:solidFill>
                  <a:srgbClr val="6B747B"/>
                </a:solidFill>
              </a:rPr>
              <a:t>         </a:t>
            </a:r>
            <a:fld id="{2055171F-CD83-4488-84E0-4CA1E5B3EB1A}" type="slidenum">
              <a:rPr lang="en-US" smtClean="0">
                <a:solidFill>
                  <a:srgbClr val="6B747B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6B747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9931" y="1268760"/>
            <a:ext cx="4701600" cy="68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2400" b="1" dirty="0">
                <a:solidFill>
                  <a:srgbClr val="444492"/>
                </a:solidFill>
              </a:rPr>
              <a:t>To Serve Healthier, Fuller Lives</a:t>
            </a:r>
            <a:endParaRPr lang="en-US" sz="2400" b="1" dirty="0">
              <a:solidFill>
                <a:srgbClr val="444492"/>
              </a:solidFill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9"/>
          <a:stretch/>
        </p:blipFill>
        <p:spPr bwMode="auto">
          <a:xfrm>
            <a:off x="2007808" y="2733773"/>
            <a:ext cx="5372504" cy="307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arallélogramme 2"/>
          <p:cNvSpPr/>
          <p:nvPr/>
        </p:nvSpPr>
        <p:spPr>
          <a:xfrm>
            <a:off x="-354330" y="916625"/>
            <a:ext cx="3368358" cy="352135"/>
          </a:xfrm>
          <a:prstGeom prst="parallelogram">
            <a:avLst>
              <a:gd name="adj" fmla="val 3963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350" dirty="0">
                <a:solidFill>
                  <a:srgbClr val="FFFFFF"/>
                </a:solidFill>
              </a:rPr>
              <a:t>   Our CHC Purpose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Parallélogramme 8"/>
          <p:cNvSpPr/>
          <p:nvPr/>
        </p:nvSpPr>
        <p:spPr>
          <a:xfrm flipH="1">
            <a:off x="6617074" y="1844824"/>
            <a:ext cx="2812679" cy="323851"/>
          </a:xfrm>
          <a:prstGeom prst="parallelogram">
            <a:avLst>
              <a:gd name="adj" fmla="val 39634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fr-FR" sz="1350" dirty="0">
                <a:solidFill>
                  <a:srgbClr val="FFFFFF"/>
                </a:solidFill>
              </a:rPr>
              <a:t>Our Values</a:t>
            </a:r>
            <a:endParaRPr lang="en-US" sz="1350" dirty="0">
              <a:solidFill>
                <a:srgbClr val="FFFFFF"/>
              </a:solidFill>
            </a:endParaRPr>
          </a:p>
        </p:txBody>
      </p:sp>
      <p:pic>
        <p:nvPicPr>
          <p:cNvPr id="10" name="Picture 5" descr="Image result for drapeau algér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99" y="44624"/>
            <a:ext cx="630415" cy="63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18073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60648"/>
            <a:ext cx="8420100" cy="332399"/>
          </a:xfrm>
        </p:spPr>
        <p:txBody>
          <a:bodyPr/>
          <a:lstStyle/>
          <a:p>
            <a:r>
              <a:rPr lang="fr-FR" b="1" dirty="0"/>
              <a:t>Reflect our Purpose &amp; </a:t>
            </a:r>
            <a:r>
              <a:rPr lang="fr-FR" b="1" dirty="0" smtClean="0"/>
              <a:t>Values (</a:t>
            </a:r>
            <a:r>
              <a:rPr lang="fr-FR" b="1" dirty="0" err="1" smtClean="0"/>
              <a:t>June</a:t>
            </a:r>
            <a:r>
              <a:rPr lang="fr-FR" b="1" dirty="0" smtClean="0"/>
              <a:t>, July 17)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B747B"/>
                </a:solidFill>
              </a:rPr>
              <a:t>|</a:t>
            </a:r>
            <a:r>
              <a:rPr lang="en-US" sz="900" baseline="16000" smtClean="0">
                <a:solidFill>
                  <a:srgbClr val="6B747B"/>
                </a:solidFill>
              </a:rPr>
              <a:t>        </a:t>
            </a:r>
            <a:fld id="{A0C6CBA3-07E0-4E5A-9CBC-84DDD6F62137}" type="slidenum">
              <a:rPr lang="en-US" smtClean="0">
                <a:solidFill>
                  <a:srgbClr val="6B747B"/>
                </a:solidFill>
              </a:rPr>
              <a:pPr/>
              <a:t>4</a:t>
            </a:fld>
            <a:endParaRPr lang="en-US" dirty="0">
              <a:solidFill>
                <a:srgbClr val="6B747B"/>
              </a:solidFill>
            </a:endParaRPr>
          </a:p>
        </p:txBody>
      </p:sp>
      <p:pic>
        <p:nvPicPr>
          <p:cNvPr id="5" name="Picture 2" descr="C:\Users\i0055057\AppData\Local\Microsoft\Windows\Temporary Internet Files\Content.Outlook\HPNUUN8G\IMG_4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36" y="1700808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i0055057\AppData\Local\Microsoft\Windows\Temporary Internet Files\Content.Outlook\HPNUUN8G\IMG_4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39" y="1591054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i0055057\AppData\Local\Microsoft\Windows\Temporary Internet Files\Content.Outlook\HPNUUN8G\IMG_45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85" y="3801604"/>
            <a:ext cx="2867811" cy="215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9512" y="867580"/>
            <a:ext cx="8556625" cy="68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444492"/>
                </a:solidFill>
              </a:rPr>
              <a:t>P&amp;V Task force to brainstrom around CHC values </a:t>
            </a:r>
            <a:endParaRPr lang="en-US" sz="2000" dirty="0">
              <a:solidFill>
                <a:srgbClr val="444492"/>
              </a:solidFill>
            </a:endParaRPr>
          </a:p>
        </p:txBody>
      </p:sp>
      <p:pic>
        <p:nvPicPr>
          <p:cNvPr id="9" name="Picture 5" descr="C:\Users\i0055057\AppData\Local\Microsoft\Windows\Temporary Internet Files\Content.Outlook\HPNUUN8G\IMG_45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65" y="4020145"/>
            <a:ext cx="2732999" cy="1922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62144" y="2489120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Brainstorming </a:t>
            </a:r>
            <a:r>
              <a:rPr lang="en-US" dirty="0"/>
              <a:t>around our values to better understand </a:t>
            </a:r>
            <a:r>
              <a:rPr lang="en-US" dirty="0" smtClean="0"/>
              <a:t>values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Identify behaviors, around which we will live the main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143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807"/>
            <a:ext cx="9448800" cy="914096"/>
          </a:xfrm>
        </p:spPr>
        <p:txBody>
          <a:bodyPr/>
          <a:lstStyle/>
          <a:p>
            <a:r>
              <a:rPr lang="en-US" b="1" dirty="0" smtClean="0"/>
              <a:t>Live our Purpose &amp; Values during cycle meeting </a:t>
            </a:r>
            <a:br>
              <a:rPr lang="en-US" b="1" dirty="0" smtClean="0"/>
            </a:br>
            <a:r>
              <a:rPr lang="en-US" b="1" dirty="0" smtClean="0"/>
              <a:t>(September) </a:t>
            </a:r>
            <a:r>
              <a:rPr lang="en-US" b="1" dirty="0"/>
              <a:t/>
            </a:r>
            <a:br>
              <a:rPr lang="en-US" b="1" dirty="0"/>
            </a:b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0004" y="4995446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May-Dec</a:t>
            </a:r>
          </a:p>
        </p:txBody>
      </p:sp>
      <p:pic>
        <p:nvPicPr>
          <p:cNvPr id="13" name="Picture 5" descr="Image result for drapeau algé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99" y="44624"/>
            <a:ext cx="630415" cy="63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35106" cy="237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638562" cy="202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05065"/>
            <a:ext cx="2657441" cy="200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7" y="3284984"/>
            <a:ext cx="2080385" cy="202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9367" y="5445224"/>
            <a:ext cx="8590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The whole CHC team participate to purpose &amp; values session, and team building around cinema theme, </a:t>
            </a:r>
            <a:r>
              <a:rPr lang="en-US" dirty="0"/>
              <a:t>which allowed </a:t>
            </a:r>
            <a:r>
              <a:rPr lang="en-US" dirty="0" smtClean="0"/>
              <a:t>them to </a:t>
            </a:r>
            <a:r>
              <a:rPr lang="en-US" dirty="0"/>
              <a:t>express their </a:t>
            </a:r>
            <a:r>
              <a:rPr lang="en-US" dirty="0" smtClean="0"/>
              <a:t>creativity to build values stories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3115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3006"/>
            <a:ext cx="9448800" cy="581698"/>
          </a:xfrm>
        </p:spPr>
        <p:txBody>
          <a:bodyPr/>
          <a:lstStyle/>
          <a:p>
            <a:r>
              <a:rPr lang="en-US" b="1" dirty="0" smtClean="0"/>
              <a:t>Purpose &amp; Values 2.0 (October-December 17)</a:t>
            </a:r>
            <a:r>
              <a:rPr lang="en-US" b="1" dirty="0"/>
              <a:t/>
            </a:r>
            <a:br>
              <a:rPr lang="en-US" b="1" dirty="0"/>
            </a:b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0004" y="4995446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May-Dec</a:t>
            </a:r>
          </a:p>
        </p:txBody>
      </p:sp>
      <p:pic>
        <p:nvPicPr>
          <p:cNvPr id="13" name="Picture 5" descr="Image result for drapeau algé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99" y="44624"/>
            <a:ext cx="630415" cy="63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1325986" cy="75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I0230535\Desktop\CHC P&amp;V Yammer Project\Li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843441" cy="8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488193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CHC digital purpose &amp; values page on Yammer, all colleagues of our business unit (including support functions dedicated to CHC)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in a fun way ideas &amp; experiences 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11287"/>
            <a:ext cx="662473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660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3006"/>
            <a:ext cx="9448800" cy="581698"/>
          </a:xfrm>
        </p:spPr>
        <p:txBody>
          <a:bodyPr/>
          <a:lstStyle/>
          <a:p>
            <a:r>
              <a:rPr lang="en-US" b="1" dirty="0" smtClean="0"/>
              <a:t>Purpose &amp; Values </a:t>
            </a:r>
            <a:r>
              <a:rPr lang="en-US" b="1" dirty="0" smtClean="0"/>
              <a:t>2018</a:t>
            </a:r>
            <a:r>
              <a:rPr lang="en-US" b="1" dirty="0" smtClean="0"/>
              <a:t> </a:t>
            </a:r>
            <a:r>
              <a:rPr lang="en-US" b="1" dirty="0" smtClean="0"/>
              <a:t>action plan</a:t>
            </a:r>
            <a:r>
              <a:rPr lang="en-US" b="1" dirty="0"/>
              <a:t/>
            </a:r>
            <a:br>
              <a:rPr lang="en-US" b="1" dirty="0"/>
            </a:b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0004" y="4995446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May-Dec</a:t>
            </a:r>
          </a:p>
        </p:txBody>
      </p:sp>
      <p:pic>
        <p:nvPicPr>
          <p:cNvPr id="13" name="Picture 5" descr="Image result for drapeau algér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899" y="44624"/>
            <a:ext cx="630415" cy="63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ZoneTexte 7"/>
          <p:cNvSpPr txBox="1"/>
          <p:nvPr/>
        </p:nvSpPr>
        <p:spPr>
          <a:xfrm>
            <a:off x="251520" y="1412776"/>
            <a:ext cx="8610600" cy="4275186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P&amp;V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booklets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distributed during cycle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meeting </a:t>
            </a:r>
            <a:r>
              <a:rPr lang="en-US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(Jan 18)</a:t>
            </a:r>
          </a:p>
          <a:p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Calibri" panose="020F0502020204030204" pitchFamily="34" charset="0"/>
              </a:rPr>
              <a:t>CHC digital purpose &amp; values page on Yammer, all colleagues of our business unit (including support functions dedicated to CHC) can share in a fun way ideas &amp; experiences </a:t>
            </a:r>
            <a:r>
              <a:rPr lang="fr-FR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fr-FR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(FY)</a:t>
            </a:r>
            <a:endParaRPr lang="fr-FR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Photos &amp; videos competition to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represent our values, to animate on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Yammer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</a:rPr>
              <a:t>Q1 18)</a:t>
            </a:r>
            <a:endParaRPr lang="en-US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</a:rPr>
              <a:t>P&amp;V team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breakfasts </a:t>
            </a:r>
            <a:r>
              <a:rPr lang="en-US" i="1" dirty="0">
                <a:solidFill>
                  <a:srgbClr val="002060"/>
                </a:solidFill>
                <a:latin typeface="Calibri" panose="020F0502020204030204" pitchFamily="34" charset="0"/>
              </a:rPr>
              <a:t>(FY) </a:t>
            </a:r>
            <a:endParaRPr lang="en-US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P&amp;V Treasure Islands (Q2/Q4)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P&amp;V animation during Cycle meeting (Q3)</a:t>
            </a:r>
            <a:endParaRPr lang="fr-FR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fr-FR" sz="1400" b="1" dirty="0" err="1" smtClean="0"/>
          </a:p>
        </p:txBody>
      </p:sp>
      <p:sp>
        <p:nvSpPr>
          <p:cNvPr id="9" name="Rectangle 8"/>
          <p:cNvSpPr/>
          <p:nvPr/>
        </p:nvSpPr>
        <p:spPr>
          <a:xfrm>
            <a:off x="4141749" y="5805264"/>
            <a:ext cx="4246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Freestyle Script" panose="030804020302050B0404" pitchFamily="66" charset="0"/>
              </a:rPr>
              <a:t>To Serve Healthier, Fuller Lives</a:t>
            </a:r>
          </a:p>
        </p:txBody>
      </p:sp>
    </p:spTree>
    <p:extLst>
      <p:ext uri="{BB962C8B-B14F-4D97-AF65-F5344CB8AC3E}">
        <p14:creationId xmlns:p14="http://schemas.microsoft.com/office/powerpoint/2010/main" val="1504244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3691" y="404664"/>
            <a:ext cx="8556625" cy="5026025"/>
          </a:xfrm>
        </p:spPr>
        <p:txBody>
          <a:bodyPr/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smtClean="0"/>
              <a:t>Let’s keep the ENERGY!</a:t>
            </a:r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173058" name="Picture 2" descr="C:\Users\i0254371\AppData\Local\Microsoft\Windows\Temporary Internet Files\Content.IE5\ADU781KF\action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15" y="3140968"/>
            <a:ext cx="2565415" cy="16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433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rgP1wOcUSgH8N_4.nI4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rgP1wOcUSgH8N_4.nI4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rgP1wOcUSgH8N_4.nI4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rgP1wOcUSgH8N_4.nI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rgP1wOcUSgH8N_4.nI4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rgP1wOcUSgH8N_4.nI4g"/>
</p:tagLst>
</file>

<file path=ppt/theme/theme1.xml><?xml version="1.0" encoding="utf-8"?>
<a:theme xmlns:a="http://schemas.openxmlformats.org/drawingml/2006/main" name="2_Theme SANOFI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Conception personnalisée">
  <a:themeElements>
    <a:clrScheme name="Sanofi CHC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DC006B"/>
      </a:accent1>
      <a:accent2>
        <a:srgbClr val="2D403E"/>
      </a:accent2>
      <a:accent3>
        <a:srgbClr val="9690C4"/>
      </a:accent3>
      <a:accent4>
        <a:srgbClr val="39397C"/>
      </a:accent4>
      <a:accent5>
        <a:srgbClr val="C9C6DE"/>
      </a:accent5>
      <a:accent6>
        <a:srgbClr val="ED5B43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7_Conception personnalisée">
  <a:themeElements>
    <a:clrScheme name="Conception personnalisée 1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9690C4"/>
      </a:accent1>
      <a:accent2>
        <a:srgbClr val="ED5B43"/>
      </a:accent2>
      <a:accent3>
        <a:srgbClr val="FFFFFF"/>
      </a:accent3>
      <a:accent4>
        <a:srgbClr val="39397C"/>
      </a:accent4>
      <a:accent5>
        <a:srgbClr val="C9C6DE"/>
      </a:accent5>
      <a:accent6>
        <a:srgbClr val="D7523C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heme SANOFI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heme SANOFI">
  <a:themeElements>
    <a:clrScheme name="SANOFI SK2016">
      <a:dk1>
        <a:srgbClr val="6B747B"/>
      </a:dk1>
      <a:lt1>
        <a:srgbClr val="FFFFFF"/>
      </a:lt1>
      <a:dk2>
        <a:srgbClr val="525CA3"/>
      </a:dk2>
      <a:lt2>
        <a:srgbClr val="BCBC1C"/>
      </a:lt2>
      <a:accent1>
        <a:srgbClr val="CAAE7A"/>
      </a:accent1>
      <a:accent2>
        <a:srgbClr val="3E90D0"/>
      </a:accent2>
      <a:accent3>
        <a:srgbClr val="8F6EAA"/>
      </a:accent3>
      <a:accent4>
        <a:srgbClr val="BE006B"/>
      </a:accent4>
      <a:accent5>
        <a:srgbClr val="00A590"/>
      </a:accent5>
      <a:accent6>
        <a:srgbClr val="47672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onception personnalisée">
  <a:themeElements>
    <a:clrScheme name="Sanofi CHC">
      <a:dk1>
        <a:srgbClr val="444492"/>
      </a:dk1>
      <a:lt1>
        <a:srgbClr val="FFFFFF"/>
      </a:lt1>
      <a:dk2>
        <a:srgbClr val="ACB317"/>
      </a:dk2>
      <a:lt2>
        <a:srgbClr val="BCA36A"/>
      </a:lt2>
      <a:accent1>
        <a:srgbClr val="DC006B"/>
      </a:accent1>
      <a:accent2>
        <a:srgbClr val="2D403E"/>
      </a:accent2>
      <a:accent3>
        <a:srgbClr val="9690C4"/>
      </a:accent3>
      <a:accent4>
        <a:srgbClr val="39397C"/>
      </a:accent4>
      <a:accent5>
        <a:srgbClr val="C9C6DE"/>
      </a:accent5>
      <a:accent6>
        <a:srgbClr val="ED5B43"/>
      </a:accent6>
      <a:hlink>
        <a:srgbClr val="751D1F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Conception personnalisée 1">
        <a:dk1>
          <a:srgbClr val="444492"/>
        </a:dk1>
        <a:lt1>
          <a:srgbClr val="FFFFFF"/>
        </a:lt1>
        <a:dk2>
          <a:srgbClr val="ACB317"/>
        </a:dk2>
        <a:lt2>
          <a:srgbClr val="BCA36A"/>
        </a:lt2>
        <a:accent1>
          <a:srgbClr val="9690C4"/>
        </a:accent1>
        <a:accent2>
          <a:srgbClr val="ED5B43"/>
        </a:accent2>
        <a:accent3>
          <a:srgbClr val="FFFFFF"/>
        </a:accent3>
        <a:accent4>
          <a:srgbClr val="39397C"/>
        </a:accent4>
        <a:accent5>
          <a:srgbClr val="C9C6DE"/>
        </a:accent5>
        <a:accent6>
          <a:srgbClr val="D7523C"/>
        </a:accent6>
        <a:hlink>
          <a:srgbClr val="751D1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252</Words>
  <Application>Microsoft Office PowerPoint</Application>
  <PresentationFormat>Affichage à l'écran (4:3)</PresentationFormat>
  <Paragraphs>40</Paragraphs>
  <Slides>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2_Theme SANOFI</vt:lpstr>
      <vt:lpstr>Conception personnalisée</vt:lpstr>
      <vt:lpstr>6_Conception personnalisée</vt:lpstr>
      <vt:lpstr>107_Conception personnalisée</vt:lpstr>
      <vt:lpstr>3_Theme SANOFI</vt:lpstr>
      <vt:lpstr>4_Theme SANOFI</vt:lpstr>
      <vt:lpstr>3_Conception personnalisée</vt:lpstr>
      <vt:lpstr>think-cell Slide</vt:lpstr>
      <vt:lpstr>think-cell Folie</vt:lpstr>
      <vt:lpstr>Diapositive think-cell</vt:lpstr>
      <vt:lpstr>Our Purpose &amp; Values</vt:lpstr>
      <vt:lpstr>Présentation PowerPoint</vt:lpstr>
      <vt:lpstr>Présentation PowerPoint</vt:lpstr>
      <vt:lpstr>Reflect our Purpose &amp; Values (June, July 17)</vt:lpstr>
      <vt:lpstr>Live our Purpose &amp; Values during cycle meeting  (September)  </vt:lpstr>
      <vt:lpstr>Purpose &amp; Values 2.0 (October-December 17) </vt:lpstr>
      <vt:lpstr>Purpose &amp; Values 2018 action plan </vt:lpstr>
      <vt:lpstr>Présentation PowerPoint</vt:lpstr>
    </vt:vector>
  </TitlesOfParts>
  <Company>sanofi-aventis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Purpose &amp; Values</dc:title>
  <dc:creator>Cerny, Jennifer /DE</dc:creator>
  <cp:lastModifiedBy>Baka, Nadia PH/DZ</cp:lastModifiedBy>
  <cp:revision>16</cp:revision>
  <dcterms:created xsi:type="dcterms:W3CDTF">2017-11-06T11:29:18Z</dcterms:created>
  <dcterms:modified xsi:type="dcterms:W3CDTF">2018-03-04T15:21:33Z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-1193775446</vt:i4>
  </property>
  <property fmtid="{D5CDD505-2E9C-101B-9397-08002B2CF9AE}" pid="3" name="_NewReviewCycle">
    <vt:lpwstr/>
  </property>
  <property fmtid="{D5CDD505-2E9C-101B-9397-08002B2CF9AE}" pid="4" name="_EmailSubject">
    <vt:lpwstr>NEED YOUR FEEDBACK - Showcasing our purpose and values at the CHC Global Forum</vt:lpwstr>
  </property>
  <property fmtid="{D5CDD505-2E9C-101B-9397-08002B2CF9AE}" pid="5" name="_AuthorEmail">
    <vt:lpwstr>Nadia.Baka@sanofi.com</vt:lpwstr>
  </property>
  <property fmtid="{D5CDD505-2E9C-101B-9397-08002B2CF9AE}" pid="6" name="_AuthorEmailDisplayName">
    <vt:lpwstr>Baka, Nadia /DZ</vt:lpwstr>
  </property>
  <property fmtid="{D5CDD505-2E9C-101B-9397-08002B2CF9AE}" pid="7" name="_PreviousAdHocReviewCycleID">
    <vt:i4>-1193775446</vt:i4>
  </property>
</Properties>
</file>