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4" r:id="rId1"/>
  </p:sldMasterIdLst>
  <p:notesMasterIdLst>
    <p:notesMasterId r:id="rId12"/>
  </p:notesMasterIdLst>
  <p:sldIdLst>
    <p:sldId id="256" r:id="rId2"/>
    <p:sldId id="296" r:id="rId3"/>
    <p:sldId id="270" r:id="rId4"/>
    <p:sldId id="299" r:id="rId5"/>
    <p:sldId id="294" r:id="rId6"/>
    <p:sldId id="295" r:id="rId7"/>
    <p:sldId id="268" r:id="rId8"/>
    <p:sldId id="298" r:id="rId9"/>
    <p:sldId id="262" r:id="rId10"/>
    <p:sldId id="273"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88457" autoAdjust="0"/>
  </p:normalViewPr>
  <p:slideViewPr>
    <p:cSldViewPr>
      <p:cViewPr varScale="1">
        <p:scale>
          <a:sx n="103" d="100"/>
          <a:sy n="103" d="100"/>
        </p:scale>
        <p:origin x="-504" y="-9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384ABD-F7AF-4451-8A66-E0A9DC997114}"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5481B5B5-AC14-46AF-8F82-18B745CB0106}">
      <dgm:prSet phldrT="[Text]" custT="1"/>
      <dgm:spPr>
        <a:solidFill>
          <a:srgbClr val="FFFF00"/>
        </a:solidFill>
      </dgm:spPr>
      <dgm:t>
        <a:bodyPr/>
        <a:lstStyle/>
        <a:p>
          <a:r>
            <a:rPr lang="en-US" sz="1700" dirty="0" smtClean="0">
              <a:solidFill>
                <a:schemeClr val="bg1"/>
              </a:solidFill>
            </a:rPr>
            <a:t>Quantitative Data Review</a:t>
          </a:r>
          <a:endParaRPr lang="en-US" sz="1700" dirty="0">
            <a:solidFill>
              <a:schemeClr val="bg1"/>
            </a:solidFill>
          </a:endParaRPr>
        </a:p>
      </dgm:t>
      <dgm:extLst>
        <a:ext uri="{E40237B7-FDA0-4F09-8148-C483321AD2D9}">
          <dgm14:cNvPr xmlns:dgm14="http://schemas.microsoft.com/office/drawing/2010/diagram" id="0" name="" descr="a yellow quarter of a pie chart." title="Admissions Requirements for NUSELI"/>
        </a:ext>
      </dgm:extLst>
    </dgm:pt>
    <dgm:pt modelId="{8E4D86CE-716D-4A59-BE08-55F8BCFB7410}" type="parTrans" cxnId="{EF032412-1BDD-4616-9472-AB2A1CEDA4F7}">
      <dgm:prSet/>
      <dgm:spPr/>
      <dgm:t>
        <a:bodyPr/>
        <a:lstStyle/>
        <a:p>
          <a:endParaRPr lang="en-US"/>
        </a:p>
      </dgm:t>
    </dgm:pt>
    <dgm:pt modelId="{6DC929BF-6B4F-4AAB-A1A6-44934D9033EE}" type="sibTrans" cxnId="{EF032412-1BDD-4616-9472-AB2A1CEDA4F7}">
      <dgm:prSet/>
      <dgm:spPr/>
      <dgm:t>
        <a:bodyPr/>
        <a:lstStyle/>
        <a:p>
          <a:endParaRPr lang="en-US"/>
        </a:p>
      </dgm:t>
    </dgm:pt>
    <dgm:pt modelId="{806F1C52-32E2-44B0-B78D-30FFDC10674E}">
      <dgm:prSet phldrT="[Text]" custT="1"/>
      <dgm:spPr>
        <a:ln>
          <a:solidFill>
            <a:schemeClr val="tx1"/>
          </a:solidFill>
        </a:ln>
      </dgm:spPr>
      <dgm:t>
        <a:bodyPr/>
        <a:lstStyle/>
        <a:p>
          <a:r>
            <a:rPr lang="en-US" sz="1600" dirty="0" smtClean="0"/>
            <a:t>Competitive GRE Scores (&gt;300 taken within the past 5 years)</a:t>
          </a:r>
          <a:endParaRPr lang="en-US" sz="1600" dirty="0"/>
        </a:p>
      </dgm:t>
      <dgm:extLst>
        <a:ext uri="{E40237B7-FDA0-4F09-8148-C483321AD2D9}">
          <dgm14:cNvPr xmlns:dgm14="http://schemas.microsoft.com/office/drawing/2010/diagram" id="0" name="" descr="Competitive GRE scores (greater than 300 within the past 5 years). Review of transcripts for grades (3.0 overall GPA in graduate courses)." title="Admissions Requirements for NUSELI"/>
        </a:ext>
      </dgm:extLst>
    </dgm:pt>
    <dgm:pt modelId="{EF1BCAE8-0630-4183-A410-E5F11276606B}" type="parTrans" cxnId="{9D17ED07-46A9-4FA3-A7E0-170ED97CF050}">
      <dgm:prSet/>
      <dgm:spPr/>
      <dgm:t>
        <a:bodyPr/>
        <a:lstStyle/>
        <a:p>
          <a:endParaRPr lang="en-US"/>
        </a:p>
      </dgm:t>
    </dgm:pt>
    <dgm:pt modelId="{CAB1B3BE-D7F6-4026-BD97-467681D5906D}" type="sibTrans" cxnId="{9D17ED07-46A9-4FA3-A7E0-170ED97CF050}">
      <dgm:prSet/>
      <dgm:spPr/>
      <dgm:t>
        <a:bodyPr/>
        <a:lstStyle/>
        <a:p>
          <a:endParaRPr lang="en-US"/>
        </a:p>
      </dgm:t>
    </dgm:pt>
    <dgm:pt modelId="{4772927A-2801-4478-A672-A60A3E5CA447}">
      <dgm:prSet phldrT="[Text]" custT="1"/>
      <dgm:spPr>
        <a:solidFill>
          <a:srgbClr val="FF0000"/>
        </a:solidFill>
      </dgm:spPr>
      <dgm:t>
        <a:bodyPr/>
        <a:lstStyle/>
        <a:p>
          <a:r>
            <a:rPr lang="en-US" sz="1700" dirty="0" smtClean="0">
              <a:solidFill>
                <a:schemeClr val="bg1"/>
              </a:solidFill>
            </a:rPr>
            <a:t>Professional Career in Education</a:t>
          </a:r>
          <a:endParaRPr lang="en-US" sz="1700" dirty="0">
            <a:solidFill>
              <a:schemeClr val="bg1"/>
            </a:solidFill>
          </a:endParaRPr>
        </a:p>
      </dgm:t>
      <dgm:extLst>
        <a:ext uri="{E40237B7-FDA0-4F09-8148-C483321AD2D9}">
          <dgm14:cNvPr xmlns:dgm14="http://schemas.microsoft.com/office/drawing/2010/diagram" id="0" name="" descr="A red Quarter of a pie chart " title="Admissions Requirements for NUSELI"/>
        </a:ext>
      </dgm:extLst>
    </dgm:pt>
    <dgm:pt modelId="{68B350E2-01ED-4001-ABAF-880AA3E94809}" type="parTrans" cxnId="{29B915D3-9DA9-416E-A4BA-2C3EF4060D31}">
      <dgm:prSet/>
      <dgm:spPr/>
      <dgm:t>
        <a:bodyPr/>
        <a:lstStyle/>
        <a:p>
          <a:endParaRPr lang="en-US"/>
        </a:p>
      </dgm:t>
    </dgm:pt>
    <dgm:pt modelId="{F06E03B1-547D-4106-9C83-8D1DB46B3649}" type="sibTrans" cxnId="{29B915D3-9DA9-416E-A4BA-2C3EF4060D31}">
      <dgm:prSet/>
      <dgm:spPr/>
      <dgm:t>
        <a:bodyPr/>
        <a:lstStyle/>
        <a:p>
          <a:endParaRPr lang="en-US"/>
        </a:p>
      </dgm:t>
    </dgm:pt>
    <dgm:pt modelId="{1EA9C3DB-FC74-4A3B-B5F3-93B0111FEC7F}">
      <dgm:prSet phldrT="[Text]" custT="1"/>
      <dgm:spPr>
        <a:ln>
          <a:solidFill>
            <a:schemeClr val="tx1"/>
          </a:solidFill>
        </a:ln>
      </dgm:spPr>
      <dgm:t>
        <a:bodyPr/>
        <a:lstStyle/>
        <a:p>
          <a:r>
            <a:rPr lang="en-US" sz="1600" dirty="0" smtClean="0"/>
            <a:t>Minimum of 3 years teaching in an educational setting</a:t>
          </a:r>
          <a:endParaRPr lang="en-US" sz="1600" dirty="0"/>
        </a:p>
      </dgm:t>
      <dgm:extLst>
        <a:ext uri="{E40237B7-FDA0-4F09-8148-C483321AD2D9}">
          <dgm14:cNvPr xmlns:dgm14="http://schemas.microsoft.com/office/drawing/2010/diagram" id="0" name="" descr="Minimum of 3 years teaching in an educational setting. Current employment in partnering school districts (fourth, seventh, and tenth largest districts in Florida)" title="Admissions Requirements for NUSELI"/>
        </a:ext>
      </dgm:extLst>
    </dgm:pt>
    <dgm:pt modelId="{2DDC11DA-7BAD-44A9-BF5A-BEBDA3F98855}" type="parTrans" cxnId="{301B3243-2E48-4CD1-9177-5A532D12FE03}">
      <dgm:prSet/>
      <dgm:spPr/>
      <dgm:t>
        <a:bodyPr/>
        <a:lstStyle/>
        <a:p>
          <a:endParaRPr lang="en-US"/>
        </a:p>
      </dgm:t>
    </dgm:pt>
    <dgm:pt modelId="{779787AE-FEAE-4015-82AF-ACE1D8B29393}" type="sibTrans" cxnId="{301B3243-2E48-4CD1-9177-5A532D12FE03}">
      <dgm:prSet/>
      <dgm:spPr/>
      <dgm:t>
        <a:bodyPr/>
        <a:lstStyle/>
        <a:p>
          <a:endParaRPr lang="en-US"/>
        </a:p>
      </dgm:t>
    </dgm:pt>
    <dgm:pt modelId="{4D4BF90C-B218-46B4-9D4D-3E5503F9F5E4}">
      <dgm:prSet phldrT="[Text]" custT="1"/>
      <dgm:spPr>
        <a:solidFill>
          <a:srgbClr val="00B050"/>
        </a:solidFill>
      </dgm:spPr>
      <dgm:t>
        <a:bodyPr/>
        <a:lstStyle/>
        <a:p>
          <a:r>
            <a:rPr lang="en-US" sz="1700" dirty="0" smtClean="0">
              <a:solidFill>
                <a:schemeClr val="bg1"/>
              </a:solidFill>
            </a:rPr>
            <a:t>Example of Professional Writing</a:t>
          </a:r>
          <a:endParaRPr lang="en-US" sz="1700" dirty="0">
            <a:solidFill>
              <a:schemeClr val="bg1"/>
            </a:solidFill>
          </a:endParaRPr>
        </a:p>
      </dgm:t>
      <dgm:extLst>
        <a:ext uri="{E40237B7-FDA0-4F09-8148-C483321AD2D9}">
          <dgm14:cNvPr xmlns:dgm14="http://schemas.microsoft.com/office/drawing/2010/diagram" id="0" name="" descr="A green quarter of a pie chart." title="Admissions Requirements for NUSELI"/>
        </a:ext>
      </dgm:extLst>
    </dgm:pt>
    <dgm:pt modelId="{52E195CE-6C31-448A-A718-F2E511B78DBF}" type="parTrans" cxnId="{D829A940-3834-4FE3-A4C9-F485675B0532}">
      <dgm:prSet/>
      <dgm:spPr/>
      <dgm:t>
        <a:bodyPr/>
        <a:lstStyle/>
        <a:p>
          <a:endParaRPr lang="en-US"/>
        </a:p>
      </dgm:t>
    </dgm:pt>
    <dgm:pt modelId="{20694CF1-4F18-470A-BFF1-99FC80F2F0D2}" type="sibTrans" cxnId="{D829A940-3834-4FE3-A4C9-F485675B0532}">
      <dgm:prSet/>
      <dgm:spPr/>
      <dgm:t>
        <a:bodyPr/>
        <a:lstStyle/>
        <a:p>
          <a:endParaRPr lang="en-US"/>
        </a:p>
      </dgm:t>
    </dgm:pt>
    <dgm:pt modelId="{2B10ECA3-710E-4B96-8F30-006E4EA92EDF}">
      <dgm:prSet phldrT="[Text]" custT="1"/>
      <dgm:spPr>
        <a:ln>
          <a:solidFill>
            <a:schemeClr val="tx1"/>
          </a:solidFill>
        </a:ln>
      </dgm:spPr>
      <dgm:t>
        <a:bodyPr/>
        <a:lstStyle/>
        <a:p>
          <a:r>
            <a:rPr lang="en-US" sz="1600" dirty="0" smtClean="0"/>
            <a:t>Personal Goal Statement</a:t>
          </a:r>
          <a:endParaRPr lang="en-US" sz="1600" dirty="0"/>
        </a:p>
      </dgm:t>
    </dgm:pt>
    <dgm:pt modelId="{70A1A985-A502-41C4-8A15-CE589B6360C1}" type="parTrans" cxnId="{EBADBF46-7234-43FA-B3BE-54EA6B764518}">
      <dgm:prSet/>
      <dgm:spPr/>
      <dgm:t>
        <a:bodyPr/>
        <a:lstStyle/>
        <a:p>
          <a:endParaRPr lang="en-US"/>
        </a:p>
      </dgm:t>
    </dgm:pt>
    <dgm:pt modelId="{E7285583-5396-44E6-A1FD-15500F7F1F32}" type="sibTrans" cxnId="{EBADBF46-7234-43FA-B3BE-54EA6B764518}">
      <dgm:prSet/>
      <dgm:spPr/>
      <dgm:t>
        <a:bodyPr/>
        <a:lstStyle/>
        <a:p>
          <a:endParaRPr lang="en-US"/>
        </a:p>
      </dgm:t>
    </dgm:pt>
    <dgm:pt modelId="{C45B4979-0180-46FC-9E78-67B6143ED1F7}">
      <dgm:prSet phldrT="[Text]" custT="1"/>
      <dgm:spPr>
        <a:solidFill>
          <a:srgbClr val="00B0F0"/>
        </a:solidFill>
      </dgm:spPr>
      <dgm:t>
        <a:bodyPr/>
        <a:lstStyle/>
        <a:p>
          <a:r>
            <a:rPr lang="en-US" sz="1700" dirty="0" smtClean="0">
              <a:solidFill>
                <a:schemeClr val="tx1"/>
              </a:solidFill>
            </a:rPr>
            <a:t>Qualitative Data Review</a:t>
          </a:r>
        </a:p>
      </dgm:t>
      <dgm:extLst>
        <a:ext uri="{E40237B7-FDA0-4F09-8148-C483321AD2D9}">
          <dgm14:cNvPr xmlns:dgm14="http://schemas.microsoft.com/office/drawing/2010/diagram" id="0" name="" descr="A blue quarter of a pie chart." title="Admissions Requirements for NUSELI"/>
        </a:ext>
      </dgm:extLst>
    </dgm:pt>
    <dgm:pt modelId="{7DC8AB76-F723-489A-B2FC-D3FDE9900322}" type="parTrans" cxnId="{2BAE44AC-50CF-459A-8C2E-266200202BCD}">
      <dgm:prSet/>
      <dgm:spPr/>
      <dgm:t>
        <a:bodyPr/>
        <a:lstStyle/>
        <a:p>
          <a:endParaRPr lang="en-US"/>
        </a:p>
      </dgm:t>
    </dgm:pt>
    <dgm:pt modelId="{113F92AB-3662-49B9-9C66-D84B0D0E5558}" type="sibTrans" cxnId="{2BAE44AC-50CF-459A-8C2E-266200202BCD}">
      <dgm:prSet/>
      <dgm:spPr/>
      <dgm:t>
        <a:bodyPr/>
        <a:lstStyle/>
        <a:p>
          <a:endParaRPr lang="en-US"/>
        </a:p>
      </dgm:t>
    </dgm:pt>
    <dgm:pt modelId="{A64E1822-6422-4EE5-86F9-7C8AB95FEF8F}">
      <dgm:prSet phldrT="[Text]" custT="1"/>
      <dgm:spPr>
        <a:ln>
          <a:solidFill>
            <a:schemeClr val="tx1"/>
          </a:solidFill>
        </a:ln>
      </dgm:spPr>
      <dgm:t>
        <a:bodyPr/>
        <a:lstStyle/>
        <a:p>
          <a:r>
            <a:rPr lang="en-US" sz="1600" dirty="0" smtClean="0"/>
            <a:t>Minimum of 3 letters of reference</a:t>
          </a:r>
          <a:endParaRPr lang="en-US" sz="1600" dirty="0"/>
        </a:p>
      </dgm:t>
    </dgm:pt>
    <dgm:pt modelId="{5FD712A5-BD85-4134-8DF6-30FB4D1FD0EB}" type="parTrans" cxnId="{D2A32FF3-294F-46FC-8059-B8A78F2295BD}">
      <dgm:prSet/>
      <dgm:spPr/>
      <dgm:t>
        <a:bodyPr/>
        <a:lstStyle/>
        <a:p>
          <a:endParaRPr lang="en-US"/>
        </a:p>
      </dgm:t>
    </dgm:pt>
    <dgm:pt modelId="{3A709059-D709-4366-87E4-B44843E7DE6F}" type="sibTrans" cxnId="{D2A32FF3-294F-46FC-8059-B8A78F2295BD}">
      <dgm:prSet/>
      <dgm:spPr/>
      <dgm:t>
        <a:bodyPr/>
        <a:lstStyle/>
        <a:p>
          <a:endParaRPr lang="en-US"/>
        </a:p>
      </dgm:t>
    </dgm:pt>
    <dgm:pt modelId="{85352B41-55C4-4382-B455-20445851EBEE}">
      <dgm:prSet phldrT="[Text]" custT="1"/>
      <dgm:spPr>
        <a:ln>
          <a:solidFill>
            <a:schemeClr val="tx1"/>
          </a:solidFill>
        </a:ln>
      </dgm:spPr>
      <dgm:t>
        <a:bodyPr/>
        <a:lstStyle/>
        <a:p>
          <a:r>
            <a:rPr lang="en-US" sz="1600" dirty="0" smtClean="0"/>
            <a:t>Review of transcripts for grades (3.0 overall GPA in graduate courses)</a:t>
          </a:r>
          <a:endParaRPr lang="en-US" sz="1600" dirty="0"/>
        </a:p>
      </dgm:t>
    </dgm:pt>
    <dgm:pt modelId="{333F8F78-00A5-453F-96D7-497078544646}" type="parTrans" cxnId="{1FF80A15-E669-4082-A85E-43614D5FFB30}">
      <dgm:prSet/>
      <dgm:spPr/>
      <dgm:t>
        <a:bodyPr/>
        <a:lstStyle/>
        <a:p>
          <a:endParaRPr lang="en-US"/>
        </a:p>
      </dgm:t>
    </dgm:pt>
    <dgm:pt modelId="{CF1F591A-2DBD-4A54-9410-9929679B23FC}" type="sibTrans" cxnId="{1FF80A15-E669-4082-A85E-43614D5FFB30}">
      <dgm:prSet/>
      <dgm:spPr/>
      <dgm:t>
        <a:bodyPr/>
        <a:lstStyle/>
        <a:p>
          <a:endParaRPr lang="en-US"/>
        </a:p>
      </dgm:t>
    </dgm:pt>
    <dgm:pt modelId="{117D3981-624B-4705-85AA-4DA5CE8626C4}">
      <dgm:prSet phldrT="[Text]" custT="1"/>
      <dgm:spPr>
        <a:ln>
          <a:solidFill>
            <a:schemeClr val="tx1"/>
          </a:solidFill>
        </a:ln>
      </dgm:spPr>
      <dgm:t>
        <a:bodyPr/>
        <a:lstStyle/>
        <a:p>
          <a:r>
            <a:rPr lang="en-US" sz="1600" dirty="0" smtClean="0"/>
            <a:t>Current employment in partnering school districts (4</a:t>
          </a:r>
          <a:r>
            <a:rPr lang="en-US" sz="1600" baseline="30000" dirty="0" smtClean="0"/>
            <a:t>th</a:t>
          </a:r>
          <a:r>
            <a:rPr lang="en-US" sz="1600" dirty="0" smtClean="0"/>
            <a:t>, 7</a:t>
          </a:r>
          <a:r>
            <a:rPr lang="en-US" sz="1600" baseline="30000" dirty="0" smtClean="0"/>
            <a:t>th</a:t>
          </a:r>
          <a:r>
            <a:rPr lang="en-US" sz="1600" dirty="0" smtClean="0"/>
            <a:t> and 10</a:t>
          </a:r>
          <a:r>
            <a:rPr lang="en-US" sz="1600" baseline="30000" dirty="0" smtClean="0"/>
            <a:t>th</a:t>
          </a:r>
          <a:r>
            <a:rPr lang="en-US" sz="1600" dirty="0" smtClean="0"/>
            <a:t> largest districts in Florida)</a:t>
          </a:r>
          <a:endParaRPr lang="en-US" sz="1600" dirty="0"/>
        </a:p>
      </dgm:t>
    </dgm:pt>
    <dgm:pt modelId="{FD6DD155-465D-4B39-B05C-5C520E8BC5FC}" type="parTrans" cxnId="{993DA743-09AB-46D8-A589-C3AEFDEEFA56}">
      <dgm:prSet/>
      <dgm:spPr/>
      <dgm:t>
        <a:bodyPr/>
        <a:lstStyle/>
        <a:p>
          <a:endParaRPr lang="en-US"/>
        </a:p>
      </dgm:t>
    </dgm:pt>
    <dgm:pt modelId="{F5A046B9-DB0B-4017-BFC6-71A3CC08ECA6}" type="sibTrans" cxnId="{993DA743-09AB-46D8-A589-C3AEFDEEFA56}">
      <dgm:prSet/>
      <dgm:spPr/>
      <dgm:t>
        <a:bodyPr/>
        <a:lstStyle/>
        <a:p>
          <a:endParaRPr lang="en-US"/>
        </a:p>
      </dgm:t>
    </dgm:pt>
    <dgm:pt modelId="{22B7A89D-AB5E-4FBD-A1C1-6D8F434AA458}">
      <dgm:prSet phldrT="[Text]" custT="1"/>
      <dgm:spPr>
        <a:ln>
          <a:solidFill>
            <a:schemeClr val="tx1"/>
          </a:solidFill>
        </a:ln>
      </dgm:spPr>
      <dgm:t>
        <a:bodyPr/>
        <a:lstStyle/>
        <a:p>
          <a:endParaRPr lang="en-US" sz="1600" dirty="0"/>
        </a:p>
      </dgm:t>
      <dgm:extLst>
        <a:ext uri="{E40237B7-FDA0-4F09-8148-C483321AD2D9}">
          <dgm14:cNvPr xmlns:dgm14="http://schemas.microsoft.com/office/drawing/2010/diagram" id="0" name="" descr="Minimum of 3 letters of reference. Phone interview with NUSELI team members." title="Admissions Requirements for NUSELI"/>
        </a:ext>
      </dgm:extLst>
    </dgm:pt>
    <dgm:pt modelId="{30D61716-CE2F-42E1-B20D-3DFA604FCCCA}" type="parTrans" cxnId="{07FB325A-C472-48AE-ADF3-66B509538982}">
      <dgm:prSet/>
      <dgm:spPr/>
      <dgm:t>
        <a:bodyPr/>
        <a:lstStyle/>
        <a:p>
          <a:endParaRPr lang="en-US"/>
        </a:p>
      </dgm:t>
    </dgm:pt>
    <dgm:pt modelId="{E75FB7CD-2AF8-4F69-A5E3-CBA79426EC12}" type="sibTrans" cxnId="{07FB325A-C472-48AE-ADF3-66B509538982}">
      <dgm:prSet/>
      <dgm:spPr/>
      <dgm:t>
        <a:bodyPr/>
        <a:lstStyle/>
        <a:p>
          <a:endParaRPr lang="en-US"/>
        </a:p>
      </dgm:t>
    </dgm:pt>
    <dgm:pt modelId="{B1B88075-33C3-4948-A30A-A3E13C905BC1}">
      <dgm:prSet phldrT="[Text]"/>
      <dgm:spPr>
        <a:ln>
          <a:solidFill>
            <a:schemeClr val="tx1"/>
          </a:solidFill>
        </a:ln>
      </dgm:spPr>
      <dgm:t>
        <a:bodyPr/>
        <a:lstStyle/>
        <a:p>
          <a:endParaRPr lang="en-US" sz="1300" dirty="0"/>
        </a:p>
      </dgm:t>
    </dgm:pt>
    <dgm:pt modelId="{D927C4F8-6A96-47CC-8257-D3E70937D528}" type="parTrans" cxnId="{5FBBE4F5-3DF8-4A8E-8CBE-F2F0A95738B0}">
      <dgm:prSet/>
      <dgm:spPr/>
      <dgm:t>
        <a:bodyPr/>
        <a:lstStyle/>
        <a:p>
          <a:endParaRPr lang="en-US"/>
        </a:p>
      </dgm:t>
    </dgm:pt>
    <dgm:pt modelId="{4F84FAC7-32CF-4373-91A6-05C38CF309C7}" type="sibTrans" cxnId="{5FBBE4F5-3DF8-4A8E-8CBE-F2F0A95738B0}">
      <dgm:prSet/>
      <dgm:spPr/>
      <dgm:t>
        <a:bodyPr/>
        <a:lstStyle/>
        <a:p>
          <a:endParaRPr lang="en-US"/>
        </a:p>
      </dgm:t>
    </dgm:pt>
    <dgm:pt modelId="{A2AD3937-78E0-4E6D-96A6-D13334E99AB1}">
      <dgm:prSet phldrT="[Text]"/>
      <dgm:spPr>
        <a:ln>
          <a:solidFill>
            <a:schemeClr val="tx1"/>
          </a:solidFill>
        </a:ln>
      </dgm:spPr>
      <dgm:t>
        <a:bodyPr/>
        <a:lstStyle/>
        <a:p>
          <a:endParaRPr lang="en-US" sz="1300" dirty="0"/>
        </a:p>
      </dgm:t>
      <dgm:extLst>
        <a:ext uri="{E40237B7-FDA0-4F09-8148-C483321AD2D9}">
          <dgm14:cNvPr xmlns:dgm14="http://schemas.microsoft.com/office/drawing/2010/diagram" id="0" name="" descr="Personal goal statement. Resume Review" title="Admissions Requirements for NUSELI"/>
        </a:ext>
      </dgm:extLst>
    </dgm:pt>
    <dgm:pt modelId="{34134B66-F43A-4EBB-8AC2-ABD3F25C3712}" type="parTrans" cxnId="{93216CAB-FC93-4638-9111-E2232D798DD0}">
      <dgm:prSet/>
      <dgm:spPr/>
      <dgm:t>
        <a:bodyPr/>
        <a:lstStyle/>
        <a:p>
          <a:endParaRPr lang="en-US"/>
        </a:p>
      </dgm:t>
    </dgm:pt>
    <dgm:pt modelId="{2EA313FF-DFA2-4F78-A70D-020F2B64F190}" type="sibTrans" cxnId="{93216CAB-FC93-4638-9111-E2232D798DD0}">
      <dgm:prSet/>
      <dgm:spPr/>
      <dgm:t>
        <a:bodyPr/>
        <a:lstStyle/>
        <a:p>
          <a:endParaRPr lang="en-US"/>
        </a:p>
      </dgm:t>
    </dgm:pt>
    <dgm:pt modelId="{5BA6AECC-1120-4973-A8F6-01A26D9CBD42}">
      <dgm:prSet phldrT="[Text]" custT="1"/>
      <dgm:spPr>
        <a:ln>
          <a:solidFill>
            <a:schemeClr val="tx1"/>
          </a:solidFill>
        </a:ln>
      </dgm:spPr>
      <dgm:t>
        <a:bodyPr/>
        <a:lstStyle/>
        <a:p>
          <a:r>
            <a:rPr lang="en-US" sz="1600" dirty="0" smtClean="0"/>
            <a:t>Phone Interview with NUSELI team members</a:t>
          </a:r>
          <a:endParaRPr lang="en-US" sz="1600" dirty="0"/>
        </a:p>
      </dgm:t>
    </dgm:pt>
    <dgm:pt modelId="{3C2FAB31-6D43-4006-ACC9-FA3F7ADAB03B}" type="parTrans" cxnId="{A2ED616C-A2CC-479E-8A5F-639D9C200B49}">
      <dgm:prSet/>
      <dgm:spPr/>
      <dgm:t>
        <a:bodyPr/>
        <a:lstStyle/>
        <a:p>
          <a:endParaRPr lang="en-US"/>
        </a:p>
      </dgm:t>
    </dgm:pt>
    <dgm:pt modelId="{17DFB5C5-9CC3-4913-B354-45573154646F}" type="sibTrans" cxnId="{A2ED616C-A2CC-479E-8A5F-639D9C200B49}">
      <dgm:prSet/>
      <dgm:spPr/>
      <dgm:t>
        <a:bodyPr/>
        <a:lstStyle/>
        <a:p>
          <a:endParaRPr lang="en-US"/>
        </a:p>
      </dgm:t>
    </dgm:pt>
    <dgm:pt modelId="{432C40D9-F27F-4A76-B4CF-02BE53111E4A}">
      <dgm:prSet phldrT="[Text]" custT="1"/>
      <dgm:spPr>
        <a:ln>
          <a:solidFill>
            <a:schemeClr val="tx1"/>
          </a:solidFill>
        </a:ln>
      </dgm:spPr>
      <dgm:t>
        <a:bodyPr/>
        <a:lstStyle/>
        <a:p>
          <a:r>
            <a:rPr lang="en-US" sz="1600" dirty="0" smtClean="0"/>
            <a:t>Resume Review</a:t>
          </a:r>
          <a:endParaRPr lang="en-US" sz="1600" dirty="0"/>
        </a:p>
      </dgm:t>
    </dgm:pt>
    <dgm:pt modelId="{CC7095EC-AB8D-461B-B8CB-CE0C8F57A241}" type="parTrans" cxnId="{4CB5E5F8-DEFA-4012-947C-EE58DF0E4ABF}">
      <dgm:prSet/>
      <dgm:spPr/>
      <dgm:t>
        <a:bodyPr/>
        <a:lstStyle/>
        <a:p>
          <a:endParaRPr lang="en-US"/>
        </a:p>
      </dgm:t>
    </dgm:pt>
    <dgm:pt modelId="{C061E1E8-AAF4-44F4-B93C-409ABAEB10B7}" type="sibTrans" cxnId="{4CB5E5F8-DEFA-4012-947C-EE58DF0E4ABF}">
      <dgm:prSet/>
      <dgm:spPr/>
      <dgm:t>
        <a:bodyPr/>
        <a:lstStyle/>
        <a:p>
          <a:endParaRPr lang="en-US"/>
        </a:p>
      </dgm:t>
    </dgm:pt>
    <dgm:pt modelId="{BD1846AF-8585-47F2-8FA3-1A9A40C63288}" type="pres">
      <dgm:prSet presAssocID="{D9384ABD-F7AF-4451-8A66-E0A9DC997114}" presName="cycleMatrixDiagram" presStyleCnt="0">
        <dgm:presLayoutVars>
          <dgm:chMax val="1"/>
          <dgm:dir/>
          <dgm:animLvl val="lvl"/>
          <dgm:resizeHandles val="exact"/>
        </dgm:presLayoutVars>
      </dgm:prSet>
      <dgm:spPr/>
      <dgm:t>
        <a:bodyPr/>
        <a:lstStyle/>
        <a:p>
          <a:endParaRPr lang="en-US"/>
        </a:p>
      </dgm:t>
    </dgm:pt>
    <dgm:pt modelId="{6F0A6121-502D-43A7-BDD1-AAF4B3F54E3A}" type="pres">
      <dgm:prSet presAssocID="{D9384ABD-F7AF-4451-8A66-E0A9DC997114}" presName="children" presStyleCnt="0"/>
      <dgm:spPr/>
    </dgm:pt>
    <dgm:pt modelId="{27942597-B1AD-4867-9A11-CD5C3A0F48FC}" type="pres">
      <dgm:prSet presAssocID="{D9384ABD-F7AF-4451-8A66-E0A9DC997114}" presName="child1group" presStyleCnt="0"/>
      <dgm:spPr/>
    </dgm:pt>
    <dgm:pt modelId="{5317CD93-9533-408C-8CCD-2E603936B5C2}" type="pres">
      <dgm:prSet presAssocID="{D9384ABD-F7AF-4451-8A66-E0A9DC997114}" presName="child1" presStyleLbl="bgAcc1" presStyleIdx="0" presStyleCnt="4" custScaleX="114044" custScaleY="93375" custLinFactNeighborX="-26062" custLinFactNeighborY="5654"/>
      <dgm:spPr/>
      <dgm:t>
        <a:bodyPr/>
        <a:lstStyle/>
        <a:p>
          <a:endParaRPr lang="en-US"/>
        </a:p>
      </dgm:t>
    </dgm:pt>
    <dgm:pt modelId="{A07D8AE0-2AC2-4431-BA7D-996E5112AC19}" type="pres">
      <dgm:prSet presAssocID="{D9384ABD-F7AF-4451-8A66-E0A9DC997114}" presName="child1Text" presStyleLbl="bgAcc1" presStyleIdx="0" presStyleCnt="4">
        <dgm:presLayoutVars>
          <dgm:bulletEnabled val="1"/>
        </dgm:presLayoutVars>
      </dgm:prSet>
      <dgm:spPr/>
      <dgm:t>
        <a:bodyPr/>
        <a:lstStyle/>
        <a:p>
          <a:endParaRPr lang="en-US"/>
        </a:p>
      </dgm:t>
    </dgm:pt>
    <dgm:pt modelId="{89698FD1-F159-437F-B8C5-C8DEB7D86EFD}" type="pres">
      <dgm:prSet presAssocID="{D9384ABD-F7AF-4451-8A66-E0A9DC997114}" presName="child2group" presStyleCnt="0"/>
      <dgm:spPr/>
    </dgm:pt>
    <dgm:pt modelId="{74A730E4-7A03-41E2-8F0B-B2C90F19A1E4}" type="pres">
      <dgm:prSet presAssocID="{D9384ABD-F7AF-4451-8A66-E0A9DC997114}" presName="child2" presStyleLbl="bgAcc1" presStyleIdx="1" presStyleCnt="4" custScaleX="119829" custLinFactNeighborX="25962" custLinFactNeighborY="4501"/>
      <dgm:spPr/>
      <dgm:t>
        <a:bodyPr/>
        <a:lstStyle/>
        <a:p>
          <a:endParaRPr lang="en-US"/>
        </a:p>
      </dgm:t>
    </dgm:pt>
    <dgm:pt modelId="{2C1BD7EE-B726-493E-AFD5-32FC8DD95624}" type="pres">
      <dgm:prSet presAssocID="{D9384ABD-F7AF-4451-8A66-E0A9DC997114}" presName="child2Text" presStyleLbl="bgAcc1" presStyleIdx="1" presStyleCnt="4">
        <dgm:presLayoutVars>
          <dgm:bulletEnabled val="1"/>
        </dgm:presLayoutVars>
      </dgm:prSet>
      <dgm:spPr/>
      <dgm:t>
        <a:bodyPr/>
        <a:lstStyle/>
        <a:p>
          <a:endParaRPr lang="en-US"/>
        </a:p>
      </dgm:t>
    </dgm:pt>
    <dgm:pt modelId="{11E022C6-734F-4597-A4C6-BA09B4D30855}" type="pres">
      <dgm:prSet presAssocID="{D9384ABD-F7AF-4451-8A66-E0A9DC997114}" presName="child3group" presStyleCnt="0"/>
      <dgm:spPr/>
    </dgm:pt>
    <dgm:pt modelId="{EF9663B6-5965-4301-B182-C27C4837FC24}" type="pres">
      <dgm:prSet presAssocID="{D9384ABD-F7AF-4451-8A66-E0A9DC997114}" presName="child3" presStyleLbl="bgAcc1" presStyleIdx="2" presStyleCnt="4" custLinFactNeighborX="25134" custLinFactNeighborY="-65110"/>
      <dgm:spPr/>
      <dgm:t>
        <a:bodyPr/>
        <a:lstStyle/>
        <a:p>
          <a:endParaRPr lang="en-US"/>
        </a:p>
      </dgm:t>
    </dgm:pt>
    <dgm:pt modelId="{2D2D92E7-5905-4DF4-B164-89E9C0EF1659}" type="pres">
      <dgm:prSet presAssocID="{D9384ABD-F7AF-4451-8A66-E0A9DC997114}" presName="child3Text" presStyleLbl="bgAcc1" presStyleIdx="2" presStyleCnt="4">
        <dgm:presLayoutVars>
          <dgm:bulletEnabled val="1"/>
        </dgm:presLayoutVars>
      </dgm:prSet>
      <dgm:spPr/>
      <dgm:t>
        <a:bodyPr/>
        <a:lstStyle/>
        <a:p>
          <a:endParaRPr lang="en-US"/>
        </a:p>
      </dgm:t>
    </dgm:pt>
    <dgm:pt modelId="{B8A88363-56E1-4E22-8918-0B9A4A1509C5}" type="pres">
      <dgm:prSet presAssocID="{D9384ABD-F7AF-4451-8A66-E0A9DC997114}" presName="child4group" presStyleCnt="0"/>
      <dgm:spPr/>
    </dgm:pt>
    <dgm:pt modelId="{C247DF04-A4F1-439A-AED4-AAFC5FEA0884}" type="pres">
      <dgm:prSet presAssocID="{D9384ABD-F7AF-4451-8A66-E0A9DC997114}" presName="child4" presStyleLbl="bgAcc1" presStyleIdx="3" presStyleCnt="4" custScaleX="118593" custScaleY="100284" custLinFactNeighborX="-23170" custLinFactNeighborY="-69433"/>
      <dgm:spPr/>
      <dgm:t>
        <a:bodyPr/>
        <a:lstStyle/>
        <a:p>
          <a:endParaRPr lang="en-US"/>
        </a:p>
      </dgm:t>
    </dgm:pt>
    <dgm:pt modelId="{50769CFA-FD1F-473F-8B78-748A85A472A8}" type="pres">
      <dgm:prSet presAssocID="{D9384ABD-F7AF-4451-8A66-E0A9DC997114}" presName="child4Text" presStyleLbl="bgAcc1" presStyleIdx="3" presStyleCnt="4">
        <dgm:presLayoutVars>
          <dgm:bulletEnabled val="1"/>
        </dgm:presLayoutVars>
      </dgm:prSet>
      <dgm:spPr/>
      <dgm:t>
        <a:bodyPr/>
        <a:lstStyle/>
        <a:p>
          <a:endParaRPr lang="en-US"/>
        </a:p>
      </dgm:t>
    </dgm:pt>
    <dgm:pt modelId="{CA1B3BC7-EFD1-4668-AD7C-1ED5A3DDC03C}" type="pres">
      <dgm:prSet presAssocID="{D9384ABD-F7AF-4451-8A66-E0A9DC997114}" presName="childPlaceholder" presStyleCnt="0"/>
      <dgm:spPr/>
    </dgm:pt>
    <dgm:pt modelId="{CFBD08B3-D226-4595-B2A5-993248A67305}" type="pres">
      <dgm:prSet presAssocID="{D9384ABD-F7AF-4451-8A66-E0A9DC997114}" presName="circle" presStyleCnt="0"/>
      <dgm:spPr/>
    </dgm:pt>
    <dgm:pt modelId="{A59FC99E-E53F-4909-B02F-02ECBBF58D98}" type="pres">
      <dgm:prSet presAssocID="{D9384ABD-F7AF-4451-8A66-E0A9DC997114}" presName="quadrant1" presStyleLbl="node1" presStyleIdx="0" presStyleCnt="4">
        <dgm:presLayoutVars>
          <dgm:chMax val="1"/>
          <dgm:bulletEnabled val="1"/>
        </dgm:presLayoutVars>
      </dgm:prSet>
      <dgm:spPr/>
      <dgm:t>
        <a:bodyPr/>
        <a:lstStyle/>
        <a:p>
          <a:endParaRPr lang="en-US"/>
        </a:p>
      </dgm:t>
    </dgm:pt>
    <dgm:pt modelId="{5AB3700F-BF7D-44D9-861A-C8A2C9442AC2}" type="pres">
      <dgm:prSet presAssocID="{D9384ABD-F7AF-4451-8A66-E0A9DC997114}" presName="quadrant2" presStyleLbl="node1" presStyleIdx="1" presStyleCnt="4">
        <dgm:presLayoutVars>
          <dgm:chMax val="1"/>
          <dgm:bulletEnabled val="1"/>
        </dgm:presLayoutVars>
      </dgm:prSet>
      <dgm:spPr/>
      <dgm:t>
        <a:bodyPr/>
        <a:lstStyle/>
        <a:p>
          <a:endParaRPr lang="en-US"/>
        </a:p>
      </dgm:t>
    </dgm:pt>
    <dgm:pt modelId="{F6185617-EE02-428D-A5BE-579B7BBA76FA}" type="pres">
      <dgm:prSet presAssocID="{D9384ABD-F7AF-4451-8A66-E0A9DC997114}" presName="quadrant3" presStyleLbl="node1" presStyleIdx="2" presStyleCnt="4" custLinFactNeighborX="1087" custLinFactNeighborY="1087">
        <dgm:presLayoutVars>
          <dgm:chMax val="1"/>
          <dgm:bulletEnabled val="1"/>
        </dgm:presLayoutVars>
      </dgm:prSet>
      <dgm:spPr/>
      <dgm:t>
        <a:bodyPr/>
        <a:lstStyle/>
        <a:p>
          <a:endParaRPr lang="en-US"/>
        </a:p>
      </dgm:t>
    </dgm:pt>
    <dgm:pt modelId="{70DFDB31-355F-4516-B665-7808B42F308E}" type="pres">
      <dgm:prSet presAssocID="{D9384ABD-F7AF-4451-8A66-E0A9DC997114}" presName="quadrant4" presStyleLbl="node1" presStyleIdx="3" presStyleCnt="4">
        <dgm:presLayoutVars>
          <dgm:chMax val="1"/>
          <dgm:bulletEnabled val="1"/>
        </dgm:presLayoutVars>
      </dgm:prSet>
      <dgm:spPr/>
      <dgm:t>
        <a:bodyPr/>
        <a:lstStyle/>
        <a:p>
          <a:endParaRPr lang="en-US"/>
        </a:p>
      </dgm:t>
    </dgm:pt>
    <dgm:pt modelId="{EBE2F650-D70A-47FD-AFAF-E7CF0291295A}" type="pres">
      <dgm:prSet presAssocID="{D9384ABD-F7AF-4451-8A66-E0A9DC997114}" presName="quadrantPlaceholder" presStyleCnt="0"/>
      <dgm:spPr/>
    </dgm:pt>
    <dgm:pt modelId="{6B3C6D22-D702-4A89-A54E-AA6B04D95C8D}" type="pres">
      <dgm:prSet presAssocID="{D9384ABD-F7AF-4451-8A66-E0A9DC997114}" presName="center1" presStyleLbl="fgShp" presStyleIdx="0" presStyleCnt="2"/>
      <dgm:spPr/>
      <dgm:extLst>
        <a:ext uri="{E40237B7-FDA0-4F09-8148-C483321AD2D9}">
          <dgm14:cNvPr xmlns:dgm14="http://schemas.microsoft.com/office/drawing/2010/diagram" id="0" name="" descr="a curved arrow illustrating the cycle of the admissions requiremetns for NUSELI." title="Admissions Requirements for NUSELI"/>
        </a:ext>
      </dgm:extLst>
    </dgm:pt>
    <dgm:pt modelId="{53125A2C-3746-444A-9942-46EF7FF6EA66}" type="pres">
      <dgm:prSet presAssocID="{D9384ABD-F7AF-4451-8A66-E0A9DC997114}" presName="center2" presStyleLbl="fgShp" presStyleIdx="1" presStyleCnt="2"/>
      <dgm:spPr/>
      <dgm:extLst>
        <a:ext uri="{E40237B7-FDA0-4F09-8148-C483321AD2D9}">
          <dgm14:cNvPr xmlns:dgm14="http://schemas.microsoft.com/office/drawing/2010/diagram" id="0" name="" descr="a curved arrow illustrating the cycle of the admissions requiremetns for NUSELI." title="Admissions Requirements for NUSELI"/>
        </a:ext>
      </dgm:extLst>
    </dgm:pt>
  </dgm:ptLst>
  <dgm:cxnLst>
    <dgm:cxn modelId="{77DEFE33-89E9-4426-AEC1-6C17C0F7595A}" type="presOf" srcId="{22B7A89D-AB5E-4FBD-A1C1-6D8F434AA458}" destId="{50769CFA-FD1F-473F-8B78-748A85A472A8}" srcOrd="1" destOrd="0" presId="urn:microsoft.com/office/officeart/2005/8/layout/cycle4"/>
    <dgm:cxn modelId="{FADD0196-58FF-413C-9132-5148A8BDA9D3}" type="presOf" srcId="{B1B88075-33C3-4948-A30A-A3E13C905BC1}" destId="{EF9663B6-5965-4301-B182-C27C4837FC24}" srcOrd="0" destOrd="3" presId="urn:microsoft.com/office/officeart/2005/8/layout/cycle4"/>
    <dgm:cxn modelId="{A82DEC9A-CCBB-4BF9-A17F-CDF6C45F732C}" type="presOf" srcId="{1EA9C3DB-FC74-4A3B-B5F3-93B0111FEC7F}" destId="{2C1BD7EE-B726-493E-AFD5-32FC8DD95624}" srcOrd="1" destOrd="0" presId="urn:microsoft.com/office/officeart/2005/8/layout/cycle4"/>
    <dgm:cxn modelId="{EF032412-1BDD-4616-9472-AB2A1CEDA4F7}" srcId="{D9384ABD-F7AF-4451-8A66-E0A9DC997114}" destId="{5481B5B5-AC14-46AF-8F82-18B745CB0106}" srcOrd="0" destOrd="0" parTransId="{8E4D86CE-716D-4A59-BE08-55F8BCFB7410}" sibTransId="{6DC929BF-6B4F-4AAB-A1A6-44934D9033EE}"/>
    <dgm:cxn modelId="{CE6554F8-EC3D-4326-882A-3A10394C7B76}" type="presOf" srcId="{2B10ECA3-710E-4B96-8F30-006E4EA92EDF}" destId="{2D2D92E7-5905-4DF4-B164-89E9C0EF1659}" srcOrd="1" destOrd="1" presId="urn:microsoft.com/office/officeart/2005/8/layout/cycle4"/>
    <dgm:cxn modelId="{CEABE66B-8893-4E44-A294-0BFCE9844266}" type="presOf" srcId="{D9384ABD-F7AF-4451-8A66-E0A9DC997114}" destId="{BD1846AF-8585-47F2-8FA3-1A9A40C63288}" srcOrd="0" destOrd="0" presId="urn:microsoft.com/office/officeart/2005/8/layout/cycle4"/>
    <dgm:cxn modelId="{D4C257A0-3AAB-4E01-98F0-67B7D61FEA43}" type="presOf" srcId="{A2AD3937-78E0-4E6D-96A6-D13334E99AB1}" destId="{EF9663B6-5965-4301-B182-C27C4837FC24}" srcOrd="0" destOrd="0" presId="urn:microsoft.com/office/officeart/2005/8/layout/cycle4"/>
    <dgm:cxn modelId="{301B3243-2E48-4CD1-9177-5A532D12FE03}" srcId="{4772927A-2801-4478-A672-A60A3E5CA447}" destId="{1EA9C3DB-FC74-4A3B-B5F3-93B0111FEC7F}" srcOrd="0" destOrd="0" parTransId="{2DDC11DA-7BAD-44A9-BF5A-BEBDA3F98855}" sibTransId="{779787AE-FEAE-4015-82AF-ACE1D8B29393}"/>
    <dgm:cxn modelId="{395BB317-E5F4-4F1D-877B-9B0FDE3AB3F9}" type="presOf" srcId="{B1B88075-33C3-4948-A30A-A3E13C905BC1}" destId="{2D2D92E7-5905-4DF4-B164-89E9C0EF1659}" srcOrd="1" destOrd="3" presId="urn:microsoft.com/office/officeart/2005/8/layout/cycle4"/>
    <dgm:cxn modelId="{A33402DC-83F1-43EE-8047-E4717287B77D}" type="presOf" srcId="{806F1C52-32E2-44B0-B78D-30FFDC10674E}" destId="{A07D8AE0-2AC2-4431-BA7D-996E5112AC19}" srcOrd="1" destOrd="0" presId="urn:microsoft.com/office/officeart/2005/8/layout/cycle4"/>
    <dgm:cxn modelId="{2DE76555-545A-4B1B-9482-2B15A9121359}" type="presOf" srcId="{2B10ECA3-710E-4B96-8F30-006E4EA92EDF}" destId="{EF9663B6-5965-4301-B182-C27C4837FC24}" srcOrd="0" destOrd="1" presId="urn:microsoft.com/office/officeart/2005/8/layout/cycle4"/>
    <dgm:cxn modelId="{5310F654-A060-42E2-BD0E-153292CB306C}" type="presOf" srcId="{A64E1822-6422-4EE5-86F9-7C8AB95FEF8F}" destId="{C247DF04-A4F1-439A-AED4-AAFC5FEA0884}" srcOrd="0" destOrd="1" presId="urn:microsoft.com/office/officeart/2005/8/layout/cycle4"/>
    <dgm:cxn modelId="{D2A32FF3-294F-46FC-8059-B8A78F2295BD}" srcId="{C45B4979-0180-46FC-9E78-67B6143ED1F7}" destId="{A64E1822-6422-4EE5-86F9-7C8AB95FEF8F}" srcOrd="1" destOrd="0" parTransId="{5FD712A5-BD85-4134-8DF6-30FB4D1FD0EB}" sibTransId="{3A709059-D709-4366-87E4-B44843E7DE6F}"/>
    <dgm:cxn modelId="{FE1195E0-0A9A-46E2-8F77-DAEB89203857}" type="presOf" srcId="{85352B41-55C4-4382-B455-20445851EBEE}" destId="{A07D8AE0-2AC2-4431-BA7D-996E5112AC19}" srcOrd="1" destOrd="1" presId="urn:microsoft.com/office/officeart/2005/8/layout/cycle4"/>
    <dgm:cxn modelId="{89A531A6-480D-4FBE-B288-4A89D659D756}" type="presOf" srcId="{85352B41-55C4-4382-B455-20445851EBEE}" destId="{5317CD93-9533-408C-8CCD-2E603936B5C2}" srcOrd="0" destOrd="1" presId="urn:microsoft.com/office/officeart/2005/8/layout/cycle4"/>
    <dgm:cxn modelId="{07FB325A-C472-48AE-ADF3-66B509538982}" srcId="{C45B4979-0180-46FC-9E78-67B6143ED1F7}" destId="{22B7A89D-AB5E-4FBD-A1C1-6D8F434AA458}" srcOrd="0" destOrd="0" parTransId="{30D61716-CE2F-42E1-B20D-3DFA604FCCCA}" sibTransId="{E75FB7CD-2AF8-4F69-A5E3-CBA79426EC12}"/>
    <dgm:cxn modelId="{EBADBF46-7234-43FA-B3BE-54EA6B764518}" srcId="{4D4BF90C-B218-46B4-9D4D-3E5503F9F5E4}" destId="{2B10ECA3-710E-4B96-8F30-006E4EA92EDF}" srcOrd="1" destOrd="0" parTransId="{70A1A985-A502-41C4-8A15-CE589B6360C1}" sibTransId="{E7285583-5396-44E6-A1FD-15500F7F1F32}"/>
    <dgm:cxn modelId="{1ACE8CAB-6748-405A-A603-3094358ED320}" type="presOf" srcId="{5BA6AECC-1120-4973-A8F6-01A26D9CBD42}" destId="{50769CFA-FD1F-473F-8B78-748A85A472A8}" srcOrd="1" destOrd="2" presId="urn:microsoft.com/office/officeart/2005/8/layout/cycle4"/>
    <dgm:cxn modelId="{1FF80A15-E669-4082-A85E-43614D5FFB30}" srcId="{5481B5B5-AC14-46AF-8F82-18B745CB0106}" destId="{85352B41-55C4-4382-B455-20445851EBEE}" srcOrd="1" destOrd="0" parTransId="{333F8F78-00A5-453F-96D7-497078544646}" sibTransId="{CF1F591A-2DBD-4A54-9410-9929679B23FC}"/>
    <dgm:cxn modelId="{4CB5E5F8-DEFA-4012-947C-EE58DF0E4ABF}" srcId="{4D4BF90C-B218-46B4-9D4D-3E5503F9F5E4}" destId="{432C40D9-F27F-4A76-B4CF-02BE53111E4A}" srcOrd="2" destOrd="0" parTransId="{CC7095EC-AB8D-461B-B8CB-CE0C8F57A241}" sibTransId="{C061E1E8-AAF4-44F4-B93C-409ABAEB10B7}"/>
    <dgm:cxn modelId="{93216CAB-FC93-4638-9111-E2232D798DD0}" srcId="{4D4BF90C-B218-46B4-9D4D-3E5503F9F5E4}" destId="{A2AD3937-78E0-4E6D-96A6-D13334E99AB1}" srcOrd="0" destOrd="0" parTransId="{34134B66-F43A-4EBB-8AC2-ABD3F25C3712}" sibTransId="{2EA313FF-DFA2-4F78-A70D-020F2B64F190}"/>
    <dgm:cxn modelId="{B28120D9-D52F-4A0C-B8A6-548C1994098F}" type="presOf" srcId="{117D3981-624B-4705-85AA-4DA5CE8626C4}" destId="{2C1BD7EE-B726-493E-AFD5-32FC8DD95624}" srcOrd="1" destOrd="1" presId="urn:microsoft.com/office/officeart/2005/8/layout/cycle4"/>
    <dgm:cxn modelId="{77A720C4-C3ED-4588-99A1-CBE1C57F7073}" type="presOf" srcId="{432C40D9-F27F-4A76-B4CF-02BE53111E4A}" destId="{EF9663B6-5965-4301-B182-C27C4837FC24}" srcOrd="0" destOrd="2" presId="urn:microsoft.com/office/officeart/2005/8/layout/cycle4"/>
    <dgm:cxn modelId="{8B06D0C0-EE69-4FEC-97A3-AEB86469F737}" type="presOf" srcId="{A64E1822-6422-4EE5-86F9-7C8AB95FEF8F}" destId="{50769CFA-FD1F-473F-8B78-748A85A472A8}" srcOrd="1" destOrd="1" presId="urn:microsoft.com/office/officeart/2005/8/layout/cycle4"/>
    <dgm:cxn modelId="{678F5F94-5283-4B8C-8585-B703199E27CB}" type="presOf" srcId="{4D4BF90C-B218-46B4-9D4D-3E5503F9F5E4}" destId="{F6185617-EE02-428D-A5BE-579B7BBA76FA}" srcOrd="0" destOrd="0" presId="urn:microsoft.com/office/officeart/2005/8/layout/cycle4"/>
    <dgm:cxn modelId="{2BAE44AC-50CF-459A-8C2E-266200202BCD}" srcId="{D9384ABD-F7AF-4451-8A66-E0A9DC997114}" destId="{C45B4979-0180-46FC-9E78-67B6143ED1F7}" srcOrd="3" destOrd="0" parTransId="{7DC8AB76-F723-489A-B2FC-D3FDE9900322}" sibTransId="{113F92AB-3662-49B9-9C66-D84B0D0E5558}"/>
    <dgm:cxn modelId="{E140AD01-CDBD-4062-BAF3-F960BC21CFAE}" type="presOf" srcId="{C45B4979-0180-46FC-9E78-67B6143ED1F7}" destId="{70DFDB31-355F-4516-B665-7808B42F308E}" srcOrd="0" destOrd="0" presId="urn:microsoft.com/office/officeart/2005/8/layout/cycle4"/>
    <dgm:cxn modelId="{7607F74F-FE8A-4267-9076-64AB4450FED5}" type="presOf" srcId="{1EA9C3DB-FC74-4A3B-B5F3-93B0111FEC7F}" destId="{74A730E4-7A03-41E2-8F0B-B2C90F19A1E4}" srcOrd="0" destOrd="0" presId="urn:microsoft.com/office/officeart/2005/8/layout/cycle4"/>
    <dgm:cxn modelId="{0E49C1B2-35CC-4DF2-B9A4-4337795C4AD8}" type="presOf" srcId="{A2AD3937-78E0-4E6D-96A6-D13334E99AB1}" destId="{2D2D92E7-5905-4DF4-B164-89E9C0EF1659}" srcOrd="1" destOrd="0" presId="urn:microsoft.com/office/officeart/2005/8/layout/cycle4"/>
    <dgm:cxn modelId="{351692C8-CBD3-469F-867A-0060999ED51D}" type="presOf" srcId="{117D3981-624B-4705-85AA-4DA5CE8626C4}" destId="{74A730E4-7A03-41E2-8F0B-B2C90F19A1E4}" srcOrd="0" destOrd="1" presId="urn:microsoft.com/office/officeart/2005/8/layout/cycle4"/>
    <dgm:cxn modelId="{D829A940-3834-4FE3-A4C9-F485675B0532}" srcId="{D9384ABD-F7AF-4451-8A66-E0A9DC997114}" destId="{4D4BF90C-B218-46B4-9D4D-3E5503F9F5E4}" srcOrd="2" destOrd="0" parTransId="{52E195CE-6C31-448A-A718-F2E511B78DBF}" sibTransId="{20694CF1-4F18-470A-BFF1-99FC80F2F0D2}"/>
    <dgm:cxn modelId="{9D4E555F-399C-4D9F-8D3C-B3EB74E828D2}" type="presOf" srcId="{5481B5B5-AC14-46AF-8F82-18B745CB0106}" destId="{A59FC99E-E53F-4909-B02F-02ECBBF58D98}" srcOrd="0" destOrd="0" presId="urn:microsoft.com/office/officeart/2005/8/layout/cycle4"/>
    <dgm:cxn modelId="{5FBBE4F5-3DF8-4A8E-8CBE-F2F0A95738B0}" srcId="{4D4BF90C-B218-46B4-9D4D-3E5503F9F5E4}" destId="{B1B88075-33C3-4948-A30A-A3E13C905BC1}" srcOrd="3" destOrd="0" parTransId="{D927C4F8-6A96-47CC-8257-D3E70937D528}" sibTransId="{4F84FAC7-32CF-4373-91A6-05C38CF309C7}"/>
    <dgm:cxn modelId="{993DA743-09AB-46D8-A589-C3AEFDEEFA56}" srcId="{4772927A-2801-4478-A672-A60A3E5CA447}" destId="{117D3981-624B-4705-85AA-4DA5CE8626C4}" srcOrd="1" destOrd="0" parTransId="{FD6DD155-465D-4B39-B05C-5C520E8BC5FC}" sibTransId="{F5A046B9-DB0B-4017-BFC6-71A3CC08ECA6}"/>
    <dgm:cxn modelId="{B73DA9A2-79FD-48D6-8CD8-36FEEA54D1B5}" type="presOf" srcId="{5BA6AECC-1120-4973-A8F6-01A26D9CBD42}" destId="{C247DF04-A4F1-439A-AED4-AAFC5FEA0884}" srcOrd="0" destOrd="2" presId="urn:microsoft.com/office/officeart/2005/8/layout/cycle4"/>
    <dgm:cxn modelId="{9D17ED07-46A9-4FA3-A7E0-170ED97CF050}" srcId="{5481B5B5-AC14-46AF-8F82-18B745CB0106}" destId="{806F1C52-32E2-44B0-B78D-30FFDC10674E}" srcOrd="0" destOrd="0" parTransId="{EF1BCAE8-0630-4183-A410-E5F11276606B}" sibTransId="{CAB1B3BE-D7F6-4026-BD97-467681D5906D}"/>
    <dgm:cxn modelId="{5ACB3CAE-12F2-4BB8-83DD-B56790F2D2EA}" type="presOf" srcId="{4772927A-2801-4478-A672-A60A3E5CA447}" destId="{5AB3700F-BF7D-44D9-861A-C8A2C9442AC2}" srcOrd="0" destOrd="0" presId="urn:microsoft.com/office/officeart/2005/8/layout/cycle4"/>
    <dgm:cxn modelId="{A2ED616C-A2CC-479E-8A5F-639D9C200B49}" srcId="{C45B4979-0180-46FC-9E78-67B6143ED1F7}" destId="{5BA6AECC-1120-4973-A8F6-01A26D9CBD42}" srcOrd="2" destOrd="0" parTransId="{3C2FAB31-6D43-4006-ACC9-FA3F7ADAB03B}" sibTransId="{17DFB5C5-9CC3-4913-B354-45573154646F}"/>
    <dgm:cxn modelId="{43828997-8976-4A58-B33E-EFEA41C004E3}" type="presOf" srcId="{22B7A89D-AB5E-4FBD-A1C1-6D8F434AA458}" destId="{C247DF04-A4F1-439A-AED4-AAFC5FEA0884}" srcOrd="0" destOrd="0" presId="urn:microsoft.com/office/officeart/2005/8/layout/cycle4"/>
    <dgm:cxn modelId="{829E5879-3312-4A1E-A334-7C01B46BF659}" type="presOf" srcId="{806F1C52-32E2-44B0-B78D-30FFDC10674E}" destId="{5317CD93-9533-408C-8CCD-2E603936B5C2}" srcOrd="0" destOrd="0" presId="urn:microsoft.com/office/officeart/2005/8/layout/cycle4"/>
    <dgm:cxn modelId="{CC53145F-3BD4-46DF-AB4E-7A9979414F9E}" type="presOf" srcId="{432C40D9-F27F-4A76-B4CF-02BE53111E4A}" destId="{2D2D92E7-5905-4DF4-B164-89E9C0EF1659}" srcOrd="1" destOrd="2" presId="urn:microsoft.com/office/officeart/2005/8/layout/cycle4"/>
    <dgm:cxn modelId="{29B915D3-9DA9-416E-A4BA-2C3EF4060D31}" srcId="{D9384ABD-F7AF-4451-8A66-E0A9DC997114}" destId="{4772927A-2801-4478-A672-A60A3E5CA447}" srcOrd="1" destOrd="0" parTransId="{68B350E2-01ED-4001-ABAF-880AA3E94809}" sibTransId="{F06E03B1-547D-4106-9C83-8D1DB46B3649}"/>
    <dgm:cxn modelId="{258A0231-3587-4C31-BCB4-7241F4983626}" type="presParOf" srcId="{BD1846AF-8585-47F2-8FA3-1A9A40C63288}" destId="{6F0A6121-502D-43A7-BDD1-AAF4B3F54E3A}" srcOrd="0" destOrd="0" presId="urn:microsoft.com/office/officeart/2005/8/layout/cycle4"/>
    <dgm:cxn modelId="{AF0A6A98-16C0-432C-B6A3-D097FFE3B465}" type="presParOf" srcId="{6F0A6121-502D-43A7-BDD1-AAF4B3F54E3A}" destId="{27942597-B1AD-4867-9A11-CD5C3A0F48FC}" srcOrd="0" destOrd="0" presId="urn:microsoft.com/office/officeart/2005/8/layout/cycle4"/>
    <dgm:cxn modelId="{8DF2ADEA-DAFF-4DE6-9D2E-BB405355B16D}" type="presParOf" srcId="{27942597-B1AD-4867-9A11-CD5C3A0F48FC}" destId="{5317CD93-9533-408C-8CCD-2E603936B5C2}" srcOrd="0" destOrd="0" presId="urn:microsoft.com/office/officeart/2005/8/layout/cycle4"/>
    <dgm:cxn modelId="{5BF5D482-B0AA-47E7-9A84-DDD02FEEDDEC}" type="presParOf" srcId="{27942597-B1AD-4867-9A11-CD5C3A0F48FC}" destId="{A07D8AE0-2AC2-4431-BA7D-996E5112AC19}" srcOrd="1" destOrd="0" presId="urn:microsoft.com/office/officeart/2005/8/layout/cycle4"/>
    <dgm:cxn modelId="{4C6EF58F-63F9-4EFA-BCB0-D7B04876DFB2}" type="presParOf" srcId="{6F0A6121-502D-43A7-BDD1-AAF4B3F54E3A}" destId="{89698FD1-F159-437F-B8C5-C8DEB7D86EFD}" srcOrd="1" destOrd="0" presId="urn:microsoft.com/office/officeart/2005/8/layout/cycle4"/>
    <dgm:cxn modelId="{F88F20EF-8863-420B-8817-F6DC4100E524}" type="presParOf" srcId="{89698FD1-F159-437F-B8C5-C8DEB7D86EFD}" destId="{74A730E4-7A03-41E2-8F0B-B2C90F19A1E4}" srcOrd="0" destOrd="0" presId="urn:microsoft.com/office/officeart/2005/8/layout/cycle4"/>
    <dgm:cxn modelId="{C5754756-684C-4F92-9E18-83A69B977824}" type="presParOf" srcId="{89698FD1-F159-437F-B8C5-C8DEB7D86EFD}" destId="{2C1BD7EE-B726-493E-AFD5-32FC8DD95624}" srcOrd="1" destOrd="0" presId="urn:microsoft.com/office/officeart/2005/8/layout/cycle4"/>
    <dgm:cxn modelId="{D39E7A50-9D68-423A-B66F-23D73F1778E8}" type="presParOf" srcId="{6F0A6121-502D-43A7-BDD1-AAF4B3F54E3A}" destId="{11E022C6-734F-4597-A4C6-BA09B4D30855}" srcOrd="2" destOrd="0" presId="urn:microsoft.com/office/officeart/2005/8/layout/cycle4"/>
    <dgm:cxn modelId="{19CEA251-38EE-4CD2-9CD3-C08A9B099A6A}" type="presParOf" srcId="{11E022C6-734F-4597-A4C6-BA09B4D30855}" destId="{EF9663B6-5965-4301-B182-C27C4837FC24}" srcOrd="0" destOrd="0" presId="urn:microsoft.com/office/officeart/2005/8/layout/cycle4"/>
    <dgm:cxn modelId="{856C1A29-A265-4388-8B4C-883B411CC213}" type="presParOf" srcId="{11E022C6-734F-4597-A4C6-BA09B4D30855}" destId="{2D2D92E7-5905-4DF4-B164-89E9C0EF1659}" srcOrd="1" destOrd="0" presId="urn:microsoft.com/office/officeart/2005/8/layout/cycle4"/>
    <dgm:cxn modelId="{FE8990CB-8212-4ADE-A891-8E3D7F10E80E}" type="presParOf" srcId="{6F0A6121-502D-43A7-BDD1-AAF4B3F54E3A}" destId="{B8A88363-56E1-4E22-8918-0B9A4A1509C5}" srcOrd="3" destOrd="0" presId="urn:microsoft.com/office/officeart/2005/8/layout/cycle4"/>
    <dgm:cxn modelId="{4CDBC86A-B33A-4123-94BB-05AB978BBFC6}" type="presParOf" srcId="{B8A88363-56E1-4E22-8918-0B9A4A1509C5}" destId="{C247DF04-A4F1-439A-AED4-AAFC5FEA0884}" srcOrd="0" destOrd="0" presId="urn:microsoft.com/office/officeart/2005/8/layout/cycle4"/>
    <dgm:cxn modelId="{9DD116A0-1D51-4920-B504-0657DA685B0D}" type="presParOf" srcId="{B8A88363-56E1-4E22-8918-0B9A4A1509C5}" destId="{50769CFA-FD1F-473F-8B78-748A85A472A8}" srcOrd="1" destOrd="0" presId="urn:microsoft.com/office/officeart/2005/8/layout/cycle4"/>
    <dgm:cxn modelId="{A4737E48-A365-411A-A4CB-4A88BF6AE94B}" type="presParOf" srcId="{6F0A6121-502D-43A7-BDD1-AAF4B3F54E3A}" destId="{CA1B3BC7-EFD1-4668-AD7C-1ED5A3DDC03C}" srcOrd="4" destOrd="0" presId="urn:microsoft.com/office/officeart/2005/8/layout/cycle4"/>
    <dgm:cxn modelId="{75694F68-19F7-4A77-9CF5-E3720C56D001}" type="presParOf" srcId="{BD1846AF-8585-47F2-8FA3-1A9A40C63288}" destId="{CFBD08B3-D226-4595-B2A5-993248A67305}" srcOrd="1" destOrd="0" presId="urn:microsoft.com/office/officeart/2005/8/layout/cycle4"/>
    <dgm:cxn modelId="{AB21F8DA-4FF1-48B0-A504-DBCCE71C97D6}" type="presParOf" srcId="{CFBD08B3-D226-4595-B2A5-993248A67305}" destId="{A59FC99E-E53F-4909-B02F-02ECBBF58D98}" srcOrd="0" destOrd="0" presId="urn:microsoft.com/office/officeart/2005/8/layout/cycle4"/>
    <dgm:cxn modelId="{D1F2FDCB-2EA9-421D-8646-5DC8EBF482EA}" type="presParOf" srcId="{CFBD08B3-D226-4595-B2A5-993248A67305}" destId="{5AB3700F-BF7D-44D9-861A-C8A2C9442AC2}" srcOrd="1" destOrd="0" presId="urn:microsoft.com/office/officeart/2005/8/layout/cycle4"/>
    <dgm:cxn modelId="{51610BA7-26AB-47C8-B5EA-D5DAD3297F58}" type="presParOf" srcId="{CFBD08B3-D226-4595-B2A5-993248A67305}" destId="{F6185617-EE02-428D-A5BE-579B7BBA76FA}" srcOrd="2" destOrd="0" presId="urn:microsoft.com/office/officeart/2005/8/layout/cycle4"/>
    <dgm:cxn modelId="{3FECF9C8-1F93-45CA-88F8-9FFCF018E92B}" type="presParOf" srcId="{CFBD08B3-D226-4595-B2A5-993248A67305}" destId="{70DFDB31-355F-4516-B665-7808B42F308E}" srcOrd="3" destOrd="0" presId="urn:microsoft.com/office/officeart/2005/8/layout/cycle4"/>
    <dgm:cxn modelId="{93C88CD0-E8F3-4E57-B9D4-EB208860AF05}" type="presParOf" srcId="{CFBD08B3-D226-4595-B2A5-993248A67305}" destId="{EBE2F650-D70A-47FD-AFAF-E7CF0291295A}" srcOrd="4" destOrd="0" presId="urn:microsoft.com/office/officeart/2005/8/layout/cycle4"/>
    <dgm:cxn modelId="{D88317C7-8776-483D-ACEF-18B596CFD700}" type="presParOf" srcId="{BD1846AF-8585-47F2-8FA3-1A9A40C63288}" destId="{6B3C6D22-D702-4A89-A54E-AA6B04D95C8D}" srcOrd="2" destOrd="0" presId="urn:microsoft.com/office/officeart/2005/8/layout/cycle4"/>
    <dgm:cxn modelId="{3F1018FF-6774-48F9-A210-76AA646B18CF}" type="presParOf" srcId="{BD1846AF-8585-47F2-8FA3-1A9A40C63288}" destId="{53125A2C-3746-444A-9942-46EF7FF6EA66}"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3673A2-D306-4D94-8E3C-5B19FBFA7F7E}"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334C0E86-4300-49FF-B9BD-80401C11EE57}">
      <dgm:prSet phldrT="[Text]"/>
      <dgm:spPr/>
      <dgm:t>
        <a:bodyPr/>
        <a:lstStyle/>
        <a:p>
          <a:r>
            <a:rPr lang="en-US" dirty="0" smtClean="0"/>
            <a:t>Doctoral Students</a:t>
          </a:r>
          <a:endParaRPr lang="en-US" dirty="0"/>
        </a:p>
      </dgm:t>
    </dgm:pt>
    <dgm:pt modelId="{1A953693-BF43-4D5E-B101-480DE5C42A84}" type="parTrans" cxnId="{268186A9-E119-4BAB-A91B-7A177F2A2D71}">
      <dgm:prSet/>
      <dgm:spPr/>
      <dgm:t>
        <a:bodyPr/>
        <a:lstStyle/>
        <a:p>
          <a:endParaRPr lang="en-US" dirty="0"/>
        </a:p>
      </dgm:t>
    </dgm:pt>
    <dgm:pt modelId="{DB87A10F-E6B6-4367-A3F8-06577EA0A60A}" type="sibTrans" cxnId="{268186A9-E119-4BAB-A91B-7A177F2A2D71}">
      <dgm:prSet/>
      <dgm:spPr/>
      <dgm:t>
        <a:bodyPr/>
        <a:lstStyle/>
        <a:p>
          <a:endParaRPr lang="en-US"/>
        </a:p>
      </dgm:t>
    </dgm:pt>
    <dgm:pt modelId="{723D21E3-95C2-4D99-AD16-3D36B809BCE7}">
      <dgm:prSet phldrT="[Text]" custT="1"/>
      <dgm:spPr/>
      <dgm:t>
        <a:bodyPr/>
        <a:lstStyle/>
        <a:p>
          <a:r>
            <a:rPr lang="en-US" sz="1800" dirty="0" smtClean="0">
              <a:solidFill>
                <a:schemeClr val="bg1"/>
              </a:solidFill>
            </a:rPr>
            <a:t>Learned mentoring skills</a:t>
          </a:r>
          <a:endParaRPr lang="en-US" sz="1800" dirty="0">
            <a:solidFill>
              <a:schemeClr val="bg1"/>
            </a:solidFill>
          </a:endParaRPr>
        </a:p>
      </dgm:t>
    </dgm:pt>
    <dgm:pt modelId="{9A433A42-16B9-4A6D-8697-1C705DBCAA36}" type="parTrans" cxnId="{8BF29D7F-3787-4DE9-965B-4E36945A389F}">
      <dgm:prSet/>
      <dgm:spPr/>
      <dgm:t>
        <a:bodyPr/>
        <a:lstStyle/>
        <a:p>
          <a:endParaRPr lang="en-US"/>
        </a:p>
      </dgm:t>
    </dgm:pt>
    <dgm:pt modelId="{02165D04-8E37-489B-9D23-8C840E1265DB}" type="sibTrans" cxnId="{8BF29D7F-3787-4DE9-965B-4E36945A389F}">
      <dgm:prSet/>
      <dgm:spPr/>
      <dgm:t>
        <a:bodyPr/>
        <a:lstStyle/>
        <a:p>
          <a:endParaRPr lang="en-US"/>
        </a:p>
      </dgm:t>
    </dgm:pt>
    <dgm:pt modelId="{23A50715-FC99-4710-A6CC-32C8B7B48890}">
      <dgm:prSet phldrT="[Text]" custT="1"/>
      <dgm:spPr/>
      <dgm:t>
        <a:bodyPr/>
        <a:lstStyle/>
        <a:p>
          <a:r>
            <a:rPr lang="en-US" sz="1800" dirty="0" smtClean="0">
              <a:solidFill>
                <a:schemeClr val="bg1"/>
              </a:solidFill>
            </a:rPr>
            <a:t>Shared experiences</a:t>
          </a:r>
          <a:endParaRPr lang="en-US" sz="1800" dirty="0">
            <a:solidFill>
              <a:schemeClr val="bg1"/>
            </a:solidFill>
          </a:endParaRPr>
        </a:p>
      </dgm:t>
    </dgm:pt>
    <dgm:pt modelId="{4BF772A4-2011-45B7-9A8B-14FC31013FA1}" type="parTrans" cxnId="{C2D59BE7-F9F1-4F51-84A1-816EA38223AD}">
      <dgm:prSet/>
      <dgm:spPr/>
      <dgm:t>
        <a:bodyPr/>
        <a:lstStyle/>
        <a:p>
          <a:endParaRPr lang="en-US"/>
        </a:p>
      </dgm:t>
    </dgm:pt>
    <dgm:pt modelId="{9084D25D-284C-46D9-877D-37006D375460}" type="sibTrans" cxnId="{C2D59BE7-F9F1-4F51-84A1-816EA38223AD}">
      <dgm:prSet/>
      <dgm:spPr/>
      <dgm:t>
        <a:bodyPr/>
        <a:lstStyle/>
        <a:p>
          <a:endParaRPr lang="en-US"/>
        </a:p>
      </dgm:t>
    </dgm:pt>
    <dgm:pt modelId="{5CDC7620-B05F-42D8-9B26-D0FFDEC72641}">
      <dgm:prSet phldrT="[Text]"/>
      <dgm:spPr/>
      <dgm:t>
        <a:bodyPr/>
        <a:lstStyle/>
        <a:p>
          <a:r>
            <a:rPr lang="en-US" dirty="0" smtClean="0"/>
            <a:t>Mentor</a:t>
          </a:r>
          <a:endParaRPr lang="en-US" dirty="0"/>
        </a:p>
      </dgm:t>
    </dgm:pt>
    <dgm:pt modelId="{EB5BC617-1A5A-4039-AC6E-1A3434FF4922}" type="parTrans" cxnId="{1D0F0325-3DF5-4472-A390-926BFB792AAB}">
      <dgm:prSet/>
      <dgm:spPr/>
      <dgm:t>
        <a:bodyPr/>
        <a:lstStyle/>
        <a:p>
          <a:endParaRPr lang="en-US" dirty="0"/>
        </a:p>
      </dgm:t>
    </dgm:pt>
    <dgm:pt modelId="{9BE94E65-DBDB-4C21-8559-E2EBD51E90C3}" type="sibTrans" cxnId="{1D0F0325-3DF5-4472-A390-926BFB792AAB}">
      <dgm:prSet/>
      <dgm:spPr/>
      <dgm:t>
        <a:bodyPr/>
        <a:lstStyle/>
        <a:p>
          <a:endParaRPr lang="en-US"/>
        </a:p>
      </dgm:t>
    </dgm:pt>
    <dgm:pt modelId="{696FB228-84A0-45F3-8FD2-B08086449D97}">
      <dgm:prSet phldrT="[Text]" custT="1"/>
      <dgm:spPr/>
      <dgm:t>
        <a:bodyPr/>
        <a:lstStyle/>
        <a:p>
          <a:r>
            <a:rPr lang="en-US" sz="1800" dirty="0" smtClean="0">
              <a:solidFill>
                <a:schemeClr val="bg1"/>
              </a:solidFill>
            </a:rPr>
            <a:t>Collaborate with university</a:t>
          </a:r>
          <a:endParaRPr lang="en-US" sz="1800" dirty="0">
            <a:solidFill>
              <a:schemeClr val="bg1"/>
            </a:solidFill>
          </a:endParaRPr>
        </a:p>
      </dgm:t>
    </dgm:pt>
    <dgm:pt modelId="{2D352597-3D12-41E7-AB09-913D44A5C7B8}" type="parTrans" cxnId="{AC486C76-CE33-4D21-83FD-089BA15D1719}">
      <dgm:prSet/>
      <dgm:spPr/>
      <dgm:t>
        <a:bodyPr/>
        <a:lstStyle/>
        <a:p>
          <a:endParaRPr lang="en-US"/>
        </a:p>
      </dgm:t>
    </dgm:pt>
    <dgm:pt modelId="{446A5F5D-F19A-4BD2-92A5-83F8F55624F0}" type="sibTrans" cxnId="{AC486C76-CE33-4D21-83FD-089BA15D1719}">
      <dgm:prSet/>
      <dgm:spPr/>
      <dgm:t>
        <a:bodyPr/>
        <a:lstStyle/>
        <a:p>
          <a:endParaRPr lang="en-US"/>
        </a:p>
      </dgm:t>
    </dgm:pt>
    <dgm:pt modelId="{77B93B05-DA91-468D-97FD-80249BC967C3}">
      <dgm:prSet phldrT="[Text]"/>
      <dgm:spPr/>
      <dgm:t>
        <a:bodyPr/>
        <a:lstStyle/>
        <a:p>
          <a:r>
            <a:rPr lang="en-US" dirty="0" smtClean="0"/>
            <a:t>Graduates</a:t>
          </a:r>
          <a:endParaRPr lang="en-US" dirty="0"/>
        </a:p>
      </dgm:t>
    </dgm:pt>
    <dgm:pt modelId="{90F97661-A428-4E63-AD40-78564F2FEF3B}" type="parTrans" cxnId="{652400F9-85BD-42C9-A265-9422ABDAB727}">
      <dgm:prSet/>
      <dgm:spPr/>
      <dgm:t>
        <a:bodyPr/>
        <a:lstStyle/>
        <a:p>
          <a:endParaRPr lang="en-US" dirty="0"/>
        </a:p>
      </dgm:t>
    </dgm:pt>
    <dgm:pt modelId="{FEFC1881-A91C-4430-AAD4-6A16E9CECF5B}" type="sibTrans" cxnId="{652400F9-85BD-42C9-A265-9422ABDAB727}">
      <dgm:prSet/>
      <dgm:spPr/>
      <dgm:t>
        <a:bodyPr/>
        <a:lstStyle/>
        <a:p>
          <a:endParaRPr lang="en-US"/>
        </a:p>
      </dgm:t>
    </dgm:pt>
    <dgm:pt modelId="{85986A09-0441-4B96-B56E-D4A82353F75E}">
      <dgm:prSet phldrT="[Text]"/>
      <dgm:spPr/>
      <dgm:t>
        <a:bodyPr/>
        <a:lstStyle/>
        <a:p>
          <a:r>
            <a:rPr lang="en-US" dirty="0" smtClean="0">
              <a:solidFill>
                <a:schemeClr val="bg1"/>
              </a:solidFill>
            </a:rPr>
            <a:t>Take on mentoring roles</a:t>
          </a:r>
          <a:endParaRPr lang="en-US" dirty="0">
            <a:solidFill>
              <a:schemeClr val="bg1"/>
            </a:solidFill>
          </a:endParaRPr>
        </a:p>
      </dgm:t>
    </dgm:pt>
    <dgm:pt modelId="{5D6056C4-8D4E-48EB-808C-B43B4F39E708}" type="parTrans" cxnId="{B6B92C0D-F8DF-4355-87D7-60E9FA54630C}">
      <dgm:prSet/>
      <dgm:spPr/>
      <dgm:t>
        <a:bodyPr/>
        <a:lstStyle/>
        <a:p>
          <a:endParaRPr lang="en-US"/>
        </a:p>
      </dgm:t>
    </dgm:pt>
    <dgm:pt modelId="{85700E05-FB63-4EB9-A1D3-81596811DFB8}" type="sibTrans" cxnId="{B6B92C0D-F8DF-4355-87D7-60E9FA54630C}">
      <dgm:prSet/>
      <dgm:spPr/>
      <dgm:t>
        <a:bodyPr/>
        <a:lstStyle/>
        <a:p>
          <a:endParaRPr lang="en-US"/>
        </a:p>
      </dgm:t>
    </dgm:pt>
    <dgm:pt modelId="{F006694B-B07F-4597-A4C2-3D8EF6F7777E}">
      <dgm:prSet phldrT="[Text]" custT="1"/>
      <dgm:spPr/>
      <dgm:t>
        <a:bodyPr/>
        <a:lstStyle/>
        <a:p>
          <a:r>
            <a:rPr lang="en-US" sz="1800" dirty="0" smtClean="0">
              <a:solidFill>
                <a:schemeClr val="bg1"/>
              </a:solidFill>
            </a:rPr>
            <a:t>Provided support</a:t>
          </a:r>
          <a:endParaRPr lang="en-US" sz="1800" dirty="0">
            <a:solidFill>
              <a:schemeClr val="bg1"/>
            </a:solidFill>
          </a:endParaRPr>
        </a:p>
      </dgm:t>
    </dgm:pt>
    <dgm:pt modelId="{AFD01C3D-DDB5-4566-A963-A41A91EE71D5}" type="parTrans" cxnId="{2A6B2D1E-D2F8-48DD-93E6-D31796202DF6}">
      <dgm:prSet/>
      <dgm:spPr/>
      <dgm:t>
        <a:bodyPr/>
        <a:lstStyle/>
        <a:p>
          <a:endParaRPr lang="en-US"/>
        </a:p>
      </dgm:t>
    </dgm:pt>
    <dgm:pt modelId="{C62F3108-64C6-4C2E-97E7-6DA8F910B0DC}" type="sibTrans" cxnId="{2A6B2D1E-D2F8-48DD-93E6-D31796202DF6}">
      <dgm:prSet/>
      <dgm:spPr/>
      <dgm:t>
        <a:bodyPr/>
        <a:lstStyle/>
        <a:p>
          <a:endParaRPr lang="en-US"/>
        </a:p>
      </dgm:t>
    </dgm:pt>
    <dgm:pt modelId="{1F131909-B3AF-45DD-8BD8-54404E41E785}">
      <dgm:prSet phldrT="[Text]"/>
      <dgm:spPr/>
      <dgm:t>
        <a:bodyPr/>
        <a:lstStyle/>
        <a:p>
          <a:r>
            <a:rPr lang="en-US" dirty="0" smtClean="0">
              <a:solidFill>
                <a:schemeClr val="bg1"/>
              </a:solidFill>
            </a:rPr>
            <a:t>Share experiences as scholar and leader</a:t>
          </a:r>
          <a:endParaRPr lang="en-US" dirty="0">
            <a:solidFill>
              <a:schemeClr val="bg1"/>
            </a:solidFill>
          </a:endParaRPr>
        </a:p>
      </dgm:t>
    </dgm:pt>
    <dgm:pt modelId="{1907B599-A33B-40EE-A824-438C119AB291}" type="parTrans" cxnId="{5FE70098-1DCD-45DD-B49E-645C8FD21E10}">
      <dgm:prSet/>
      <dgm:spPr/>
      <dgm:t>
        <a:bodyPr/>
        <a:lstStyle/>
        <a:p>
          <a:endParaRPr lang="en-US"/>
        </a:p>
      </dgm:t>
    </dgm:pt>
    <dgm:pt modelId="{6BD534CE-D06D-43F5-828C-9237C37CEAD1}" type="sibTrans" cxnId="{5FE70098-1DCD-45DD-B49E-645C8FD21E10}">
      <dgm:prSet/>
      <dgm:spPr/>
      <dgm:t>
        <a:bodyPr/>
        <a:lstStyle/>
        <a:p>
          <a:endParaRPr lang="en-US"/>
        </a:p>
      </dgm:t>
    </dgm:pt>
    <dgm:pt modelId="{FB3CA648-B46B-493C-847B-FFF3AFEE5A9D}">
      <dgm:prSet phldrT="[Text]"/>
      <dgm:spPr/>
      <dgm:t>
        <a:bodyPr/>
        <a:lstStyle/>
        <a:p>
          <a:r>
            <a:rPr lang="en-US" dirty="0" smtClean="0">
              <a:solidFill>
                <a:schemeClr val="bg1"/>
              </a:solidFill>
            </a:rPr>
            <a:t>Collaborate with scholars and other mentors</a:t>
          </a:r>
          <a:endParaRPr lang="en-US" dirty="0">
            <a:solidFill>
              <a:schemeClr val="bg1"/>
            </a:solidFill>
          </a:endParaRPr>
        </a:p>
      </dgm:t>
    </dgm:pt>
    <dgm:pt modelId="{7945B4EF-50B7-4BF8-85ED-FFC0B20DA787}" type="parTrans" cxnId="{8745BEEE-CE5E-44EF-A218-23E005699FD7}">
      <dgm:prSet/>
      <dgm:spPr/>
      <dgm:t>
        <a:bodyPr/>
        <a:lstStyle/>
        <a:p>
          <a:endParaRPr lang="en-US"/>
        </a:p>
      </dgm:t>
    </dgm:pt>
    <dgm:pt modelId="{71D02F58-A76D-4B09-8308-8EB94707CCFA}" type="sibTrans" cxnId="{8745BEEE-CE5E-44EF-A218-23E005699FD7}">
      <dgm:prSet/>
      <dgm:spPr/>
      <dgm:t>
        <a:bodyPr/>
        <a:lstStyle/>
        <a:p>
          <a:endParaRPr lang="en-US"/>
        </a:p>
      </dgm:t>
    </dgm:pt>
    <dgm:pt modelId="{23FEF337-F491-4835-9351-CD1EE9481B5D}">
      <dgm:prSet custT="1"/>
      <dgm:spPr/>
      <dgm:t>
        <a:bodyPr/>
        <a:lstStyle/>
        <a:p>
          <a:r>
            <a:rPr lang="en-US" sz="1800" dirty="0" smtClean="0">
              <a:solidFill>
                <a:schemeClr val="bg1"/>
              </a:solidFill>
            </a:rPr>
            <a:t>Collaborate with experienced leaders</a:t>
          </a:r>
          <a:endParaRPr lang="en-US" sz="1800" dirty="0">
            <a:solidFill>
              <a:schemeClr val="bg1"/>
            </a:solidFill>
          </a:endParaRPr>
        </a:p>
      </dgm:t>
    </dgm:pt>
    <dgm:pt modelId="{A7CF085D-1DE2-4E26-B267-EC7408481977}" type="parTrans" cxnId="{9CDE1B61-F744-4457-8470-5478B5C3C2CF}">
      <dgm:prSet/>
      <dgm:spPr/>
      <dgm:t>
        <a:bodyPr/>
        <a:lstStyle/>
        <a:p>
          <a:endParaRPr lang="en-US"/>
        </a:p>
      </dgm:t>
    </dgm:pt>
    <dgm:pt modelId="{F5B2C025-DA8E-428C-B2CB-F8910EBEED79}" type="sibTrans" cxnId="{9CDE1B61-F744-4457-8470-5478B5C3C2CF}">
      <dgm:prSet/>
      <dgm:spPr/>
      <dgm:t>
        <a:bodyPr/>
        <a:lstStyle/>
        <a:p>
          <a:endParaRPr lang="en-US"/>
        </a:p>
      </dgm:t>
    </dgm:pt>
    <dgm:pt modelId="{536A14C5-8733-4C89-80A1-9F399BD266D6}">
      <dgm:prSet custT="1"/>
      <dgm:spPr/>
      <dgm:t>
        <a:bodyPr/>
        <a:lstStyle/>
        <a:p>
          <a:r>
            <a:rPr lang="en-US" sz="1800" dirty="0" smtClean="0">
              <a:solidFill>
                <a:schemeClr val="bg1"/>
              </a:solidFill>
            </a:rPr>
            <a:t>Kept current in literature</a:t>
          </a:r>
          <a:endParaRPr lang="en-US" sz="1800" dirty="0">
            <a:solidFill>
              <a:schemeClr val="bg1"/>
            </a:solidFill>
          </a:endParaRPr>
        </a:p>
      </dgm:t>
    </dgm:pt>
    <dgm:pt modelId="{D2A5771E-37EE-444A-A89E-3D6D6DF029F4}" type="parTrans" cxnId="{FB7A3E9A-66FE-40FA-ABB3-96713272F5F7}">
      <dgm:prSet/>
      <dgm:spPr/>
      <dgm:t>
        <a:bodyPr/>
        <a:lstStyle/>
        <a:p>
          <a:endParaRPr lang="en-US"/>
        </a:p>
      </dgm:t>
    </dgm:pt>
    <dgm:pt modelId="{39EC5840-40E6-4383-AFC9-6E9D9EA65079}" type="sibTrans" cxnId="{FB7A3E9A-66FE-40FA-ABB3-96713272F5F7}">
      <dgm:prSet/>
      <dgm:spPr/>
      <dgm:t>
        <a:bodyPr/>
        <a:lstStyle/>
        <a:p>
          <a:endParaRPr lang="en-US"/>
        </a:p>
      </dgm:t>
    </dgm:pt>
    <dgm:pt modelId="{6703D880-AB65-433B-87EA-6BF83D7DB87B}" type="pres">
      <dgm:prSet presAssocID="{933673A2-D306-4D94-8E3C-5B19FBFA7F7E}" presName="composite" presStyleCnt="0">
        <dgm:presLayoutVars>
          <dgm:chMax val="5"/>
          <dgm:dir/>
          <dgm:animLvl val="ctr"/>
          <dgm:resizeHandles val="exact"/>
        </dgm:presLayoutVars>
      </dgm:prSet>
      <dgm:spPr/>
      <dgm:t>
        <a:bodyPr/>
        <a:lstStyle/>
        <a:p>
          <a:endParaRPr lang="en-US"/>
        </a:p>
      </dgm:t>
    </dgm:pt>
    <dgm:pt modelId="{16B7A98C-EA92-4B66-94F0-134A6448CA65}" type="pres">
      <dgm:prSet presAssocID="{933673A2-D306-4D94-8E3C-5B19FBFA7F7E}" presName="cycle" presStyleCnt="0"/>
      <dgm:spPr/>
    </dgm:pt>
    <dgm:pt modelId="{72D1039B-7AB2-4181-976D-A1FF05AD1BEC}" type="pres">
      <dgm:prSet presAssocID="{933673A2-D306-4D94-8E3C-5B19FBFA7F7E}" presName="centerShape" presStyleCnt="0"/>
      <dgm:spPr/>
    </dgm:pt>
    <dgm:pt modelId="{4C4B312A-430E-4FE5-8BDF-4E22E14C089E}" type="pres">
      <dgm:prSet presAssocID="{933673A2-D306-4D94-8E3C-5B19FBFA7F7E}" presName="connSite" presStyleLbl="node1" presStyleIdx="0" presStyleCnt="4"/>
      <dgm:spPr/>
    </dgm:pt>
    <dgm:pt modelId="{09FCF1ED-136B-4070-9EE3-252E660946B1}" type="pres">
      <dgm:prSet presAssocID="{933673A2-D306-4D94-8E3C-5B19FBFA7F7E}" presName="visible" presStyleLbl="node1" presStyleIdx="0" presStyleCnt="4"/>
      <dgm:spPr/>
    </dgm:pt>
    <dgm:pt modelId="{26FF0CF4-3A9E-4471-8429-2CF1DE6DA678}" type="pres">
      <dgm:prSet presAssocID="{1A953693-BF43-4D5E-B101-480DE5C42A84}" presName="Name25" presStyleLbl="parChTrans1D1" presStyleIdx="0" presStyleCnt="3"/>
      <dgm:spPr/>
      <dgm:t>
        <a:bodyPr/>
        <a:lstStyle/>
        <a:p>
          <a:endParaRPr lang="en-US"/>
        </a:p>
      </dgm:t>
    </dgm:pt>
    <dgm:pt modelId="{648A89C0-84BD-422F-8449-22190FBE6885}" type="pres">
      <dgm:prSet presAssocID="{334C0E86-4300-49FF-B9BD-80401C11EE57}" presName="node" presStyleCnt="0"/>
      <dgm:spPr/>
    </dgm:pt>
    <dgm:pt modelId="{AA3286C5-12E9-4A8E-BB3A-085CD407637C}" type="pres">
      <dgm:prSet presAssocID="{334C0E86-4300-49FF-B9BD-80401C11EE57}" presName="parentNode" presStyleLbl="node1" presStyleIdx="1" presStyleCnt="4" custLinFactNeighborX="4364" custLinFactNeighborY="-9895">
        <dgm:presLayoutVars>
          <dgm:chMax val="1"/>
          <dgm:bulletEnabled val="1"/>
        </dgm:presLayoutVars>
      </dgm:prSet>
      <dgm:spPr/>
      <dgm:t>
        <a:bodyPr/>
        <a:lstStyle/>
        <a:p>
          <a:endParaRPr lang="en-US"/>
        </a:p>
      </dgm:t>
    </dgm:pt>
    <dgm:pt modelId="{3ADDBA2C-73A0-48C7-9C2A-8B0DE41A6C11}" type="pres">
      <dgm:prSet presAssocID="{334C0E86-4300-49FF-B9BD-80401C11EE57}" presName="childNode" presStyleLbl="revTx" presStyleIdx="0" presStyleCnt="3">
        <dgm:presLayoutVars>
          <dgm:bulletEnabled val="1"/>
        </dgm:presLayoutVars>
      </dgm:prSet>
      <dgm:spPr/>
      <dgm:t>
        <a:bodyPr/>
        <a:lstStyle/>
        <a:p>
          <a:endParaRPr lang="en-US"/>
        </a:p>
      </dgm:t>
    </dgm:pt>
    <dgm:pt modelId="{08D93814-3C2C-4BC7-9796-8C9DF5EED12D}" type="pres">
      <dgm:prSet presAssocID="{EB5BC617-1A5A-4039-AC6E-1A3434FF4922}" presName="Name25" presStyleLbl="parChTrans1D1" presStyleIdx="1" presStyleCnt="3"/>
      <dgm:spPr/>
      <dgm:t>
        <a:bodyPr/>
        <a:lstStyle/>
        <a:p>
          <a:endParaRPr lang="en-US"/>
        </a:p>
      </dgm:t>
    </dgm:pt>
    <dgm:pt modelId="{80DE8CFA-3D85-4829-BB3B-F344E2E082C3}" type="pres">
      <dgm:prSet presAssocID="{5CDC7620-B05F-42D8-9B26-D0FFDEC72641}" presName="node" presStyleCnt="0"/>
      <dgm:spPr/>
    </dgm:pt>
    <dgm:pt modelId="{3FCD72B2-D0A5-4596-9F16-212B58C4F879}" type="pres">
      <dgm:prSet presAssocID="{5CDC7620-B05F-42D8-9B26-D0FFDEC72641}" presName="parentNode" presStyleLbl="node1" presStyleIdx="2" presStyleCnt="4" custLinFactNeighborY="-4007">
        <dgm:presLayoutVars>
          <dgm:chMax val="1"/>
          <dgm:bulletEnabled val="1"/>
        </dgm:presLayoutVars>
      </dgm:prSet>
      <dgm:spPr/>
      <dgm:t>
        <a:bodyPr/>
        <a:lstStyle/>
        <a:p>
          <a:endParaRPr lang="en-US"/>
        </a:p>
      </dgm:t>
    </dgm:pt>
    <dgm:pt modelId="{33D22CBC-E1DE-4F02-8CED-02EE52F425EC}" type="pres">
      <dgm:prSet presAssocID="{5CDC7620-B05F-42D8-9B26-D0FFDEC72641}" presName="childNode" presStyleLbl="revTx" presStyleIdx="1" presStyleCnt="3">
        <dgm:presLayoutVars>
          <dgm:bulletEnabled val="1"/>
        </dgm:presLayoutVars>
      </dgm:prSet>
      <dgm:spPr/>
      <dgm:t>
        <a:bodyPr/>
        <a:lstStyle/>
        <a:p>
          <a:endParaRPr lang="en-US"/>
        </a:p>
      </dgm:t>
    </dgm:pt>
    <dgm:pt modelId="{F5EEEEA5-E714-4FE4-BD32-6B64C832EE2A}" type="pres">
      <dgm:prSet presAssocID="{90F97661-A428-4E63-AD40-78564F2FEF3B}" presName="Name25" presStyleLbl="parChTrans1D1" presStyleIdx="2" presStyleCnt="3"/>
      <dgm:spPr/>
      <dgm:t>
        <a:bodyPr/>
        <a:lstStyle/>
        <a:p>
          <a:endParaRPr lang="en-US"/>
        </a:p>
      </dgm:t>
    </dgm:pt>
    <dgm:pt modelId="{D76C6219-C9B1-47F9-B3F3-FCB935F3EF72}" type="pres">
      <dgm:prSet presAssocID="{77B93B05-DA91-468D-97FD-80249BC967C3}" presName="node" presStyleCnt="0"/>
      <dgm:spPr/>
    </dgm:pt>
    <dgm:pt modelId="{6D89F986-6C33-48FE-A167-4844CAB7251A}" type="pres">
      <dgm:prSet presAssocID="{77B93B05-DA91-468D-97FD-80249BC967C3}" presName="parentNode" presStyleLbl="node1" presStyleIdx="3" presStyleCnt="4" custScaleX="111155" custScaleY="108177" custLinFactNeighborX="-3639" custLinFactNeighborY="309">
        <dgm:presLayoutVars>
          <dgm:chMax val="1"/>
          <dgm:bulletEnabled val="1"/>
        </dgm:presLayoutVars>
      </dgm:prSet>
      <dgm:spPr/>
      <dgm:t>
        <a:bodyPr/>
        <a:lstStyle/>
        <a:p>
          <a:endParaRPr lang="en-US"/>
        </a:p>
      </dgm:t>
    </dgm:pt>
    <dgm:pt modelId="{CEBB9E33-1A4C-448B-AD45-A0634409DC76}" type="pres">
      <dgm:prSet presAssocID="{77B93B05-DA91-468D-97FD-80249BC967C3}" presName="childNode" presStyleLbl="revTx" presStyleIdx="2" presStyleCnt="3">
        <dgm:presLayoutVars>
          <dgm:bulletEnabled val="1"/>
        </dgm:presLayoutVars>
      </dgm:prSet>
      <dgm:spPr/>
      <dgm:t>
        <a:bodyPr/>
        <a:lstStyle/>
        <a:p>
          <a:endParaRPr lang="en-US"/>
        </a:p>
      </dgm:t>
    </dgm:pt>
  </dgm:ptLst>
  <dgm:cxnLst>
    <dgm:cxn modelId="{5EB8790B-1E6C-48BC-8932-B2B66C1EDDDB}" type="presOf" srcId="{5CDC7620-B05F-42D8-9B26-D0FFDEC72641}" destId="{3FCD72B2-D0A5-4596-9F16-212B58C4F879}" srcOrd="0" destOrd="0" presId="urn:microsoft.com/office/officeart/2005/8/layout/radial2"/>
    <dgm:cxn modelId="{DE4165C4-1FD5-4C23-BFE0-55574168A7A9}" type="presOf" srcId="{723D21E3-95C2-4D99-AD16-3D36B809BCE7}" destId="{3ADDBA2C-73A0-48C7-9C2A-8B0DE41A6C11}" srcOrd="0" destOrd="0" presId="urn:microsoft.com/office/officeart/2005/8/layout/radial2"/>
    <dgm:cxn modelId="{268186A9-E119-4BAB-A91B-7A177F2A2D71}" srcId="{933673A2-D306-4D94-8E3C-5B19FBFA7F7E}" destId="{334C0E86-4300-49FF-B9BD-80401C11EE57}" srcOrd="0" destOrd="0" parTransId="{1A953693-BF43-4D5E-B101-480DE5C42A84}" sibTransId="{DB87A10F-E6B6-4367-A3F8-06577EA0A60A}"/>
    <dgm:cxn modelId="{A47A2D34-5469-4470-B5AF-90736578C1C9}" type="presOf" srcId="{334C0E86-4300-49FF-B9BD-80401C11EE57}" destId="{AA3286C5-12E9-4A8E-BB3A-085CD407637C}" srcOrd="0" destOrd="0" presId="urn:microsoft.com/office/officeart/2005/8/layout/radial2"/>
    <dgm:cxn modelId="{D03B6FB1-1307-4409-87C1-3D4A4E7C9164}" type="presOf" srcId="{FB3CA648-B46B-493C-847B-FFF3AFEE5A9D}" destId="{CEBB9E33-1A4C-448B-AD45-A0634409DC76}" srcOrd="0" destOrd="2" presId="urn:microsoft.com/office/officeart/2005/8/layout/radial2"/>
    <dgm:cxn modelId="{F323D552-0B6D-4884-BE8A-6806038F6BA0}" type="presOf" srcId="{933673A2-D306-4D94-8E3C-5B19FBFA7F7E}" destId="{6703D880-AB65-433B-87EA-6BF83D7DB87B}" srcOrd="0" destOrd="0" presId="urn:microsoft.com/office/officeart/2005/8/layout/radial2"/>
    <dgm:cxn modelId="{AFBF2D86-30FB-4774-B503-D75F7D026EAB}" type="presOf" srcId="{77B93B05-DA91-468D-97FD-80249BC967C3}" destId="{6D89F986-6C33-48FE-A167-4844CAB7251A}" srcOrd="0" destOrd="0" presId="urn:microsoft.com/office/officeart/2005/8/layout/radial2"/>
    <dgm:cxn modelId="{B6B92C0D-F8DF-4355-87D7-60E9FA54630C}" srcId="{77B93B05-DA91-468D-97FD-80249BC967C3}" destId="{85986A09-0441-4B96-B56E-D4A82353F75E}" srcOrd="0" destOrd="0" parTransId="{5D6056C4-8D4E-48EB-808C-B43B4F39E708}" sibTransId="{85700E05-FB63-4EB9-A1D3-81596811DFB8}"/>
    <dgm:cxn modelId="{427570BF-780B-4FD8-840C-53D88E431C2F}" type="presOf" srcId="{23FEF337-F491-4835-9351-CD1EE9481B5D}" destId="{33D22CBC-E1DE-4F02-8CED-02EE52F425EC}" srcOrd="0" destOrd="1" presId="urn:microsoft.com/office/officeart/2005/8/layout/radial2"/>
    <dgm:cxn modelId="{67493123-7960-492D-A87E-3700005D83B9}" type="presOf" srcId="{EB5BC617-1A5A-4039-AC6E-1A3434FF4922}" destId="{08D93814-3C2C-4BC7-9796-8C9DF5EED12D}" srcOrd="0" destOrd="0" presId="urn:microsoft.com/office/officeart/2005/8/layout/radial2"/>
    <dgm:cxn modelId="{5FE70098-1DCD-45DD-B49E-645C8FD21E10}" srcId="{77B93B05-DA91-468D-97FD-80249BC967C3}" destId="{1F131909-B3AF-45DD-8BD8-54404E41E785}" srcOrd="1" destOrd="0" parTransId="{1907B599-A33B-40EE-A824-438C119AB291}" sibTransId="{6BD534CE-D06D-43F5-828C-9237C37CEAD1}"/>
    <dgm:cxn modelId="{2A6B2D1E-D2F8-48DD-93E6-D31796202DF6}" srcId="{334C0E86-4300-49FF-B9BD-80401C11EE57}" destId="{F006694B-B07F-4597-A4C2-3D8EF6F7777E}" srcOrd="2" destOrd="0" parTransId="{AFD01C3D-DDB5-4566-A963-A41A91EE71D5}" sibTransId="{C62F3108-64C6-4C2E-97E7-6DA8F910B0DC}"/>
    <dgm:cxn modelId="{652400F9-85BD-42C9-A265-9422ABDAB727}" srcId="{933673A2-D306-4D94-8E3C-5B19FBFA7F7E}" destId="{77B93B05-DA91-468D-97FD-80249BC967C3}" srcOrd="2" destOrd="0" parTransId="{90F97661-A428-4E63-AD40-78564F2FEF3B}" sibTransId="{FEFC1881-A91C-4430-AAD4-6A16E9CECF5B}"/>
    <dgm:cxn modelId="{9CDE1B61-F744-4457-8470-5478B5C3C2CF}" srcId="{5CDC7620-B05F-42D8-9B26-D0FFDEC72641}" destId="{23FEF337-F491-4835-9351-CD1EE9481B5D}" srcOrd="1" destOrd="0" parTransId="{A7CF085D-1DE2-4E26-B267-EC7408481977}" sibTransId="{F5B2C025-DA8E-428C-B2CB-F8910EBEED79}"/>
    <dgm:cxn modelId="{25E8A2F4-FF35-4DEA-8AB2-A1170B8CFF69}" type="presOf" srcId="{536A14C5-8733-4C89-80A1-9F399BD266D6}" destId="{33D22CBC-E1DE-4F02-8CED-02EE52F425EC}" srcOrd="0" destOrd="2" presId="urn:microsoft.com/office/officeart/2005/8/layout/radial2"/>
    <dgm:cxn modelId="{C2D59BE7-F9F1-4F51-84A1-816EA38223AD}" srcId="{334C0E86-4300-49FF-B9BD-80401C11EE57}" destId="{23A50715-FC99-4710-A6CC-32C8B7B48890}" srcOrd="1" destOrd="0" parTransId="{4BF772A4-2011-45B7-9A8B-14FC31013FA1}" sibTransId="{9084D25D-284C-46D9-877D-37006D375460}"/>
    <dgm:cxn modelId="{8745BEEE-CE5E-44EF-A218-23E005699FD7}" srcId="{77B93B05-DA91-468D-97FD-80249BC967C3}" destId="{FB3CA648-B46B-493C-847B-FFF3AFEE5A9D}" srcOrd="2" destOrd="0" parTransId="{7945B4EF-50B7-4BF8-85ED-FFC0B20DA787}" sibTransId="{71D02F58-A76D-4B09-8308-8EB94707CCFA}"/>
    <dgm:cxn modelId="{AC486C76-CE33-4D21-83FD-089BA15D1719}" srcId="{5CDC7620-B05F-42D8-9B26-D0FFDEC72641}" destId="{696FB228-84A0-45F3-8FD2-B08086449D97}" srcOrd="0" destOrd="0" parTransId="{2D352597-3D12-41E7-AB09-913D44A5C7B8}" sibTransId="{446A5F5D-F19A-4BD2-92A5-83F8F55624F0}"/>
    <dgm:cxn modelId="{8BF29D7F-3787-4DE9-965B-4E36945A389F}" srcId="{334C0E86-4300-49FF-B9BD-80401C11EE57}" destId="{723D21E3-95C2-4D99-AD16-3D36B809BCE7}" srcOrd="0" destOrd="0" parTransId="{9A433A42-16B9-4A6D-8697-1C705DBCAA36}" sibTransId="{02165D04-8E37-489B-9D23-8C840E1265DB}"/>
    <dgm:cxn modelId="{1D0F0325-3DF5-4472-A390-926BFB792AAB}" srcId="{933673A2-D306-4D94-8E3C-5B19FBFA7F7E}" destId="{5CDC7620-B05F-42D8-9B26-D0FFDEC72641}" srcOrd="1" destOrd="0" parTransId="{EB5BC617-1A5A-4039-AC6E-1A3434FF4922}" sibTransId="{9BE94E65-DBDB-4C21-8559-E2EBD51E90C3}"/>
    <dgm:cxn modelId="{1F3534C0-B646-492F-9420-F87E72CCC98E}" type="presOf" srcId="{23A50715-FC99-4710-A6CC-32C8B7B48890}" destId="{3ADDBA2C-73A0-48C7-9C2A-8B0DE41A6C11}" srcOrd="0" destOrd="1" presId="urn:microsoft.com/office/officeart/2005/8/layout/radial2"/>
    <dgm:cxn modelId="{8C7F31EF-02CD-41F5-BF55-F69D78CBB3D3}" type="presOf" srcId="{1F131909-B3AF-45DD-8BD8-54404E41E785}" destId="{CEBB9E33-1A4C-448B-AD45-A0634409DC76}" srcOrd="0" destOrd="1" presId="urn:microsoft.com/office/officeart/2005/8/layout/radial2"/>
    <dgm:cxn modelId="{D774479F-B495-4F25-8117-01A47A397B56}" type="presOf" srcId="{F006694B-B07F-4597-A4C2-3D8EF6F7777E}" destId="{3ADDBA2C-73A0-48C7-9C2A-8B0DE41A6C11}" srcOrd="0" destOrd="2" presId="urn:microsoft.com/office/officeart/2005/8/layout/radial2"/>
    <dgm:cxn modelId="{91E84D02-352B-4440-86AB-1ECCDE8F4344}" type="presOf" srcId="{90F97661-A428-4E63-AD40-78564F2FEF3B}" destId="{F5EEEEA5-E714-4FE4-BD32-6B64C832EE2A}" srcOrd="0" destOrd="0" presId="urn:microsoft.com/office/officeart/2005/8/layout/radial2"/>
    <dgm:cxn modelId="{FB7A3E9A-66FE-40FA-ABB3-96713272F5F7}" srcId="{5CDC7620-B05F-42D8-9B26-D0FFDEC72641}" destId="{536A14C5-8733-4C89-80A1-9F399BD266D6}" srcOrd="2" destOrd="0" parTransId="{D2A5771E-37EE-444A-A89E-3D6D6DF029F4}" sibTransId="{39EC5840-40E6-4383-AFC9-6E9D9EA65079}"/>
    <dgm:cxn modelId="{BF40C6A2-2FAA-49EB-91D6-2FDB7A921000}" type="presOf" srcId="{85986A09-0441-4B96-B56E-D4A82353F75E}" destId="{CEBB9E33-1A4C-448B-AD45-A0634409DC76}" srcOrd="0" destOrd="0" presId="urn:microsoft.com/office/officeart/2005/8/layout/radial2"/>
    <dgm:cxn modelId="{71BBC44B-E8C9-4506-BBF2-20A6DF58A23F}" type="presOf" srcId="{1A953693-BF43-4D5E-B101-480DE5C42A84}" destId="{26FF0CF4-3A9E-4471-8429-2CF1DE6DA678}" srcOrd="0" destOrd="0" presId="urn:microsoft.com/office/officeart/2005/8/layout/radial2"/>
    <dgm:cxn modelId="{2DCA1DDD-C330-4FA2-99B3-11EAAC59C685}" type="presOf" srcId="{696FB228-84A0-45F3-8FD2-B08086449D97}" destId="{33D22CBC-E1DE-4F02-8CED-02EE52F425EC}" srcOrd="0" destOrd="0" presId="urn:microsoft.com/office/officeart/2005/8/layout/radial2"/>
    <dgm:cxn modelId="{533FAF7A-B941-491E-9D2D-C1C53755BF01}" type="presParOf" srcId="{6703D880-AB65-433B-87EA-6BF83D7DB87B}" destId="{16B7A98C-EA92-4B66-94F0-134A6448CA65}" srcOrd="0" destOrd="0" presId="urn:microsoft.com/office/officeart/2005/8/layout/radial2"/>
    <dgm:cxn modelId="{141C4270-16CB-46F9-A72D-065F78C77493}" type="presParOf" srcId="{16B7A98C-EA92-4B66-94F0-134A6448CA65}" destId="{72D1039B-7AB2-4181-976D-A1FF05AD1BEC}" srcOrd="0" destOrd="0" presId="urn:microsoft.com/office/officeart/2005/8/layout/radial2"/>
    <dgm:cxn modelId="{921F0077-B07A-4877-B722-315C1ED49AB5}" type="presParOf" srcId="{72D1039B-7AB2-4181-976D-A1FF05AD1BEC}" destId="{4C4B312A-430E-4FE5-8BDF-4E22E14C089E}" srcOrd="0" destOrd="0" presId="urn:microsoft.com/office/officeart/2005/8/layout/radial2"/>
    <dgm:cxn modelId="{C21D57B7-9C67-4C6D-AEE8-A74BAB272594}" type="presParOf" srcId="{72D1039B-7AB2-4181-976D-A1FF05AD1BEC}" destId="{09FCF1ED-136B-4070-9EE3-252E660946B1}" srcOrd="1" destOrd="0" presId="urn:microsoft.com/office/officeart/2005/8/layout/radial2"/>
    <dgm:cxn modelId="{099353A7-3F44-45B8-8A06-427A8868FE33}" type="presParOf" srcId="{16B7A98C-EA92-4B66-94F0-134A6448CA65}" destId="{26FF0CF4-3A9E-4471-8429-2CF1DE6DA678}" srcOrd="1" destOrd="0" presId="urn:microsoft.com/office/officeart/2005/8/layout/radial2"/>
    <dgm:cxn modelId="{8EA774E0-6E25-47B3-8825-7C53F7D0BFE0}" type="presParOf" srcId="{16B7A98C-EA92-4B66-94F0-134A6448CA65}" destId="{648A89C0-84BD-422F-8449-22190FBE6885}" srcOrd="2" destOrd="0" presId="urn:microsoft.com/office/officeart/2005/8/layout/radial2"/>
    <dgm:cxn modelId="{5CD317A2-E849-4759-A4DE-B74B49BA9607}" type="presParOf" srcId="{648A89C0-84BD-422F-8449-22190FBE6885}" destId="{AA3286C5-12E9-4A8E-BB3A-085CD407637C}" srcOrd="0" destOrd="0" presId="urn:microsoft.com/office/officeart/2005/8/layout/radial2"/>
    <dgm:cxn modelId="{F03BE603-4647-49DC-8654-6D529A04DFDE}" type="presParOf" srcId="{648A89C0-84BD-422F-8449-22190FBE6885}" destId="{3ADDBA2C-73A0-48C7-9C2A-8B0DE41A6C11}" srcOrd="1" destOrd="0" presId="urn:microsoft.com/office/officeart/2005/8/layout/radial2"/>
    <dgm:cxn modelId="{0E0235F6-AA4F-4F5A-8474-96AC68EE8F53}" type="presParOf" srcId="{16B7A98C-EA92-4B66-94F0-134A6448CA65}" destId="{08D93814-3C2C-4BC7-9796-8C9DF5EED12D}" srcOrd="3" destOrd="0" presId="urn:microsoft.com/office/officeart/2005/8/layout/radial2"/>
    <dgm:cxn modelId="{251B0A01-9238-48D6-BAE4-101109BB4659}" type="presParOf" srcId="{16B7A98C-EA92-4B66-94F0-134A6448CA65}" destId="{80DE8CFA-3D85-4829-BB3B-F344E2E082C3}" srcOrd="4" destOrd="0" presId="urn:microsoft.com/office/officeart/2005/8/layout/radial2"/>
    <dgm:cxn modelId="{C8B49053-DB2A-40D5-88BE-342ED2A3F83E}" type="presParOf" srcId="{80DE8CFA-3D85-4829-BB3B-F344E2E082C3}" destId="{3FCD72B2-D0A5-4596-9F16-212B58C4F879}" srcOrd="0" destOrd="0" presId="urn:microsoft.com/office/officeart/2005/8/layout/radial2"/>
    <dgm:cxn modelId="{ABA48503-A4D8-407E-BA0A-C7A233BD180D}" type="presParOf" srcId="{80DE8CFA-3D85-4829-BB3B-F344E2E082C3}" destId="{33D22CBC-E1DE-4F02-8CED-02EE52F425EC}" srcOrd="1" destOrd="0" presId="urn:microsoft.com/office/officeart/2005/8/layout/radial2"/>
    <dgm:cxn modelId="{238BDE41-E3FA-4976-BBDC-4125210758F3}" type="presParOf" srcId="{16B7A98C-EA92-4B66-94F0-134A6448CA65}" destId="{F5EEEEA5-E714-4FE4-BD32-6B64C832EE2A}" srcOrd="5" destOrd="0" presId="urn:microsoft.com/office/officeart/2005/8/layout/radial2"/>
    <dgm:cxn modelId="{BB48044A-FBE4-4E54-A391-707F6E262789}" type="presParOf" srcId="{16B7A98C-EA92-4B66-94F0-134A6448CA65}" destId="{D76C6219-C9B1-47F9-B3F3-FCB935F3EF72}" srcOrd="6" destOrd="0" presId="urn:microsoft.com/office/officeart/2005/8/layout/radial2"/>
    <dgm:cxn modelId="{EC6A589C-BD00-4D5F-8613-44794F1A13CD}" type="presParOf" srcId="{D76C6219-C9B1-47F9-B3F3-FCB935F3EF72}" destId="{6D89F986-6C33-48FE-A167-4844CAB7251A}" srcOrd="0" destOrd="0" presId="urn:microsoft.com/office/officeart/2005/8/layout/radial2"/>
    <dgm:cxn modelId="{57DAF89C-05A9-49FE-BEF9-A2588EC85373}" type="presParOf" srcId="{D76C6219-C9B1-47F9-B3F3-FCB935F3EF72}" destId="{CEBB9E33-1A4C-448B-AD45-A0634409DC76}"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663B6-5965-4301-B182-C27C4837FC24}">
      <dsp:nvSpPr>
        <dsp:cNvPr id="0" name=""/>
        <dsp:cNvSpPr/>
      </dsp:nvSpPr>
      <dsp:spPr>
        <a:xfrm>
          <a:off x="5791204" y="2514593"/>
          <a:ext cx="2634397" cy="1706492"/>
        </a:xfrm>
        <a:prstGeom prst="roundRect">
          <a:avLst>
            <a:gd name="adj" fmla="val 10000"/>
          </a:avLst>
        </a:prstGeom>
        <a:solidFill>
          <a:schemeClr val="lt1">
            <a:alpha val="90000"/>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77850">
            <a:lnSpc>
              <a:spcPct val="90000"/>
            </a:lnSpc>
            <a:spcBef>
              <a:spcPct val="0"/>
            </a:spcBef>
            <a:spcAft>
              <a:spcPct val="15000"/>
            </a:spcAft>
            <a:buChar char="••"/>
          </a:pPr>
          <a:endParaRPr lang="en-US" sz="1300" kern="1200" dirty="0"/>
        </a:p>
        <a:p>
          <a:pPr marL="171450" lvl="1" indent="-171450" algn="l" defTabSz="711200">
            <a:lnSpc>
              <a:spcPct val="90000"/>
            </a:lnSpc>
            <a:spcBef>
              <a:spcPct val="0"/>
            </a:spcBef>
            <a:spcAft>
              <a:spcPct val="15000"/>
            </a:spcAft>
            <a:buChar char="••"/>
          </a:pPr>
          <a:r>
            <a:rPr lang="en-US" sz="1600" kern="1200" dirty="0" smtClean="0"/>
            <a:t>Personal Goal Statement</a:t>
          </a:r>
          <a:endParaRPr lang="en-US" sz="1600" kern="1200" dirty="0"/>
        </a:p>
        <a:p>
          <a:pPr marL="171450" lvl="1" indent="-171450" algn="l" defTabSz="711200">
            <a:lnSpc>
              <a:spcPct val="90000"/>
            </a:lnSpc>
            <a:spcBef>
              <a:spcPct val="0"/>
            </a:spcBef>
            <a:spcAft>
              <a:spcPct val="15000"/>
            </a:spcAft>
            <a:buChar char="••"/>
          </a:pPr>
          <a:r>
            <a:rPr lang="en-US" sz="1600" kern="1200" dirty="0" smtClean="0"/>
            <a:t>Resume Review</a:t>
          </a:r>
          <a:endParaRPr lang="en-US" sz="1600" kern="1200" dirty="0"/>
        </a:p>
        <a:p>
          <a:pPr marL="114300" lvl="1" indent="-114300" algn="l" defTabSz="577850">
            <a:lnSpc>
              <a:spcPct val="90000"/>
            </a:lnSpc>
            <a:spcBef>
              <a:spcPct val="0"/>
            </a:spcBef>
            <a:spcAft>
              <a:spcPct val="15000"/>
            </a:spcAft>
            <a:buChar char="••"/>
          </a:pPr>
          <a:endParaRPr lang="en-US" sz="1300" kern="1200" dirty="0"/>
        </a:p>
      </dsp:txBody>
      <dsp:txXfrm>
        <a:off x="6619009" y="2978702"/>
        <a:ext cx="1769106" cy="1204897"/>
      </dsp:txXfrm>
    </dsp:sp>
    <dsp:sp modelId="{C247DF04-A4F1-439A-AED4-AAFC5FEA0884}">
      <dsp:nvSpPr>
        <dsp:cNvPr id="0" name=""/>
        <dsp:cNvSpPr/>
      </dsp:nvSpPr>
      <dsp:spPr>
        <a:xfrm>
          <a:off x="0" y="2438398"/>
          <a:ext cx="3124210" cy="1711338"/>
        </a:xfrm>
        <a:prstGeom prst="roundRect">
          <a:avLst>
            <a:gd name="adj" fmla="val 10000"/>
          </a:avLst>
        </a:prstGeom>
        <a:solidFill>
          <a:schemeClr val="lt1">
            <a:alpha val="90000"/>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smtClean="0"/>
            <a:t>Minimum of 3 letters of reference</a:t>
          </a:r>
          <a:endParaRPr lang="en-US" sz="1600" kern="1200" dirty="0"/>
        </a:p>
        <a:p>
          <a:pPr marL="171450" lvl="1" indent="-171450" algn="l" defTabSz="711200">
            <a:lnSpc>
              <a:spcPct val="90000"/>
            </a:lnSpc>
            <a:spcBef>
              <a:spcPct val="0"/>
            </a:spcBef>
            <a:spcAft>
              <a:spcPct val="15000"/>
            </a:spcAft>
            <a:buChar char="••"/>
          </a:pPr>
          <a:r>
            <a:rPr lang="en-US" sz="1600" kern="1200" dirty="0" smtClean="0"/>
            <a:t>Phone Interview with NUSELI team members</a:t>
          </a:r>
          <a:endParaRPr lang="en-US" sz="1600" kern="1200" dirty="0"/>
        </a:p>
      </dsp:txBody>
      <dsp:txXfrm>
        <a:off x="37593" y="2903825"/>
        <a:ext cx="2111761" cy="1208318"/>
      </dsp:txXfrm>
    </dsp:sp>
    <dsp:sp modelId="{74A730E4-7A03-41E2-8F0B-B2C90F19A1E4}">
      <dsp:nvSpPr>
        <dsp:cNvPr id="0" name=""/>
        <dsp:cNvSpPr/>
      </dsp:nvSpPr>
      <dsp:spPr>
        <a:xfrm>
          <a:off x="5453827" y="76203"/>
          <a:ext cx="3156772" cy="1706492"/>
        </a:xfrm>
        <a:prstGeom prst="roundRect">
          <a:avLst>
            <a:gd name="adj" fmla="val 10000"/>
          </a:avLst>
        </a:prstGeom>
        <a:solidFill>
          <a:schemeClr val="lt1">
            <a:alpha val="90000"/>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Minimum of 3 years teaching in an educational setting</a:t>
          </a:r>
          <a:endParaRPr lang="en-US" sz="1600" kern="1200" dirty="0"/>
        </a:p>
        <a:p>
          <a:pPr marL="171450" lvl="1" indent="-171450" algn="l" defTabSz="711200">
            <a:lnSpc>
              <a:spcPct val="90000"/>
            </a:lnSpc>
            <a:spcBef>
              <a:spcPct val="0"/>
            </a:spcBef>
            <a:spcAft>
              <a:spcPct val="15000"/>
            </a:spcAft>
            <a:buChar char="••"/>
          </a:pPr>
          <a:r>
            <a:rPr lang="en-US" sz="1600" kern="1200" dirty="0" smtClean="0"/>
            <a:t>Current employment in partnering school districts (4</a:t>
          </a:r>
          <a:r>
            <a:rPr lang="en-US" sz="1600" kern="1200" baseline="30000" dirty="0" smtClean="0"/>
            <a:t>th</a:t>
          </a:r>
          <a:r>
            <a:rPr lang="en-US" sz="1600" kern="1200" dirty="0" smtClean="0"/>
            <a:t>, 7</a:t>
          </a:r>
          <a:r>
            <a:rPr lang="en-US" sz="1600" kern="1200" baseline="30000" dirty="0" smtClean="0"/>
            <a:t>th</a:t>
          </a:r>
          <a:r>
            <a:rPr lang="en-US" sz="1600" kern="1200" dirty="0" smtClean="0"/>
            <a:t> and 10</a:t>
          </a:r>
          <a:r>
            <a:rPr lang="en-US" sz="1600" kern="1200" baseline="30000" dirty="0" smtClean="0"/>
            <a:t>th</a:t>
          </a:r>
          <a:r>
            <a:rPr lang="en-US" sz="1600" kern="1200" dirty="0" smtClean="0"/>
            <a:t> largest districts in Florida)</a:t>
          </a:r>
          <a:endParaRPr lang="en-US" sz="1600" kern="1200" dirty="0"/>
        </a:p>
      </dsp:txBody>
      <dsp:txXfrm>
        <a:off x="6438345" y="113689"/>
        <a:ext cx="2134768" cy="1204897"/>
      </dsp:txXfrm>
    </dsp:sp>
    <dsp:sp modelId="{5317CD93-9533-408C-8CCD-2E603936B5C2}">
      <dsp:nvSpPr>
        <dsp:cNvPr id="0" name=""/>
        <dsp:cNvSpPr/>
      </dsp:nvSpPr>
      <dsp:spPr>
        <a:xfrm>
          <a:off x="0" y="152406"/>
          <a:ext cx="3004372" cy="1593437"/>
        </a:xfrm>
        <a:prstGeom prst="roundRect">
          <a:avLst>
            <a:gd name="adj" fmla="val 10000"/>
          </a:avLst>
        </a:prstGeom>
        <a:solidFill>
          <a:schemeClr val="lt1">
            <a:alpha val="90000"/>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Competitive GRE Scores (&gt;300 taken within the past 5 years)</a:t>
          </a:r>
          <a:endParaRPr lang="en-US" sz="1600" kern="1200" dirty="0"/>
        </a:p>
        <a:p>
          <a:pPr marL="171450" lvl="1" indent="-171450" algn="l" defTabSz="711200">
            <a:lnSpc>
              <a:spcPct val="90000"/>
            </a:lnSpc>
            <a:spcBef>
              <a:spcPct val="0"/>
            </a:spcBef>
            <a:spcAft>
              <a:spcPct val="15000"/>
            </a:spcAft>
            <a:buChar char="••"/>
          </a:pPr>
          <a:r>
            <a:rPr lang="en-US" sz="1600" kern="1200" dirty="0" smtClean="0"/>
            <a:t>Review of transcripts for grades (3.0 overall GPA in graduate courses)</a:t>
          </a:r>
          <a:endParaRPr lang="en-US" sz="1600" kern="1200" dirty="0"/>
        </a:p>
      </dsp:txBody>
      <dsp:txXfrm>
        <a:off x="35003" y="187409"/>
        <a:ext cx="2033054" cy="1125071"/>
      </dsp:txXfrm>
    </dsp:sp>
    <dsp:sp modelId="{A59FC99E-E53F-4909-B02F-02ECBBF58D98}">
      <dsp:nvSpPr>
        <dsp:cNvPr id="0" name=""/>
        <dsp:cNvSpPr/>
      </dsp:nvSpPr>
      <dsp:spPr>
        <a:xfrm>
          <a:off x="1942874" y="304574"/>
          <a:ext cx="2309097" cy="2309097"/>
        </a:xfrm>
        <a:prstGeom prst="pieWedge">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chemeClr val="bg1"/>
              </a:solidFill>
            </a:rPr>
            <a:t>Quantitative Data Review</a:t>
          </a:r>
          <a:endParaRPr lang="en-US" sz="1700" kern="1200" dirty="0">
            <a:solidFill>
              <a:schemeClr val="bg1"/>
            </a:solidFill>
          </a:endParaRPr>
        </a:p>
      </dsp:txBody>
      <dsp:txXfrm>
        <a:off x="2619193" y="980893"/>
        <a:ext cx="1632778" cy="1632778"/>
      </dsp:txXfrm>
    </dsp:sp>
    <dsp:sp modelId="{5AB3700F-BF7D-44D9-861A-C8A2C9442AC2}">
      <dsp:nvSpPr>
        <dsp:cNvPr id="0" name=""/>
        <dsp:cNvSpPr/>
      </dsp:nvSpPr>
      <dsp:spPr>
        <a:xfrm rot="5400000">
          <a:off x="4358627" y="304574"/>
          <a:ext cx="2309097" cy="2309097"/>
        </a:xfrm>
        <a:prstGeom prst="pieWedge">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chemeClr val="bg1"/>
              </a:solidFill>
            </a:rPr>
            <a:t>Professional Career in Education</a:t>
          </a:r>
          <a:endParaRPr lang="en-US" sz="1700" kern="1200" dirty="0">
            <a:solidFill>
              <a:schemeClr val="bg1"/>
            </a:solidFill>
          </a:endParaRPr>
        </a:p>
      </dsp:txBody>
      <dsp:txXfrm rot="-5400000">
        <a:off x="4358627" y="980893"/>
        <a:ext cx="1632778" cy="1632778"/>
      </dsp:txXfrm>
    </dsp:sp>
    <dsp:sp modelId="{F6185617-EE02-428D-A5BE-579B7BBA76FA}">
      <dsp:nvSpPr>
        <dsp:cNvPr id="0" name=""/>
        <dsp:cNvSpPr/>
      </dsp:nvSpPr>
      <dsp:spPr>
        <a:xfrm rot="10800000">
          <a:off x="4383727" y="2745427"/>
          <a:ext cx="2309097" cy="2309097"/>
        </a:xfrm>
        <a:prstGeom prst="pieWedge">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chemeClr val="bg1"/>
              </a:solidFill>
            </a:rPr>
            <a:t>Example of Professional Writing</a:t>
          </a:r>
          <a:endParaRPr lang="en-US" sz="1700" kern="1200" dirty="0">
            <a:solidFill>
              <a:schemeClr val="bg1"/>
            </a:solidFill>
          </a:endParaRPr>
        </a:p>
      </dsp:txBody>
      <dsp:txXfrm rot="10800000">
        <a:off x="4383727" y="2745427"/>
        <a:ext cx="1632778" cy="1632778"/>
      </dsp:txXfrm>
    </dsp:sp>
    <dsp:sp modelId="{70DFDB31-355F-4516-B665-7808B42F308E}">
      <dsp:nvSpPr>
        <dsp:cNvPr id="0" name=""/>
        <dsp:cNvSpPr/>
      </dsp:nvSpPr>
      <dsp:spPr>
        <a:xfrm rot="16200000">
          <a:off x="1942874" y="2720327"/>
          <a:ext cx="2309097" cy="2309097"/>
        </a:xfrm>
        <a:prstGeom prst="pieWedge">
          <a:avLst/>
        </a:prstGeom>
        <a:solidFill>
          <a:srgbClr val="00B0F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Qualitative Data Review</a:t>
          </a:r>
        </a:p>
      </dsp:txBody>
      <dsp:txXfrm rot="5400000">
        <a:off x="2619193" y="2720327"/>
        <a:ext cx="1632778" cy="1632778"/>
      </dsp:txXfrm>
    </dsp:sp>
    <dsp:sp modelId="{6B3C6D22-D702-4A89-A54E-AA6B04D95C8D}">
      <dsp:nvSpPr>
        <dsp:cNvPr id="0" name=""/>
        <dsp:cNvSpPr/>
      </dsp:nvSpPr>
      <dsp:spPr>
        <a:xfrm>
          <a:off x="3906674" y="2187049"/>
          <a:ext cx="797251" cy="693262"/>
        </a:xfrm>
        <a:prstGeom prst="circular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125A2C-3746-444A-9942-46EF7FF6EA66}">
      <dsp:nvSpPr>
        <dsp:cNvPr id="0" name=""/>
        <dsp:cNvSpPr/>
      </dsp:nvSpPr>
      <dsp:spPr>
        <a:xfrm rot="10800000">
          <a:off x="3906674" y="2453688"/>
          <a:ext cx="797251" cy="693262"/>
        </a:xfrm>
        <a:prstGeom prst="circular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EEEA5-E714-4FE4-BD32-6B64C832EE2A}">
      <dsp:nvSpPr>
        <dsp:cNvPr id="0" name=""/>
        <dsp:cNvSpPr/>
      </dsp:nvSpPr>
      <dsp:spPr>
        <a:xfrm rot="2628001">
          <a:off x="2848736" y="3837423"/>
          <a:ext cx="689464" cy="56425"/>
        </a:xfrm>
        <a:custGeom>
          <a:avLst/>
          <a:gdLst/>
          <a:ahLst/>
          <a:cxnLst/>
          <a:rect l="0" t="0" r="0" b="0"/>
          <a:pathLst>
            <a:path>
              <a:moveTo>
                <a:pt x="0" y="28212"/>
              </a:moveTo>
              <a:lnTo>
                <a:pt x="689464" y="2821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D93814-3C2C-4BC7-9796-8C9DF5EED12D}">
      <dsp:nvSpPr>
        <dsp:cNvPr id="0" name=""/>
        <dsp:cNvSpPr/>
      </dsp:nvSpPr>
      <dsp:spPr>
        <a:xfrm rot="21525331">
          <a:off x="2944526" y="2660526"/>
          <a:ext cx="1087348" cy="56425"/>
        </a:xfrm>
        <a:custGeom>
          <a:avLst/>
          <a:gdLst/>
          <a:ahLst/>
          <a:cxnLst/>
          <a:rect l="0" t="0" r="0" b="0"/>
          <a:pathLst>
            <a:path>
              <a:moveTo>
                <a:pt x="0" y="28212"/>
              </a:moveTo>
              <a:lnTo>
                <a:pt x="1087348" y="2821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FF0CF4-3A9E-4471-8429-2CF1DE6DA678}">
      <dsp:nvSpPr>
        <dsp:cNvPr id="0" name=""/>
        <dsp:cNvSpPr/>
      </dsp:nvSpPr>
      <dsp:spPr>
        <a:xfrm rot="19154230">
          <a:off x="2816422" y="1533310"/>
          <a:ext cx="1057233" cy="56425"/>
        </a:xfrm>
        <a:custGeom>
          <a:avLst/>
          <a:gdLst/>
          <a:ahLst/>
          <a:cxnLst/>
          <a:rect l="0" t="0" r="0" b="0"/>
          <a:pathLst>
            <a:path>
              <a:moveTo>
                <a:pt x="0" y="28212"/>
              </a:moveTo>
              <a:lnTo>
                <a:pt x="1057233" y="2821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FCF1ED-136B-4070-9EE3-252E660946B1}">
      <dsp:nvSpPr>
        <dsp:cNvPr id="0" name=""/>
        <dsp:cNvSpPr/>
      </dsp:nvSpPr>
      <dsp:spPr>
        <a:xfrm>
          <a:off x="650316" y="1371459"/>
          <a:ext cx="2699221" cy="269922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3286C5-12E9-4A8E-BB3A-085CD407637C}">
      <dsp:nvSpPr>
        <dsp:cNvPr id="0" name=""/>
        <dsp:cNvSpPr/>
      </dsp:nvSpPr>
      <dsp:spPr>
        <a:xfrm>
          <a:off x="3562147" y="-32450"/>
          <a:ext cx="1511044" cy="151104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Doctoral Students</a:t>
          </a:r>
          <a:endParaRPr lang="en-US" sz="2100" kern="1200" dirty="0"/>
        </a:p>
      </dsp:txBody>
      <dsp:txXfrm>
        <a:off x="3783434" y="188837"/>
        <a:ext cx="1068470" cy="1068470"/>
      </dsp:txXfrm>
    </dsp:sp>
    <dsp:sp modelId="{3ADDBA2C-73A0-48C7-9C2A-8B0DE41A6C11}">
      <dsp:nvSpPr>
        <dsp:cNvPr id="0" name=""/>
        <dsp:cNvSpPr/>
      </dsp:nvSpPr>
      <dsp:spPr>
        <a:xfrm>
          <a:off x="5224296" y="-32450"/>
          <a:ext cx="2266566" cy="1511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Learned mentoring skills</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Shared experiences</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Provided support</a:t>
          </a:r>
          <a:endParaRPr lang="en-US" sz="1800" kern="1200" dirty="0">
            <a:solidFill>
              <a:schemeClr val="bg1"/>
            </a:solidFill>
          </a:endParaRPr>
        </a:p>
      </dsp:txBody>
      <dsp:txXfrm>
        <a:off x="5224296" y="-32450"/>
        <a:ext cx="2266566" cy="1511044"/>
      </dsp:txXfrm>
    </dsp:sp>
    <dsp:sp modelId="{3FCD72B2-D0A5-4596-9F16-212B58C4F879}">
      <dsp:nvSpPr>
        <dsp:cNvPr id="0" name=""/>
        <dsp:cNvSpPr/>
      </dsp:nvSpPr>
      <dsp:spPr>
        <a:xfrm>
          <a:off x="4031567" y="1905000"/>
          <a:ext cx="1511044" cy="151104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Mentor</a:t>
          </a:r>
          <a:endParaRPr lang="en-US" sz="2100" kern="1200" dirty="0"/>
        </a:p>
      </dsp:txBody>
      <dsp:txXfrm>
        <a:off x="4252854" y="2126287"/>
        <a:ext cx="1068470" cy="1068470"/>
      </dsp:txXfrm>
    </dsp:sp>
    <dsp:sp modelId="{33D22CBC-E1DE-4F02-8CED-02EE52F425EC}">
      <dsp:nvSpPr>
        <dsp:cNvPr id="0" name=""/>
        <dsp:cNvSpPr/>
      </dsp:nvSpPr>
      <dsp:spPr>
        <a:xfrm>
          <a:off x="5693716" y="1905000"/>
          <a:ext cx="2266566" cy="1511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Collaborate with university</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Collaborate with experienced leaders</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Kept current in literature</a:t>
          </a:r>
          <a:endParaRPr lang="en-US" sz="1800" kern="1200" dirty="0">
            <a:solidFill>
              <a:schemeClr val="bg1"/>
            </a:solidFill>
          </a:endParaRPr>
        </a:p>
      </dsp:txBody>
      <dsp:txXfrm>
        <a:off x="5693716" y="1905000"/>
        <a:ext cx="2266566" cy="1511044"/>
      </dsp:txXfrm>
    </dsp:sp>
    <dsp:sp modelId="{6D89F986-6C33-48FE-A167-4844CAB7251A}">
      <dsp:nvSpPr>
        <dsp:cNvPr id="0" name=""/>
        <dsp:cNvSpPr/>
      </dsp:nvSpPr>
      <dsp:spPr>
        <a:xfrm>
          <a:off x="3183324" y="3843088"/>
          <a:ext cx="1800191" cy="175196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Graduates</a:t>
          </a:r>
          <a:endParaRPr lang="en-US" sz="2100" kern="1200" dirty="0"/>
        </a:p>
      </dsp:txBody>
      <dsp:txXfrm>
        <a:off x="3446956" y="4099657"/>
        <a:ext cx="1272927" cy="1238823"/>
      </dsp:txXfrm>
    </dsp:sp>
    <dsp:sp modelId="{CEBB9E33-1A4C-448B-AD45-A0634409DC76}">
      <dsp:nvSpPr>
        <dsp:cNvPr id="0" name=""/>
        <dsp:cNvSpPr/>
      </dsp:nvSpPr>
      <dsp:spPr>
        <a:xfrm>
          <a:off x="4919645" y="3843088"/>
          <a:ext cx="2700287" cy="1751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Take on mentoring roles</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Share experiences as scholar and leader</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Collaborate with scholars and other mentors</a:t>
          </a:r>
          <a:endParaRPr lang="en-US" sz="1800" kern="1200" dirty="0">
            <a:solidFill>
              <a:schemeClr val="bg1"/>
            </a:solidFill>
          </a:endParaRPr>
        </a:p>
      </dsp:txBody>
      <dsp:txXfrm>
        <a:off x="4919645" y="3843088"/>
        <a:ext cx="2700287" cy="1751961"/>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351E3D3C-6999-4DC0-AE6E-DE2DA1BB4B0A}" type="datetimeFigureOut">
              <a:rPr lang="en-US"/>
              <a:pPr>
                <a:defRPr/>
              </a:pPr>
              <a:t>4/3/2015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FAD20BAF-BC46-4C9F-B92D-CFAEF06B9566}" type="slidenum">
              <a:rPr lang="en-US" altLang="en-US"/>
              <a:pPr/>
              <a:t>‹#›</a:t>
            </a:fld>
            <a:endParaRPr lang="en-US" altLang="en-US"/>
          </a:p>
        </p:txBody>
      </p:sp>
    </p:spTree>
    <p:extLst>
      <p:ext uri="{BB962C8B-B14F-4D97-AF65-F5344CB8AC3E}">
        <p14:creationId xmlns:p14="http://schemas.microsoft.com/office/powerpoint/2010/main" val="3505952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D20BAF-BC46-4C9F-B92D-CFAEF06B9566}" type="slidenum">
              <a:rPr lang="en-US" altLang="en-US" smtClean="0"/>
              <a:pPr/>
              <a:t>1</a:t>
            </a:fld>
            <a:endParaRPr lang="en-US" altLang="en-US"/>
          </a:p>
        </p:txBody>
      </p:sp>
    </p:spTree>
    <p:extLst>
      <p:ext uri="{BB962C8B-B14F-4D97-AF65-F5344CB8AC3E}">
        <p14:creationId xmlns:p14="http://schemas.microsoft.com/office/powerpoint/2010/main" val="3465347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7CA4ED-12D9-44D8-9304-8DA791FAF21E}" type="slidenum">
              <a:rPr lang="en-US" altLang="en-US" smtClean="0"/>
              <a:pPr>
                <a:spcBef>
                  <a:spcPct val="0"/>
                </a:spcBef>
              </a:pPr>
              <a:t>2</a:t>
            </a:fld>
            <a:endParaRPr lang="en-US" altLang="en-US" smtClean="0"/>
          </a:p>
        </p:txBody>
      </p:sp>
    </p:spTree>
    <p:extLst>
      <p:ext uri="{BB962C8B-B14F-4D97-AF65-F5344CB8AC3E}">
        <p14:creationId xmlns:p14="http://schemas.microsoft.com/office/powerpoint/2010/main" val="41340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D20BAF-BC46-4C9F-B92D-CFAEF06B9566}" type="slidenum">
              <a:rPr lang="en-US" altLang="en-US" smtClean="0"/>
              <a:pPr/>
              <a:t>5</a:t>
            </a:fld>
            <a:endParaRPr lang="en-US" altLang="en-US"/>
          </a:p>
        </p:txBody>
      </p:sp>
    </p:spTree>
    <p:extLst>
      <p:ext uri="{BB962C8B-B14F-4D97-AF65-F5344CB8AC3E}">
        <p14:creationId xmlns:p14="http://schemas.microsoft.com/office/powerpoint/2010/main" val="1441937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D20BAF-BC46-4C9F-B92D-CFAEF06B9566}" type="slidenum">
              <a:rPr lang="en-US" altLang="en-US" smtClean="0"/>
              <a:pPr/>
              <a:t>6</a:t>
            </a:fld>
            <a:endParaRPr lang="en-US" altLang="en-US"/>
          </a:p>
        </p:txBody>
      </p:sp>
    </p:spTree>
    <p:extLst>
      <p:ext uri="{BB962C8B-B14F-4D97-AF65-F5344CB8AC3E}">
        <p14:creationId xmlns:p14="http://schemas.microsoft.com/office/powerpoint/2010/main" val="895699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5"/>
            <p:cNvSpPr txBox="1"/>
            <p:nvPr/>
          </p:nvSpPr>
          <p:spPr>
            <a:xfrm>
              <a:off x="4147073" y="1381459"/>
              <a:ext cx="877163" cy="923330"/>
            </a:xfrm>
            <a:prstGeom prst="rect">
              <a:avLst/>
            </a:prstGeom>
            <a:noFill/>
          </p:spPr>
          <p:txBody>
            <a:bodyPr wrap="none">
              <a:spAutoFit/>
            </a:bodyPr>
            <a:lstStyle/>
            <a:p>
              <a:pPr>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cs typeface="Arial" charset="0"/>
                </a:rPr>
                <a:t></a:t>
              </a:r>
            </a:p>
          </p:txBody>
        </p:sp>
        <p:cxnSp>
          <p:nvCxnSpPr>
            <p:cNvPr id="7" name="Straight Connector 6"/>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solidFill>
                  <a:schemeClr val="tx2"/>
                </a:solidFill>
              </a:defRPr>
            </a:lvl1pPr>
          </a:lstStyle>
          <a:p>
            <a:pPr>
              <a:defRPr/>
            </a:pPr>
            <a:fld id="{AF65694B-3122-4BD6-9A3C-BEBD2AA89A4F}" type="datetimeFigureOut">
              <a:rPr lang="en-US"/>
              <a:pPr>
                <a:defRPr/>
              </a:pPr>
              <a:t>4/3/2015</a:t>
            </a:fld>
            <a:endParaRPr lang="en-US" dirty="0"/>
          </a:p>
        </p:txBody>
      </p:sp>
      <p:sp>
        <p:nvSpPr>
          <p:cNvPr id="10" name="Footer Placeholder 4"/>
          <p:cNvSpPr>
            <a:spLocks noGrp="1"/>
          </p:cNvSpPr>
          <p:nvPr>
            <p:ph type="ftr" sz="quarter" idx="11"/>
          </p:nvPr>
        </p:nvSpPr>
        <p:spPr/>
        <p:txBody>
          <a:bodyPr/>
          <a:lstStyle>
            <a:lvl1pPr>
              <a:defRPr>
                <a:solidFill>
                  <a:schemeClr val="tx2"/>
                </a:solidFill>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fld id="{1DFAAD8A-EA1A-4C0D-BD8F-AF3F1F1276BB}" type="slidenum">
              <a:rPr lang="en-US" altLang="en-US"/>
              <a:pPr/>
              <a:t>‹#›</a:t>
            </a:fld>
            <a:endParaRPr lang="en-US" altLang="en-US"/>
          </a:p>
        </p:txBody>
      </p:sp>
    </p:spTree>
    <p:extLst>
      <p:ext uri="{BB962C8B-B14F-4D97-AF65-F5344CB8AC3E}">
        <p14:creationId xmlns:p14="http://schemas.microsoft.com/office/powerpoint/2010/main" val="52831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7"/>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dirty="0" smtClean="0">
                  <a:solidFill>
                    <a:srgbClr val="DBA455"/>
                  </a:solidFill>
                  <a:latin typeface="Wingdings" pitchFamily="-28"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63797FB8-3912-481E-8178-CE4DBF22A55D}" type="datetimeFigureOut">
              <a:rPr lang="en-US"/>
              <a:pPr>
                <a:defRPr/>
              </a:pPr>
              <a:t>4/3/2015</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D6532805-B174-4EA9-86EE-0E09D616D3D9}" type="slidenum">
              <a:rPr lang="en-US" altLang="en-US"/>
              <a:pPr/>
              <a:t>‹#›</a:t>
            </a:fld>
            <a:endParaRPr lang="en-US" altLang="en-US"/>
          </a:p>
        </p:txBody>
      </p:sp>
    </p:spTree>
    <p:extLst>
      <p:ext uri="{BB962C8B-B14F-4D97-AF65-F5344CB8AC3E}">
        <p14:creationId xmlns:p14="http://schemas.microsoft.com/office/powerpoint/2010/main" val="3490135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7"/>
          <p:cNvGrpSpPr>
            <a:grpSpLocks/>
          </p:cNvGrpSpPr>
          <p:nvPr/>
        </p:nvGrpSpPr>
        <p:grpSpPr bwMode="auto">
          <a:xfrm rot="5400000">
            <a:off x="3908425" y="2881313"/>
            <a:ext cx="5481637" cy="922338"/>
            <a:chOff x="1815339" y="1381459"/>
            <a:chExt cx="5480154" cy="923330"/>
          </a:xfrm>
        </p:grpSpPr>
        <p:sp>
          <p:nvSpPr>
            <p:cNvPr id="5" name="TextBox 4"/>
            <p:cNvSpPr txBox="1">
              <a:spLocks noChangeArrowheads="1"/>
            </p:cNvSpPr>
            <p:nvPr/>
          </p:nvSpPr>
          <p:spPr bwMode="auto">
            <a:xfrm>
              <a:off x="4146745" y="1381458"/>
              <a:ext cx="877650"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dirty="0" smtClean="0">
                  <a:solidFill>
                    <a:srgbClr val="DBA455"/>
                  </a:solidFill>
                  <a:latin typeface="Wingdings" pitchFamily="-28" charset="2"/>
                </a:rPr>
                <a:t></a:t>
              </a:r>
            </a:p>
          </p:txBody>
        </p:sp>
        <p:cxnSp>
          <p:nvCxnSpPr>
            <p:cNvPr id="6" name="Straight Connector 5"/>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72595694-1C42-4739-8C2A-B35D24787C45}" type="datetimeFigureOut">
              <a:rPr lang="en-US"/>
              <a:pPr>
                <a:defRPr/>
              </a:pPr>
              <a:t>4/3/2015</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74BAF7E0-6109-4001-8B3A-5E2B4BD8ECEC}" type="slidenum">
              <a:rPr lang="en-US" altLang="en-US"/>
              <a:pPr/>
              <a:t>‹#›</a:t>
            </a:fld>
            <a:endParaRPr lang="en-US" altLang="en-US"/>
          </a:p>
        </p:txBody>
      </p:sp>
    </p:spTree>
    <p:extLst>
      <p:ext uri="{BB962C8B-B14F-4D97-AF65-F5344CB8AC3E}">
        <p14:creationId xmlns:p14="http://schemas.microsoft.com/office/powerpoint/2010/main" val="414424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7"/>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dirty="0" smtClean="0">
                  <a:solidFill>
                    <a:srgbClr val="DBA455"/>
                  </a:solidFill>
                  <a:latin typeface="Wingdings" pitchFamily="-28"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8" name="Date Placeholder 3"/>
          <p:cNvSpPr>
            <a:spLocks noGrp="1"/>
          </p:cNvSpPr>
          <p:nvPr>
            <p:ph type="dt" sz="half" idx="10"/>
          </p:nvPr>
        </p:nvSpPr>
        <p:spPr/>
        <p:txBody>
          <a:bodyPr/>
          <a:lstStyle>
            <a:lvl1pPr>
              <a:defRPr/>
            </a:lvl1pPr>
          </a:lstStyle>
          <a:p>
            <a:pPr>
              <a:defRPr/>
            </a:pPr>
            <a:fld id="{2FE3DCF5-2EB2-4E40-9D0F-8D1DE9887DE2}" type="datetimeFigureOut">
              <a:rPr lang="en-US"/>
              <a:pPr>
                <a:defRPr/>
              </a:pPr>
              <a:t>4/3/2015</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9ABDEEC6-1E67-428E-9DC8-83F9850D39AF}" type="slidenum">
              <a:rPr lang="en-US" altLang="en-US"/>
              <a:pPr/>
              <a:t>‹#›</a:t>
            </a:fld>
            <a:endParaRPr lang="en-US" altLang="en-US"/>
          </a:p>
        </p:txBody>
      </p:sp>
    </p:spTree>
    <p:extLst>
      <p:ext uri="{BB962C8B-B14F-4D97-AF65-F5344CB8AC3E}">
        <p14:creationId xmlns:p14="http://schemas.microsoft.com/office/powerpoint/2010/main" val="153797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dirty="0" smtClean="0">
                  <a:solidFill>
                    <a:srgbClr val="DBA455"/>
                  </a:solidFill>
                  <a:latin typeface="Wingdings" pitchFamily="-28"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7DA9B093-63FF-4888-AB3D-2174BF316B09}" type="datetimeFigureOut">
              <a:rPr lang="en-US"/>
              <a:pPr>
                <a:defRPr/>
              </a:pPr>
              <a:t>4/3/2015</a:t>
            </a:fld>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fld id="{6C155B06-2FF3-4F89-A341-C150CB3D9076}" type="slidenum">
              <a:rPr lang="en-US" altLang="en-US"/>
              <a:pPr/>
              <a:t>‹#›</a:t>
            </a:fld>
            <a:endParaRPr lang="en-US" altLang="en-US"/>
          </a:p>
        </p:txBody>
      </p:sp>
    </p:spTree>
    <p:extLst>
      <p:ext uri="{BB962C8B-B14F-4D97-AF65-F5344CB8AC3E}">
        <p14:creationId xmlns:p14="http://schemas.microsoft.com/office/powerpoint/2010/main" val="325082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7"/>
          <p:cNvGrpSpPr>
            <a:grpSpLocks/>
          </p:cNvGrpSpPr>
          <p:nvPr/>
        </p:nvGrpSpPr>
        <p:grpSpPr bwMode="auto">
          <a:xfrm>
            <a:off x="1173163" y="1392238"/>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dirty="0" smtClean="0">
                  <a:solidFill>
                    <a:srgbClr val="DBA455"/>
                  </a:solidFill>
                  <a:latin typeface="Wingdings" pitchFamily="-28"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4"/>
          <p:cNvSpPr>
            <a:spLocks noGrp="1"/>
          </p:cNvSpPr>
          <p:nvPr>
            <p:ph type="dt" sz="half" idx="15"/>
          </p:nvPr>
        </p:nvSpPr>
        <p:spPr/>
        <p:txBody>
          <a:bodyPr/>
          <a:lstStyle>
            <a:lvl1pPr>
              <a:defRPr/>
            </a:lvl1pPr>
          </a:lstStyle>
          <a:p>
            <a:pPr>
              <a:defRPr/>
            </a:pPr>
            <a:fld id="{30ED26F8-5F98-4ABD-8315-C4A7CCF912D1}" type="datetimeFigureOut">
              <a:rPr lang="en-US"/>
              <a:pPr>
                <a:defRPr/>
              </a:pPr>
              <a:t>4/3/2015</a:t>
            </a:fld>
            <a:endParaRPr lang="en-US" dirty="0"/>
          </a:p>
        </p:txBody>
      </p:sp>
      <p:sp>
        <p:nvSpPr>
          <p:cNvPr id="13" name="Footer Placeholder 5"/>
          <p:cNvSpPr>
            <a:spLocks noGrp="1"/>
          </p:cNvSpPr>
          <p:nvPr>
            <p:ph type="ftr" sz="quarter" idx="16"/>
          </p:nvPr>
        </p:nvSpPr>
        <p:spPr/>
        <p:txBody>
          <a:bodyPr/>
          <a:lstStyle>
            <a:lvl1pPr>
              <a:defRPr/>
            </a:lvl1pPr>
          </a:lstStyle>
          <a:p>
            <a:pPr>
              <a:defRPr/>
            </a:pPr>
            <a:endParaRPr lang="en-US"/>
          </a:p>
        </p:txBody>
      </p:sp>
      <p:sp>
        <p:nvSpPr>
          <p:cNvPr id="14" name="Slide Number Placeholder 6"/>
          <p:cNvSpPr>
            <a:spLocks noGrp="1"/>
          </p:cNvSpPr>
          <p:nvPr>
            <p:ph type="sldNum" sz="quarter" idx="17"/>
          </p:nvPr>
        </p:nvSpPr>
        <p:spPr/>
        <p:txBody>
          <a:bodyPr/>
          <a:lstStyle>
            <a:lvl1pPr>
              <a:defRPr/>
            </a:lvl1pPr>
          </a:lstStyle>
          <a:p>
            <a:fld id="{AD87E32F-7042-4C32-8511-831EB204BA7C}" type="slidenum">
              <a:rPr lang="en-US" altLang="en-US"/>
              <a:pPr/>
              <a:t>‹#›</a:t>
            </a:fld>
            <a:endParaRPr lang="en-US" altLang="en-US"/>
          </a:p>
        </p:txBody>
      </p:sp>
    </p:spTree>
    <p:extLst>
      <p:ext uri="{BB962C8B-B14F-4D97-AF65-F5344CB8AC3E}">
        <p14:creationId xmlns:p14="http://schemas.microsoft.com/office/powerpoint/2010/main" val="425056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7"/>
          <p:cNvGrpSpPr>
            <a:grpSpLocks/>
          </p:cNvGrpSpPr>
          <p:nvPr/>
        </p:nvGrpSpPr>
        <p:grpSpPr bwMode="auto">
          <a:xfrm>
            <a:off x="1173163" y="1392238"/>
            <a:ext cx="6778625" cy="923925"/>
            <a:chOff x="1172584" y="1381459"/>
            <a:chExt cx="6779110" cy="923330"/>
          </a:xfrm>
        </p:grpSpPr>
        <p:sp>
          <p:nvSpPr>
            <p:cNvPr id="8" name="TextBox 7"/>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dirty="0" smtClean="0">
                  <a:solidFill>
                    <a:srgbClr val="DBA455"/>
                  </a:solidFill>
                  <a:latin typeface="Wingdings" pitchFamily="-28" charset="2"/>
                </a:rPr>
                <a:t></a:t>
              </a:r>
            </a:p>
          </p:txBody>
        </p:sp>
        <p:cxnSp>
          <p:nvCxnSpPr>
            <p:cNvPr id="9" name="Straight Connector 8"/>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6"/>
          <p:cNvSpPr>
            <a:spLocks noGrp="1"/>
          </p:cNvSpPr>
          <p:nvPr>
            <p:ph type="dt" sz="half" idx="10"/>
          </p:nvPr>
        </p:nvSpPr>
        <p:spPr/>
        <p:txBody>
          <a:bodyPr/>
          <a:lstStyle>
            <a:lvl1pPr>
              <a:defRPr/>
            </a:lvl1pPr>
          </a:lstStyle>
          <a:p>
            <a:pPr>
              <a:defRPr/>
            </a:pPr>
            <a:fld id="{A1013E41-4731-42D9-A78C-29E456A98917}" type="datetimeFigureOut">
              <a:rPr lang="en-US"/>
              <a:pPr>
                <a:defRPr/>
              </a:pPr>
              <a:t>4/3/2015</a:t>
            </a:fld>
            <a:endParaRPr lang="en-US" dirty="0"/>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fld id="{B904C797-B01E-4739-95E1-4EA3FAB926C5}" type="slidenum">
              <a:rPr lang="en-US" altLang="en-US"/>
              <a:pPr/>
              <a:t>‹#›</a:t>
            </a:fld>
            <a:endParaRPr lang="en-US" altLang="en-US"/>
          </a:p>
        </p:txBody>
      </p:sp>
    </p:spTree>
    <p:extLst>
      <p:ext uri="{BB962C8B-B14F-4D97-AF65-F5344CB8AC3E}">
        <p14:creationId xmlns:p14="http://schemas.microsoft.com/office/powerpoint/2010/main" val="2894320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7"/>
          <p:cNvGrpSpPr>
            <a:grpSpLocks/>
          </p:cNvGrpSpPr>
          <p:nvPr/>
        </p:nvGrpSpPr>
        <p:grpSpPr bwMode="auto">
          <a:xfrm>
            <a:off x="1173163" y="1392238"/>
            <a:ext cx="6778625" cy="923925"/>
            <a:chOff x="1172584" y="1381459"/>
            <a:chExt cx="6779110" cy="923330"/>
          </a:xfrm>
        </p:grpSpPr>
        <p:sp>
          <p:nvSpPr>
            <p:cNvPr id="4" name="TextBox 3"/>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dirty="0" smtClean="0">
                  <a:solidFill>
                    <a:srgbClr val="DBA455"/>
                  </a:solidFill>
                  <a:latin typeface="Wingdings" pitchFamily="-28" charset="2"/>
                </a:rPr>
                <a:t></a:t>
              </a:r>
            </a:p>
          </p:txBody>
        </p:sp>
        <p:cxnSp>
          <p:nvCxnSpPr>
            <p:cNvPr id="5" name="Straight Connector 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pPr>
              <a:defRPr/>
            </a:pPr>
            <a:fld id="{9B76EDD2-38A9-4072-91D1-361D1E8534F7}" type="datetimeFigureOut">
              <a:rPr lang="en-US"/>
              <a:pPr>
                <a:defRPr/>
              </a:pPr>
              <a:t>4/3/2015</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fld id="{E99E7597-FC25-4F50-8FB8-002A217D0D62}" type="slidenum">
              <a:rPr lang="en-US" altLang="en-US"/>
              <a:pPr/>
              <a:t>‹#›</a:t>
            </a:fld>
            <a:endParaRPr lang="en-US" altLang="en-US"/>
          </a:p>
        </p:txBody>
      </p:sp>
    </p:spTree>
    <p:extLst>
      <p:ext uri="{BB962C8B-B14F-4D97-AF65-F5344CB8AC3E}">
        <p14:creationId xmlns:p14="http://schemas.microsoft.com/office/powerpoint/2010/main" val="103893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D9DFC4-4134-4EAF-B0B9-64682696E6F4}" type="datetimeFigureOut">
              <a:rPr lang="en-US"/>
              <a:pPr>
                <a:defRPr/>
              </a:pPr>
              <a:t>4/3/2015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6C707B7-B62D-4C77-BF66-FD8502B23D37}" type="slidenum">
              <a:rPr lang="en-US" altLang="en-US"/>
              <a:pPr/>
              <a:t>‹#›</a:t>
            </a:fld>
            <a:endParaRPr lang="en-US" altLang="en-US"/>
          </a:p>
        </p:txBody>
      </p:sp>
    </p:spTree>
    <p:extLst>
      <p:ext uri="{BB962C8B-B14F-4D97-AF65-F5344CB8AC3E}">
        <p14:creationId xmlns:p14="http://schemas.microsoft.com/office/powerpoint/2010/main" val="20108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7921F5-67AD-4048-ACBA-DF86321C6340}" type="datetimeFigureOut">
              <a:rPr lang="en-US"/>
              <a:pPr>
                <a:defRPr/>
              </a:pPr>
              <a:t>4/3/2015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10436A-ABC0-4E7C-98AA-60C70D93E4C9}" type="slidenum">
              <a:rPr lang="en-US" altLang="en-US"/>
              <a:pPr/>
              <a:t>‹#›</a:t>
            </a:fld>
            <a:endParaRPr lang="en-US" altLang="en-US"/>
          </a:p>
        </p:txBody>
      </p:sp>
    </p:spTree>
    <p:extLst>
      <p:ext uri="{BB962C8B-B14F-4D97-AF65-F5344CB8AC3E}">
        <p14:creationId xmlns:p14="http://schemas.microsoft.com/office/powerpoint/2010/main" val="12801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055D77-D13D-4522-8664-DFFBA94B7201}" type="datetimeFigureOut">
              <a:rPr lang="en-US"/>
              <a:pPr>
                <a:defRPr/>
              </a:pPr>
              <a:t>4/3/2015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E7B69D2-2153-4A6A-96F7-9B2409B60A79}" type="slidenum">
              <a:rPr lang="en-US" altLang="en-US"/>
              <a:pPr/>
              <a:t>‹#›</a:t>
            </a:fld>
            <a:endParaRPr lang="en-US" altLang="en-US"/>
          </a:p>
        </p:txBody>
      </p:sp>
    </p:spTree>
    <p:extLst>
      <p:ext uri="{BB962C8B-B14F-4D97-AF65-F5344CB8AC3E}">
        <p14:creationId xmlns:p14="http://schemas.microsoft.com/office/powerpoint/2010/main" val="100175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29" name="Title Placeholder 1"/>
          <p:cNvSpPr>
            <a:spLocks noGrp="1"/>
          </p:cNvSpPr>
          <p:nvPr>
            <p:ph type="title"/>
          </p:nvPr>
        </p:nvSpPr>
        <p:spPr bwMode="auto">
          <a:xfrm>
            <a:off x="688975" y="569913"/>
            <a:ext cx="77565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 Placeholder 2"/>
          <p:cNvSpPr>
            <a:spLocks noGrp="1"/>
          </p:cNvSpPr>
          <p:nvPr>
            <p:ph type="body" idx="1"/>
          </p:nvPr>
        </p:nvSpPr>
        <p:spPr bwMode="auto">
          <a:xfrm>
            <a:off x="698500" y="22479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a:defRPr sz="1200">
                <a:solidFill>
                  <a:schemeClr val="tx2"/>
                </a:solidFill>
                <a:latin typeface="Arial" charset="0"/>
                <a:cs typeface="Arial" charset="0"/>
              </a:defRPr>
            </a:lvl1pPr>
          </a:lstStyle>
          <a:p>
            <a:pPr>
              <a:defRPr/>
            </a:pPr>
            <a:fld id="{9F8E4FE5-6F66-446C-B080-3C01DF4F9EAD}" type="datetimeFigureOut">
              <a:rPr lang="en-US"/>
              <a:pPr>
                <a:defRPr/>
              </a:pPr>
              <a:t>4/3/2015</a:t>
            </a:fld>
            <a:endParaRPr lang="en-US" dirty="0"/>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a:defRPr sz="1200">
                <a:solidFill>
                  <a:schemeClr val="tx2"/>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defRPr>
            </a:lvl1pPr>
          </a:lstStyle>
          <a:p>
            <a:fld id="{9B1A32BF-3EA0-4446-8CC4-21C5030CCF8A}"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66" r:id="rId7"/>
    <p:sldLayoutId id="2147484067" r:id="rId8"/>
    <p:sldLayoutId id="2147484068" r:id="rId9"/>
    <p:sldLayoutId id="2147484075" r:id="rId10"/>
    <p:sldLayoutId id="2147484076" r:id="rId11"/>
  </p:sldLayoutIdLst>
  <p:txStyles>
    <p:title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panose="05000000000000000000"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anose="05000000000000000000"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anose="05000000000000000000"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anose="05000000000000000000"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anose="05000000000000000000"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zanne.Martin@ucf.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urbanspecialeducation.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153400" cy="7543800"/>
          </a:xfrm>
          <a:ln>
            <a:miter lim="800000"/>
            <a:headEnd/>
            <a:tailEnd/>
          </a:ln>
          <a:extLst/>
        </p:spPr>
        <p:txBody>
          <a:bodyPr rtlCol="0">
            <a:noAutofit/>
          </a:bodyPr>
          <a:lstStyle/>
          <a:p>
            <a:pPr eaLnBrk="1" hangingPunct="1">
              <a:defRPr/>
            </a:pPr>
            <a:r>
              <a:rPr lang="en-US" sz="3600" dirty="0" smtClean="0">
                <a:effectLst/>
              </a:rPr>
              <a:t/>
            </a:r>
            <a:br>
              <a:rPr lang="en-US" sz="3600" dirty="0" smtClean="0">
                <a:effectLst/>
              </a:rPr>
            </a:br>
            <a:r>
              <a:rPr lang="en-US" sz="4800" b="1" dirty="0" smtClean="0">
                <a:solidFill>
                  <a:schemeClr val="bg1"/>
                </a:solidFill>
                <a:effectLst/>
              </a:rPr>
              <a:t>Preparing </a:t>
            </a:r>
            <a:br>
              <a:rPr lang="en-US" sz="4800" b="1" dirty="0" smtClean="0">
                <a:solidFill>
                  <a:schemeClr val="bg1"/>
                </a:solidFill>
                <a:effectLst/>
              </a:rPr>
            </a:br>
            <a:r>
              <a:rPr lang="en-US" sz="4800" b="1" dirty="0" smtClean="0">
                <a:solidFill>
                  <a:schemeClr val="bg1"/>
                </a:solidFill>
                <a:effectLst/>
              </a:rPr>
              <a:t>Urban </a:t>
            </a:r>
            <a:br>
              <a:rPr lang="en-US" sz="4800" b="1" dirty="0" smtClean="0">
                <a:solidFill>
                  <a:schemeClr val="bg1"/>
                </a:solidFill>
                <a:effectLst/>
              </a:rPr>
            </a:br>
            <a:r>
              <a:rPr lang="en-US" sz="4800" b="1" dirty="0" smtClean="0">
                <a:solidFill>
                  <a:schemeClr val="bg1"/>
                </a:solidFill>
                <a:effectLst/>
              </a:rPr>
              <a:t>Leaders</a:t>
            </a:r>
            <a:br>
              <a:rPr lang="en-US" sz="4800" b="1" dirty="0" smtClean="0">
                <a:solidFill>
                  <a:schemeClr val="bg1"/>
                </a:solidFill>
                <a:effectLst/>
              </a:rPr>
            </a:br>
            <a:r>
              <a:rPr lang="en-US" sz="3600" b="1" dirty="0">
                <a:solidFill>
                  <a:schemeClr val="bg1"/>
                </a:solidFill>
                <a:effectLst/>
              </a:rPr>
              <a:t/>
            </a:r>
            <a:br>
              <a:rPr lang="en-US" sz="3600" b="1" dirty="0">
                <a:solidFill>
                  <a:schemeClr val="bg1"/>
                </a:solidFill>
                <a:effectLst/>
              </a:rPr>
            </a:br>
            <a:r>
              <a:rPr lang="en-US" sz="3600" b="1" dirty="0" smtClean="0">
                <a:solidFill>
                  <a:schemeClr val="bg1"/>
                </a:solidFill>
                <a:effectLst/>
              </a:rPr>
              <a:t/>
            </a:r>
            <a:br>
              <a:rPr lang="en-US" sz="3600" b="1" dirty="0" smtClean="0">
                <a:solidFill>
                  <a:schemeClr val="bg1"/>
                </a:solidFill>
                <a:effectLst/>
              </a:rPr>
            </a:br>
            <a:r>
              <a:rPr lang="en-US" sz="2800" b="1" dirty="0" smtClean="0">
                <a:solidFill>
                  <a:schemeClr val="bg1"/>
                </a:solidFill>
                <a:effectLst/>
              </a:rPr>
              <a:t>Suzanne Martin, Ph.D.</a:t>
            </a:r>
            <a:br>
              <a:rPr lang="en-US" sz="2800" b="1" dirty="0" smtClean="0">
                <a:solidFill>
                  <a:schemeClr val="bg1"/>
                </a:solidFill>
                <a:effectLst/>
              </a:rPr>
            </a:br>
            <a:r>
              <a:rPr lang="en-US" sz="2800" b="1" dirty="0" smtClean="0">
                <a:solidFill>
                  <a:schemeClr val="bg1"/>
                </a:solidFill>
                <a:effectLst/>
              </a:rPr>
              <a:t>University of Central Florida</a:t>
            </a:r>
            <a:br>
              <a:rPr lang="en-US" sz="2800" b="1" dirty="0" smtClean="0">
                <a:solidFill>
                  <a:schemeClr val="bg1"/>
                </a:solidFill>
                <a:effectLst/>
              </a:rPr>
            </a:br>
            <a:r>
              <a:rPr lang="en-US" sz="2800" b="1" dirty="0" smtClean="0">
                <a:solidFill>
                  <a:schemeClr val="bg1"/>
                </a:solidFill>
                <a:effectLst/>
                <a:hlinkClick r:id="rId3"/>
              </a:rPr>
              <a:t>Suzanne.Martin@ucf.edu</a:t>
            </a:r>
            <a:r>
              <a:rPr lang="en-US" sz="2800" b="1" dirty="0" smtClean="0">
                <a:solidFill>
                  <a:schemeClr val="bg1"/>
                </a:solidFill>
                <a:effectLst/>
              </a:rPr>
              <a:t/>
            </a:r>
            <a:br>
              <a:rPr lang="en-US" sz="2800" b="1" dirty="0" smtClean="0">
                <a:solidFill>
                  <a:schemeClr val="bg1"/>
                </a:solidFill>
                <a:effectLst/>
              </a:rPr>
            </a:br>
            <a:r>
              <a:rPr lang="en-US" sz="2800" b="1" dirty="0">
                <a:solidFill>
                  <a:schemeClr val="bg1"/>
                </a:solidFill>
                <a:effectLst/>
              </a:rPr>
              <a:t/>
            </a:r>
            <a:br>
              <a:rPr lang="en-US" sz="2800" b="1" dirty="0">
                <a:solidFill>
                  <a:schemeClr val="bg1"/>
                </a:solidFill>
                <a:effectLst/>
              </a:rPr>
            </a:br>
            <a:r>
              <a:rPr lang="en-US" altLang="en-US" sz="2000" dirty="0" smtClean="0">
                <a:solidFill>
                  <a:srgbClr val="0070C0"/>
                </a:solidFill>
                <a:hlinkClick r:id="rId4"/>
              </a:rPr>
              <a:t>National Urban Special Education Leadership Initiative Website</a:t>
            </a:r>
            <a:r>
              <a:rPr lang="en-US" altLang="en-US" sz="2800" dirty="0">
                <a:solidFill>
                  <a:schemeClr val="bg1"/>
                </a:solidFill>
              </a:rPr>
              <a:t/>
            </a:r>
            <a:br>
              <a:rPr lang="en-US" altLang="en-US" sz="2800" dirty="0">
                <a:solidFill>
                  <a:schemeClr val="bg1"/>
                </a:solidFill>
              </a:rPr>
            </a:br>
            <a:r>
              <a:rPr lang="en-US" altLang="en-US" sz="3600" dirty="0"/>
              <a:t/>
            </a:r>
            <a:br>
              <a:rPr lang="en-US" altLang="en-US" sz="3600" dirty="0"/>
            </a:br>
            <a:r>
              <a:rPr lang="en-US" sz="3600" dirty="0">
                <a:effectLst/>
              </a:rPr>
              <a:t/>
            </a:r>
            <a:br>
              <a:rPr lang="en-US" sz="3600" dirty="0">
                <a:effectLst/>
              </a:rPr>
            </a:b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2531" name="Title 1"/>
          <p:cNvSpPr>
            <a:spLocks noGrp="1"/>
          </p:cNvSpPr>
          <p:nvPr>
            <p:ph type="title"/>
          </p:nvPr>
        </p:nvSpPr>
        <p:spPr/>
        <p:txBody>
          <a:bodyPr/>
          <a:lstStyle/>
          <a:p>
            <a:pPr eaLnBrk="1" hangingPunct="1"/>
            <a:r>
              <a:rPr lang="en-US" altLang="en-US" sz="3600" b="1" smtClean="0">
                <a:solidFill>
                  <a:schemeClr val="bg1"/>
                </a:solidFill>
                <a:latin typeface="Arial" panose="020B0604020202020204" pitchFamily="34" charset="0"/>
                <a:cs typeface="Arial" panose="020B0604020202020204" pitchFamily="34" charset="0"/>
              </a:rPr>
              <a:t>Successes </a:t>
            </a:r>
            <a:br>
              <a:rPr lang="en-US" altLang="en-US" sz="3600" b="1" smtClean="0">
                <a:solidFill>
                  <a:schemeClr val="bg1"/>
                </a:solidFill>
                <a:latin typeface="Arial" panose="020B0604020202020204" pitchFamily="34" charset="0"/>
                <a:cs typeface="Arial" panose="020B0604020202020204" pitchFamily="34" charset="0"/>
              </a:rPr>
            </a:br>
            <a:r>
              <a:rPr lang="en-US" altLang="en-US" sz="3600" b="1" smtClean="0">
                <a:solidFill>
                  <a:schemeClr val="bg1"/>
                </a:solidFill>
                <a:latin typeface="Arial" panose="020B0604020202020204" pitchFamily="34" charset="0"/>
                <a:cs typeface="Arial" panose="020B0604020202020204" pitchFamily="34" charset="0"/>
              </a:rPr>
              <a:t>of Project</a:t>
            </a:r>
          </a:p>
        </p:txBody>
      </p:sp>
      <p:sp>
        <p:nvSpPr>
          <p:cNvPr id="18435" name="Content Placeholder 2"/>
          <p:cNvSpPr>
            <a:spLocks noGrp="1"/>
          </p:cNvSpPr>
          <p:nvPr>
            <p:ph idx="1"/>
          </p:nvPr>
        </p:nvSpPr>
        <p:spPr>
          <a:xfrm>
            <a:off x="457200" y="1676400"/>
            <a:ext cx="8001000" cy="4873625"/>
          </a:xfrm>
        </p:spPr>
        <p:txBody>
          <a:bodyPr rtlCol="0">
            <a:normAutofit/>
          </a:bodyPr>
          <a:lstStyle/>
          <a:p>
            <a:pPr marL="365760" indent="-365760" eaLnBrk="1" fontAlgn="auto" hangingPunct="1">
              <a:spcAft>
                <a:spcPts val="0"/>
              </a:spcAft>
              <a:defRPr/>
            </a:pPr>
            <a:endParaRPr lang="en-US" sz="3600" dirty="0" smtClean="0">
              <a:solidFill>
                <a:schemeClr val="tx1">
                  <a:lumMod val="85000"/>
                  <a:lumOff val="15000"/>
                </a:schemeClr>
              </a:solidFill>
            </a:endParaRPr>
          </a:p>
          <a:p>
            <a:pPr eaLnBrk="1" fontAlgn="auto" hangingPunct="1">
              <a:spcAft>
                <a:spcPts val="0"/>
              </a:spcAft>
              <a:buClrTx/>
              <a:buFont typeface="Wingdings" panose="05000000000000000000" pitchFamily="2" charset="2"/>
              <a:buChar char="§"/>
              <a:defRPr/>
            </a:pPr>
            <a:r>
              <a:rPr lang="en-US" sz="3600" dirty="0" smtClean="0">
                <a:latin typeface="Arial" pitchFamily="34" charset="0"/>
                <a:cs typeface="Arial" pitchFamily="34" charset="0"/>
              </a:rPr>
              <a:t>100% Graduation Rate</a:t>
            </a:r>
          </a:p>
          <a:p>
            <a:pPr eaLnBrk="1" fontAlgn="auto" hangingPunct="1">
              <a:spcAft>
                <a:spcPts val="0"/>
              </a:spcAft>
              <a:buClrTx/>
              <a:buFont typeface="Wingdings" panose="05000000000000000000" pitchFamily="2" charset="2"/>
              <a:buChar char="§"/>
              <a:defRPr/>
            </a:pPr>
            <a:r>
              <a:rPr lang="en-US" sz="3600" dirty="0" smtClean="0">
                <a:latin typeface="Arial" pitchFamily="34" charset="0"/>
                <a:cs typeface="Arial" pitchFamily="34" charset="0"/>
              </a:rPr>
              <a:t>Graduates </a:t>
            </a:r>
            <a:r>
              <a:rPr lang="en-US" sz="3600" dirty="0">
                <a:latin typeface="Arial" pitchFamily="34" charset="0"/>
                <a:cs typeface="Arial" pitchFamily="34" charset="0"/>
              </a:rPr>
              <a:t>from first project serving as mentors in second project</a:t>
            </a:r>
          </a:p>
          <a:p>
            <a:pPr eaLnBrk="1" fontAlgn="auto" hangingPunct="1">
              <a:spcAft>
                <a:spcPts val="0"/>
              </a:spcAft>
              <a:buClrTx/>
              <a:buFont typeface="Wingdings" panose="05000000000000000000" pitchFamily="2" charset="2"/>
              <a:buChar char="§"/>
              <a:defRPr/>
            </a:pPr>
            <a:r>
              <a:rPr lang="en-US" sz="3600" dirty="0">
                <a:latin typeface="Arial" pitchFamily="34" charset="0"/>
                <a:cs typeface="Arial" pitchFamily="34" charset="0"/>
              </a:rPr>
              <a:t>All graduates promoted at least twice (e.g., Participant promoted to one of five Area Superintendents</a:t>
            </a:r>
            <a:r>
              <a:rPr lang="en-US" sz="3600" dirty="0" smtClean="0">
                <a:latin typeface="Arial" pitchFamily="34" charset="0"/>
                <a:cs typeface="Arial" pitchFamily="34" charset="0"/>
              </a:rPr>
              <a:t>)</a:t>
            </a:r>
            <a:endParaRPr lang="en-US" sz="3600" dirty="0">
              <a:latin typeface="Arial" pitchFamily="34" charset="0"/>
              <a:cs typeface="Arial" pitchFamily="34" charset="0"/>
            </a:endParaRPr>
          </a:p>
        </p:txBody>
      </p:sp>
      <p:pic>
        <p:nvPicPr>
          <p:cNvPr id="2" name="Picture 1" descr="Image of people holding hands up a mountain with an arrow pointing uphill." title="Success Image"/>
          <p:cNvPicPr>
            <a:picLocks noChangeAspect="1"/>
          </p:cNvPicPr>
          <p:nvPr/>
        </p:nvPicPr>
        <p:blipFill>
          <a:blip r:embed="rId2" cstate="print">
            <a:extLst/>
          </a:blip>
          <a:stretch>
            <a:fillRect/>
          </a:stretch>
        </p:blipFill>
        <p:spPr>
          <a:xfrm>
            <a:off x="381000" y="228599"/>
            <a:ext cx="2819400" cy="2037657"/>
          </a:xfrm>
          <a:prstGeom prst="rect">
            <a:avLst/>
          </a:prstGeom>
          <a:effectLst>
            <a:softEdge rad="63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0483" name="Title 3"/>
          <p:cNvSpPr>
            <a:spLocks noGrp="1"/>
          </p:cNvSpPr>
          <p:nvPr>
            <p:ph type="title"/>
          </p:nvPr>
        </p:nvSpPr>
        <p:spPr/>
        <p:txBody>
          <a:bodyPr/>
          <a:lstStyle/>
          <a:p>
            <a:pPr algn="r" eaLnBrk="1" hangingPunct="1"/>
            <a:r>
              <a:rPr lang="en-US" altLang="en-US" sz="3600" b="1" dirty="0" smtClean="0">
                <a:solidFill>
                  <a:schemeClr val="bg1"/>
                </a:solidFill>
                <a:latin typeface="Arial" panose="020B0604020202020204" pitchFamily="34" charset="0"/>
                <a:cs typeface="Arial" panose="020B0604020202020204" pitchFamily="34" charset="0"/>
              </a:rPr>
              <a:t>The Focus of our Work </a:t>
            </a:r>
            <a:br>
              <a:rPr lang="en-US" altLang="en-US" sz="3600" b="1" dirty="0" smtClean="0">
                <a:solidFill>
                  <a:schemeClr val="bg1"/>
                </a:solidFill>
                <a:latin typeface="Arial" panose="020B0604020202020204" pitchFamily="34" charset="0"/>
                <a:cs typeface="Arial" panose="020B0604020202020204" pitchFamily="34" charset="0"/>
              </a:rPr>
            </a:br>
            <a:r>
              <a:rPr lang="en-US" altLang="en-US" sz="3600" b="1" dirty="0" smtClean="0">
                <a:solidFill>
                  <a:schemeClr val="bg1"/>
                </a:solidFill>
                <a:latin typeface="Arial" panose="020B0604020202020204" pitchFamily="34" charset="0"/>
                <a:cs typeface="Arial" panose="020B0604020202020204" pitchFamily="34" charset="0"/>
              </a:rPr>
              <a:t>is to Address: </a:t>
            </a:r>
          </a:p>
        </p:txBody>
      </p:sp>
      <p:pic>
        <p:nvPicPr>
          <p:cNvPr id="20484" name="Picture 1" descr="The image is of blurry words in black font with the word &quot;focus&quot; written clearly and in red font. " title="Focus 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513286">
            <a:off x="703263" y="714375"/>
            <a:ext cx="21336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2" name="Content Placeholder 2"/>
          <p:cNvSpPr>
            <a:spLocks noGrp="1"/>
          </p:cNvSpPr>
          <p:nvPr>
            <p:ph idx="1"/>
          </p:nvPr>
        </p:nvSpPr>
        <p:spPr>
          <a:xfrm>
            <a:off x="698500" y="2247900"/>
            <a:ext cx="7747000" cy="4229100"/>
          </a:xfrm>
        </p:spPr>
        <p:txBody>
          <a:bodyPr/>
          <a:lstStyle/>
          <a:p>
            <a:pPr eaLnBrk="1" hangingPunct="1">
              <a:buClrTx/>
              <a:buFont typeface="Wingdings" panose="05000000000000000000" pitchFamily="2" charset="2"/>
              <a:buChar char="§"/>
            </a:pPr>
            <a:r>
              <a:rPr lang="en-US" altLang="en-US" sz="3200" dirty="0" smtClean="0">
                <a:solidFill>
                  <a:schemeClr val="bg1"/>
                </a:solidFill>
                <a:latin typeface="Arial" panose="020B0604020202020204" pitchFamily="34" charset="0"/>
                <a:cs typeface="Arial" panose="020B0604020202020204" pitchFamily="34" charset="0"/>
              </a:rPr>
              <a:t>the </a:t>
            </a:r>
            <a:r>
              <a:rPr lang="en-US" altLang="en-US" sz="3200" b="1" dirty="0" smtClean="0">
                <a:solidFill>
                  <a:schemeClr val="bg1"/>
                </a:solidFill>
                <a:latin typeface="Arial" panose="020B0604020202020204" pitchFamily="34" charset="0"/>
                <a:cs typeface="Arial" panose="020B0604020202020204" pitchFamily="34" charset="0"/>
              </a:rPr>
              <a:t>critical gaps </a:t>
            </a:r>
            <a:r>
              <a:rPr lang="en-US" altLang="en-US" sz="3200" dirty="0" smtClean="0">
                <a:solidFill>
                  <a:schemeClr val="bg1"/>
                </a:solidFill>
                <a:latin typeface="Arial" panose="020B0604020202020204" pitchFamily="34" charset="0"/>
                <a:cs typeface="Arial" panose="020B0604020202020204" pitchFamily="34" charset="0"/>
              </a:rPr>
              <a:t>between the traditional preparation of urban special education mid-level administrators </a:t>
            </a:r>
          </a:p>
          <a:p>
            <a:pPr eaLnBrk="1" hangingPunct="1">
              <a:buClrTx/>
              <a:buFont typeface="Wingdings" panose="05000000000000000000" pitchFamily="2" charset="2"/>
              <a:buChar char="§"/>
            </a:pPr>
            <a:r>
              <a:rPr lang="en-US" altLang="en-US" sz="3200" dirty="0" smtClean="0">
                <a:solidFill>
                  <a:schemeClr val="bg1"/>
                </a:solidFill>
                <a:latin typeface="Arial" panose="020B0604020202020204" pitchFamily="34" charset="0"/>
                <a:cs typeface="Arial" panose="020B0604020202020204" pitchFamily="34" charset="0"/>
              </a:rPr>
              <a:t>the </a:t>
            </a:r>
            <a:r>
              <a:rPr lang="en-US" altLang="en-US" sz="3200" b="1" dirty="0" smtClean="0">
                <a:solidFill>
                  <a:schemeClr val="bg1"/>
                </a:solidFill>
                <a:latin typeface="Arial" panose="020B0604020202020204" pitchFamily="34" charset="0"/>
                <a:cs typeface="Arial" panose="020B0604020202020204" pitchFamily="34" charset="0"/>
              </a:rPr>
              <a:t>skills, knowledge </a:t>
            </a:r>
            <a:r>
              <a:rPr lang="en-US" altLang="en-US" sz="3200" dirty="0" smtClean="0">
                <a:solidFill>
                  <a:schemeClr val="bg1"/>
                </a:solidFill>
                <a:latin typeface="Arial" panose="020B0604020202020204" pitchFamily="34" charset="0"/>
                <a:cs typeface="Arial" panose="020B0604020202020204" pitchFamily="34" charset="0"/>
              </a:rPr>
              <a:t>and </a:t>
            </a:r>
            <a:r>
              <a:rPr lang="en-US" altLang="en-US" sz="3200" b="1" dirty="0" smtClean="0">
                <a:solidFill>
                  <a:schemeClr val="bg1"/>
                </a:solidFill>
                <a:latin typeface="Arial" panose="020B0604020202020204" pitchFamily="34" charset="0"/>
                <a:cs typeface="Arial" panose="020B0604020202020204" pitchFamily="34" charset="0"/>
              </a:rPr>
              <a:t>dispositions</a:t>
            </a:r>
            <a:r>
              <a:rPr lang="en-US" altLang="en-US" sz="3200" dirty="0" smtClean="0">
                <a:solidFill>
                  <a:schemeClr val="bg1"/>
                </a:solidFill>
                <a:latin typeface="Arial" panose="020B0604020202020204" pitchFamily="34" charset="0"/>
                <a:cs typeface="Arial" panose="020B0604020202020204" pitchFamily="34" charset="0"/>
              </a:rPr>
              <a:t> needed for full implementation of the Individuals with Disabilities Education Improvement Act (IDEIA) of 2004.</a:t>
            </a:r>
          </a:p>
        </p:txBody>
      </p:sp>
    </p:spTree>
    <p:extLst>
      <p:ext uri="{BB962C8B-B14F-4D97-AF65-F5344CB8AC3E}">
        <p14:creationId xmlns:p14="http://schemas.microsoft.com/office/powerpoint/2010/main" val="1310675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6388" name="Title 1"/>
          <p:cNvSpPr>
            <a:spLocks noGrp="1"/>
          </p:cNvSpPr>
          <p:nvPr>
            <p:ph type="title"/>
          </p:nvPr>
        </p:nvSpPr>
        <p:spPr>
          <a:xfrm>
            <a:off x="1066800" y="685800"/>
            <a:ext cx="7467600" cy="914400"/>
          </a:xfrm>
        </p:spPr>
        <p:txBody>
          <a:bodyPr/>
          <a:lstStyle/>
          <a:p>
            <a:pPr eaLnBrk="1" hangingPunct="1"/>
            <a:r>
              <a:rPr lang="en-US" altLang="en-US" sz="3600" b="1" dirty="0" smtClean="0">
                <a:solidFill>
                  <a:schemeClr val="bg1"/>
                </a:solidFill>
                <a:latin typeface="Arial" panose="020B0604020202020204" pitchFamily="34" charset="0"/>
                <a:cs typeface="Arial" panose="020B0604020202020204" pitchFamily="34" charset="0"/>
              </a:rPr>
              <a:t>Goals</a:t>
            </a:r>
          </a:p>
        </p:txBody>
      </p:sp>
      <p:sp>
        <p:nvSpPr>
          <p:cNvPr id="3" name="Content Placeholder 2"/>
          <p:cNvSpPr>
            <a:spLocks noGrp="1"/>
          </p:cNvSpPr>
          <p:nvPr>
            <p:ph idx="1"/>
          </p:nvPr>
        </p:nvSpPr>
        <p:spPr>
          <a:xfrm>
            <a:off x="1447800" y="1752600"/>
            <a:ext cx="7696200" cy="4876800"/>
          </a:xfrm>
        </p:spPr>
        <p:txBody>
          <a:bodyPr rtlCol="0">
            <a:normAutofit fontScale="85000" lnSpcReduction="10000"/>
          </a:bodyPr>
          <a:lstStyle/>
          <a:p>
            <a:pPr eaLnBrk="1" fontAlgn="auto" hangingPunct="1">
              <a:spcAft>
                <a:spcPts val="0"/>
              </a:spcAft>
              <a:buClrTx/>
              <a:buFont typeface="Wingdings" panose="05000000000000000000" pitchFamily="2" charset="2"/>
              <a:buChar char="§"/>
              <a:defRPr/>
            </a:pPr>
            <a:r>
              <a:rPr lang="en-US" sz="3300" dirty="0" smtClean="0">
                <a:solidFill>
                  <a:schemeClr val="bg1"/>
                </a:solidFill>
                <a:latin typeface="Arial" pitchFamily="34" charset="0"/>
                <a:cs typeface="Arial" pitchFamily="34" charset="0"/>
              </a:rPr>
              <a:t>Design and deliver the program-12 doctoral level special education leaders, first grant; 14 students, current grant</a:t>
            </a:r>
          </a:p>
          <a:p>
            <a:pPr eaLnBrk="1" fontAlgn="auto" hangingPunct="1">
              <a:spcAft>
                <a:spcPts val="0"/>
              </a:spcAft>
              <a:buClrTx/>
              <a:buFont typeface="Wingdings" panose="05000000000000000000" pitchFamily="2" charset="2"/>
              <a:buChar char="§"/>
              <a:defRPr/>
            </a:pPr>
            <a:endParaRPr lang="en-US" sz="3300" dirty="0" smtClean="0">
              <a:solidFill>
                <a:schemeClr val="bg1"/>
              </a:solidFill>
              <a:latin typeface="Arial" pitchFamily="34" charset="0"/>
              <a:cs typeface="Arial" pitchFamily="34" charset="0"/>
            </a:endParaRPr>
          </a:p>
          <a:p>
            <a:pPr eaLnBrk="1" fontAlgn="auto" hangingPunct="1">
              <a:spcAft>
                <a:spcPts val="0"/>
              </a:spcAft>
              <a:buClrTx/>
              <a:buFont typeface="Wingdings" panose="05000000000000000000" pitchFamily="2" charset="2"/>
              <a:buChar char="§"/>
              <a:defRPr/>
            </a:pPr>
            <a:r>
              <a:rPr lang="en-US" sz="3300" dirty="0" smtClean="0">
                <a:solidFill>
                  <a:schemeClr val="bg1"/>
                </a:solidFill>
                <a:latin typeface="Arial" pitchFamily="34" charset="0"/>
                <a:cs typeface="Arial" pitchFamily="34" charset="0"/>
              </a:rPr>
              <a:t>Create a cadre of experts in special education to act as members of a National Faculty for the model; </a:t>
            </a:r>
          </a:p>
          <a:p>
            <a:pPr eaLnBrk="1" fontAlgn="auto" hangingPunct="1">
              <a:spcAft>
                <a:spcPts val="0"/>
              </a:spcAft>
              <a:buClrTx/>
              <a:buFont typeface="Wingdings" panose="05000000000000000000" pitchFamily="2" charset="2"/>
              <a:buChar char="§"/>
              <a:defRPr/>
            </a:pPr>
            <a:endParaRPr lang="en-US" sz="3300" dirty="0" smtClean="0">
              <a:solidFill>
                <a:schemeClr val="bg1"/>
              </a:solidFill>
              <a:latin typeface="Arial" pitchFamily="34" charset="0"/>
              <a:cs typeface="Arial" pitchFamily="34" charset="0"/>
            </a:endParaRPr>
          </a:p>
          <a:p>
            <a:pPr eaLnBrk="1" fontAlgn="auto" hangingPunct="1">
              <a:spcAft>
                <a:spcPts val="0"/>
              </a:spcAft>
              <a:buClrTx/>
              <a:buFont typeface="Wingdings" panose="05000000000000000000" pitchFamily="2" charset="2"/>
              <a:buChar char="§"/>
              <a:defRPr/>
            </a:pPr>
            <a:r>
              <a:rPr lang="en-US" sz="3300" dirty="0" smtClean="0">
                <a:solidFill>
                  <a:schemeClr val="bg1"/>
                </a:solidFill>
                <a:latin typeface="Arial" pitchFamily="34" charset="0"/>
                <a:cs typeface="Arial" pitchFamily="34" charset="0"/>
              </a:rPr>
              <a:t> Develop and disseminate a model of high-quality preparation and support for mid-level special education leaders in urban settings.</a:t>
            </a:r>
          </a:p>
          <a:p>
            <a:pPr eaLnBrk="1" fontAlgn="auto" hangingPunct="1">
              <a:spcAft>
                <a:spcPts val="0"/>
              </a:spcAft>
              <a:buFont typeface="Wingdings" panose="05000000000000000000" pitchFamily="2" charset="2"/>
              <a:buChar char="§"/>
              <a:defRPr/>
            </a:pPr>
            <a:endParaRPr lang="en-US" dirty="0" smtClean="0">
              <a:solidFill>
                <a:schemeClr val="tx1">
                  <a:lumMod val="85000"/>
                  <a:lumOff val="15000"/>
                </a:schemeClr>
              </a:solidFill>
            </a:endParaRPr>
          </a:p>
          <a:p>
            <a:pPr eaLnBrk="1" fontAlgn="auto" hangingPunct="1">
              <a:spcAft>
                <a:spcPts val="0"/>
              </a:spcAft>
              <a:buFont typeface="Wingdings" panose="05000000000000000000" pitchFamily="2" charset="2"/>
              <a:buChar char="§"/>
              <a:defRPr/>
            </a:pPr>
            <a:endParaRPr lang="en-US" dirty="0">
              <a:solidFill>
                <a:schemeClr val="tx1">
                  <a:lumMod val="85000"/>
                  <a:lumOff val="15000"/>
                </a:schemeClr>
              </a:solidFill>
            </a:endParaRPr>
          </a:p>
        </p:txBody>
      </p:sp>
      <p:pic>
        <p:nvPicPr>
          <p:cNvPr id="2" name="Picture 1" descr="This image is of a person facing a starcase and heading up the stairs. At the top of the stairs is the word &quot;AIM&quot;." title="Goals Image"/>
          <p:cNvPicPr>
            <a:picLocks noChangeAspect="1"/>
          </p:cNvPicPr>
          <p:nvPr/>
        </p:nvPicPr>
        <p:blipFill>
          <a:blip r:embed="rId2" cstate="print">
            <a:extLst/>
          </a:blip>
          <a:stretch>
            <a:fillRect/>
          </a:stretch>
        </p:blipFill>
        <p:spPr>
          <a:xfrm>
            <a:off x="-990599" y="-304800"/>
            <a:ext cx="5193356" cy="4953000"/>
          </a:xfrm>
          <a:prstGeom prst="rect">
            <a:avLst/>
          </a:prstGeom>
          <a:effectLst>
            <a:softEdge rad="1270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8975" y="19050"/>
            <a:ext cx="7756525" cy="1054100"/>
          </a:xfrm>
        </p:spPr>
        <p:txBody>
          <a:bodyPr/>
          <a:lstStyle/>
          <a:p>
            <a:r>
              <a:rPr lang="en-US" altLang="en-US" sz="3600" b="1" dirty="0">
                <a:solidFill>
                  <a:schemeClr val="bg1"/>
                </a:solidFill>
                <a:latin typeface="Arial" panose="020B0604020202020204" pitchFamily="34" charset="0"/>
                <a:cs typeface="Arial" panose="020B0604020202020204" pitchFamily="34" charset="0"/>
              </a:rPr>
              <a:t>NUSELI Logic </a:t>
            </a:r>
            <a:r>
              <a:rPr lang="en-US" altLang="en-US" sz="3600" b="1" dirty="0" smtClean="0">
                <a:solidFill>
                  <a:schemeClr val="bg1"/>
                </a:solidFill>
                <a:latin typeface="Arial" panose="020B0604020202020204" pitchFamily="34" charset="0"/>
                <a:cs typeface="Arial" panose="020B0604020202020204" pitchFamily="34" charset="0"/>
              </a:rPr>
              <a:t>Model</a:t>
            </a:r>
            <a:endParaRPr lang="en-US" sz="3600" dirty="0">
              <a:latin typeface="Arial" panose="020B0604020202020204" pitchFamily="34" charset="0"/>
              <a:cs typeface="Arial" panose="020B0604020202020204" pitchFamily="34" charset="0"/>
            </a:endParaRPr>
          </a:p>
        </p:txBody>
      </p:sp>
      <p:pic>
        <p:nvPicPr>
          <p:cNvPr id="3" name="Picture 2" descr="Image of the National Urban Special Education Leadership Initiative logic model and includes the project's needs, resources, activities, outputs, outcomes, and impacts. " title="Logic Model"/>
          <p:cNvPicPr>
            <a:picLocks noChangeAspect="1"/>
          </p:cNvPicPr>
          <p:nvPr/>
        </p:nvPicPr>
        <p:blipFill>
          <a:blip r:embed="rId2"/>
          <a:stretch>
            <a:fillRect/>
          </a:stretch>
        </p:blipFill>
        <p:spPr>
          <a:xfrm>
            <a:off x="688975" y="381000"/>
            <a:ext cx="7791450" cy="6266653"/>
          </a:xfrm>
          <a:prstGeom prst="rect">
            <a:avLst/>
          </a:prstGeom>
        </p:spPr>
      </p:pic>
    </p:spTree>
    <p:extLst>
      <p:ext uri="{BB962C8B-B14F-4D97-AF65-F5344CB8AC3E}">
        <p14:creationId xmlns:p14="http://schemas.microsoft.com/office/powerpoint/2010/main" val="3569958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tx1"/>
          </a:fgClr>
          <a:bgClr>
            <a:schemeClr val="tx1"/>
          </a:bgClr>
        </a:patt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xfrm>
            <a:off x="423863" y="152400"/>
            <a:ext cx="8686800" cy="1371600"/>
          </a:xfrm>
        </p:spPr>
        <p:txBody>
          <a:bodyPr/>
          <a:lstStyle/>
          <a:p>
            <a:pPr eaLnBrk="1" hangingPunct="1"/>
            <a:r>
              <a:rPr lang="en-US" altLang="en-US" sz="3600" b="1" dirty="0" smtClean="0">
                <a:solidFill>
                  <a:schemeClr val="bg1"/>
                </a:solidFill>
                <a:latin typeface="Arial" panose="020B0604020202020204" pitchFamily="34" charset="0"/>
                <a:cs typeface="Arial" panose="020B0604020202020204" pitchFamily="34" charset="0"/>
              </a:rPr>
              <a:t>Admissions Requirements for NUSELI</a:t>
            </a:r>
          </a:p>
        </p:txBody>
      </p:sp>
      <p:graphicFrame>
        <p:nvGraphicFramePr>
          <p:cNvPr id="2" name="Content Placeholder 1" descr="This is a smart art that includes the requirements for admission into the NUSELI project. This includes quantative data review, qualitative data review, professional career in education, and examples of professional writing that was part of the application process. &#10;" title="Admission Requirements"/>
          <p:cNvGraphicFramePr>
            <a:graphicFrameLocks noGrp="1"/>
          </p:cNvGraphicFramePr>
          <p:nvPr>
            <p:ph idx="1"/>
            <p:extLst>
              <p:ext uri="{D42A27DB-BD31-4B8C-83A1-F6EECF244321}">
                <p14:modId xmlns:p14="http://schemas.microsoft.com/office/powerpoint/2010/main" val="4193165535"/>
              </p:ext>
            </p:extLst>
          </p:nvPr>
        </p:nvGraphicFramePr>
        <p:xfrm>
          <a:off x="228600" y="1371600"/>
          <a:ext cx="8610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2531" name="Title 1"/>
          <p:cNvSpPr>
            <a:spLocks noGrp="1"/>
          </p:cNvSpPr>
          <p:nvPr>
            <p:ph type="title"/>
          </p:nvPr>
        </p:nvSpPr>
        <p:spPr>
          <a:xfrm>
            <a:off x="30892" y="285750"/>
            <a:ext cx="9143999" cy="971550"/>
          </a:xfrm>
        </p:spPr>
        <p:txBody>
          <a:bodyPr>
            <a:noAutofit/>
          </a:bodyPr>
          <a:lstStyle/>
          <a:p>
            <a:pPr algn="ctr">
              <a:defRPr/>
            </a:pPr>
            <a:r>
              <a:rPr lang="en-US" sz="3600" b="1" dirty="0">
                <a:solidFill>
                  <a:schemeClr val="bg1"/>
                </a:solidFill>
                <a:latin typeface="Arial" panose="020B0604020202020204" pitchFamily="34" charset="0"/>
                <a:cs typeface="Arial" panose="020B0604020202020204" pitchFamily="34" charset="0"/>
              </a:rPr>
              <a:t>SUPPORTING DOCTORAL SCHOLARS</a:t>
            </a:r>
          </a:p>
        </p:txBody>
      </p:sp>
      <p:sp>
        <p:nvSpPr>
          <p:cNvPr id="3" name="Content Placeholder 2"/>
          <p:cNvSpPr>
            <a:spLocks noGrp="1"/>
          </p:cNvSpPr>
          <p:nvPr>
            <p:ph sz="quarter" idx="1"/>
          </p:nvPr>
        </p:nvSpPr>
        <p:spPr>
          <a:xfrm>
            <a:off x="449991" y="1600208"/>
            <a:ext cx="8305800" cy="5600700"/>
          </a:xfrm>
        </p:spPr>
        <p:txBody>
          <a:bodyPr rtlCol="0">
            <a:normAutofit/>
          </a:bodyPr>
          <a:lstStyle/>
          <a:p>
            <a:pPr>
              <a:buClr>
                <a:schemeClr val="bg1"/>
              </a:buClr>
              <a:buFont typeface="Wingdings" panose="05000000000000000000" pitchFamily="2" charset="2"/>
              <a:buChar char="§"/>
              <a:defRPr/>
            </a:pPr>
            <a:r>
              <a:rPr lang="en-US" sz="2800" dirty="0">
                <a:solidFill>
                  <a:schemeClr val="bg1"/>
                </a:solidFill>
                <a:latin typeface="Arial" panose="020B0604020202020204" pitchFamily="34" charset="0"/>
                <a:cs typeface="Arial" panose="020B0604020202020204" pitchFamily="34" charset="0"/>
              </a:rPr>
              <a:t>Highly qualified </a:t>
            </a:r>
            <a:r>
              <a:rPr lang="en-US" sz="2800" b="1" dirty="0">
                <a:solidFill>
                  <a:schemeClr val="bg1"/>
                </a:solidFill>
                <a:latin typeface="Arial" panose="020B0604020202020204" pitchFamily="34" charset="0"/>
                <a:cs typeface="Arial" panose="020B0604020202020204" pitchFamily="34" charset="0"/>
              </a:rPr>
              <a:t>mentors</a:t>
            </a:r>
            <a:r>
              <a:rPr lang="en-US" sz="2800" dirty="0">
                <a:solidFill>
                  <a:schemeClr val="bg1"/>
                </a:solidFill>
                <a:latin typeface="Arial" panose="020B0604020202020204" pitchFamily="34" charset="0"/>
                <a:cs typeface="Arial" panose="020B0604020202020204" pitchFamily="34" charset="0"/>
              </a:rPr>
              <a:t> closely supporting participants throughout program</a:t>
            </a:r>
          </a:p>
          <a:p>
            <a:pPr>
              <a:buClr>
                <a:schemeClr val="bg1"/>
              </a:buClr>
              <a:buFont typeface="Wingdings" panose="05000000000000000000" pitchFamily="2" charset="2"/>
              <a:buChar char="§"/>
              <a:defRPr/>
            </a:pPr>
            <a:r>
              <a:rPr lang="en-US" sz="2800" b="1" dirty="0">
                <a:solidFill>
                  <a:schemeClr val="bg1"/>
                </a:solidFill>
                <a:latin typeface="Arial" panose="020B0604020202020204" pitchFamily="34" charset="0"/>
                <a:cs typeface="Arial" panose="020B0604020202020204" pitchFamily="34" charset="0"/>
              </a:rPr>
              <a:t>National Faculty </a:t>
            </a:r>
            <a:r>
              <a:rPr lang="en-US" sz="2800" dirty="0">
                <a:solidFill>
                  <a:schemeClr val="bg1"/>
                </a:solidFill>
                <a:latin typeface="Arial" panose="020B0604020202020204" pitchFamily="34" charset="0"/>
                <a:cs typeface="Arial" panose="020B0604020202020204" pitchFamily="34" charset="0"/>
              </a:rPr>
              <a:t>presentations and collaboration throughout program</a:t>
            </a:r>
          </a:p>
          <a:p>
            <a:pPr>
              <a:buClr>
                <a:schemeClr val="bg1"/>
              </a:buClr>
              <a:buFont typeface="Wingdings" panose="05000000000000000000" pitchFamily="2" charset="2"/>
              <a:buChar char="§"/>
              <a:defRPr/>
            </a:pPr>
            <a:r>
              <a:rPr lang="en-US" sz="2800" dirty="0">
                <a:solidFill>
                  <a:schemeClr val="bg1"/>
                </a:solidFill>
                <a:latin typeface="Arial" panose="020B0604020202020204" pitchFamily="34" charset="0"/>
                <a:cs typeface="Arial" panose="020B0604020202020204" pitchFamily="34" charset="0"/>
              </a:rPr>
              <a:t>Travel and support for </a:t>
            </a:r>
            <a:r>
              <a:rPr lang="en-US" sz="2800" b="1" dirty="0">
                <a:solidFill>
                  <a:schemeClr val="bg1"/>
                </a:solidFill>
                <a:latin typeface="Arial" panose="020B0604020202020204" pitchFamily="34" charset="0"/>
                <a:cs typeface="Arial" panose="020B0604020202020204" pitchFamily="34" charset="0"/>
              </a:rPr>
              <a:t>Harvard institute </a:t>
            </a:r>
          </a:p>
          <a:p>
            <a:pPr>
              <a:buClr>
                <a:schemeClr val="bg1"/>
              </a:buClr>
              <a:buFont typeface="Wingdings" panose="05000000000000000000" pitchFamily="2" charset="2"/>
              <a:buChar char="§"/>
              <a:defRPr/>
            </a:pPr>
            <a:r>
              <a:rPr lang="en-US" sz="2800" dirty="0">
                <a:solidFill>
                  <a:schemeClr val="bg1"/>
                </a:solidFill>
                <a:latin typeface="Arial" panose="020B0604020202020204" pitchFamily="34" charset="0"/>
                <a:cs typeface="Arial" panose="020B0604020202020204" pitchFamily="34" charset="0"/>
              </a:rPr>
              <a:t>Travel and support to </a:t>
            </a:r>
            <a:r>
              <a:rPr lang="en-US" sz="2800" b="1" dirty="0">
                <a:solidFill>
                  <a:schemeClr val="bg1"/>
                </a:solidFill>
                <a:latin typeface="Arial" panose="020B0604020202020204" pitchFamily="34" charset="0"/>
                <a:cs typeface="Arial" panose="020B0604020202020204" pitchFamily="34" charset="0"/>
              </a:rPr>
              <a:t>national conference</a:t>
            </a:r>
          </a:p>
          <a:p>
            <a:pPr>
              <a:buClr>
                <a:schemeClr val="bg1"/>
              </a:buClr>
              <a:buFont typeface="Wingdings" panose="05000000000000000000" pitchFamily="2" charset="2"/>
              <a:buChar char="§"/>
              <a:defRPr/>
            </a:pPr>
            <a:r>
              <a:rPr lang="en-US" sz="2800" dirty="0">
                <a:solidFill>
                  <a:schemeClr val="bg1"/>
                </a:solidFill>
                <a:latin typeface="Arial" panose="020B0604020202020204" pitchFamily="34" charset="0"/>
                <a:cs typeface="Arial" panose="020B0604020202020204" pitchFamily="34" charset="0"/>
              </a:rPr>
              <a:t>Tuition and fees paid</a:t>
            </a:r>
          </a:p>
          <a:p>
            <a:pPr marL="274320" indent="-274320">
              <a:buClr>
                <a:schemeClr val="bg1"/>
              </a:buClr>
              <a:defRPr/>
            </a:pPr>
            <a:endParaRPr lang="en-US" dirty="0">
              <a:solidFill>
                <a:schemeClr val="bg1"/>
              </a:solidFill>
            </a:endParaRPr>
          </a:p>
          <a:p>
            <a:pPr marL="274320" indent="-274320">
              <a:defRPr/>
            </a:pPr>
            <a:endParaRPr lang="en-US" dirty="0">
              <a:solidFill>
                <a:schemeClr val="bg1"/>
              </a:solidFill>
            </a:endParaRPr>
          </a:p>
          <a:p>
            <a:pPr marL="0" indent="0">
              <a:buNone/>
              <a:defRPr/>
            </a:pPr>
            <a:endParaRPr lang="en-US" dirty="0" smtClean="0">
              <a:solidFill>
                <a:schemeClr val="tx1">
                  <a:lumMod val="85000"/>
                  <a:lumOff val="15000"/>
                </a:schemeClr>
              </a:solidFill>
            </a:endParaRPr>
          </a:p>
        </p:txBody>
      </p:sp>
      <p:pic>
        <p:nvPicPr>
          <p:cNvPr id="23556" name="Picture 4" descr="This image shows an individual in a graduation hat and robe who is handing a degree to a smaller person in general clothing. " title="Support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4400558"/>
            <a:ext cx="3650457" cy="245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7294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0483" name="Title 1"/>
          <p:cNvSpPr>
            <a:spLocks noGrp="1"/>
          </p:cNvSpPr>
          <p:nvPr>
            <p:ph type="title"/>
          </p:nvPr>
        </p:nvSpPr>
        <p:spPr>
          <a:xfrm>
            <a:off x="782638" y="228600"/>
            <a:ext cx="7467600" cy="868363"/>
          </a:xfrm>
        </p:spPr>
        <p:txBody>
          <a:bodyPr/>
          <a:lstStyle/>
          <a:p>
            <a:pPr eaLnBrk="1" hangingPunct="1"/>
            <a:r>
              <a:rPr lang="en-US" altLang="en-US" sz="3600" b="1" smtClean="0">
                <a:solidFill>
                  <a:schemeClr val="bg1"/>
                </a:solidFill>
                <a:latin typeface="Arial" panose="020B0604020202020204" pitchFamily="34" charset="0"/>
                <a:cs typeface="Arial" panose="020B0604020202020204" pitchFamily="34" charset="0"/>
              </a:rPr>
              <a:t>MENTORING OUTCOMES</a:t>
            </a:r>
          </a:p>
        </p:txBody>
      </p:sp>
      <p:graphicFrame>
        <p:nvGraphicFramePr>
          <p:cNvPr id="4" name="Content Placeholder 3" descr="This is a smart art of the mentoring outcomes for doctoral students, mentors, and project graduates." title="Mentor Smartart"/>
          <p:cNvGraphicFramePr>
            <a:graphicFrameLocks noGrp="1"/>
          </p:cNvGraphicFramePr>
          <p:nvPr>
            <p:ph idx="1"/>
            <p:extLst>
              <p:ext uri="{D42A27DB-BD31-4B8C-83A1-F6EECF244321}">
                <p14:modId xmlns:p14="http://schemas.microsoft.com/office/powerpoint/2010/main" val="4052115116"/>
              </p:ext>
            </p:extLst>
          </p:nvPr>
        </p:nvGraphicFramePr>
        <p:xfrm>
          <a:off x="304800" y="1143000"/>
          <a:ext cx="8610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484" name="Picture 5" descr="Image of two hands shaking " title="Mentor Outcome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2895600"/>
            <a:ext cx="3525838" cy="319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3555" name="Title 2"/>
          <p:cNvSpPr>
            <a:spLocks noGrp="1"/>
          </p:cNvSpPr>
          <p:nvPr>
            <p:ph type="title"/>
          </p:nvPr>
        </p:nvSpPr>
        <p:spPr>
          <a:xfrm>
            <a:off x="-214184" y="204192"/>
            <a:ext cx="9183194" cy="1123950"/>
          </a:xfrm>
        </p:spPr>
        <p:txBody>
          <a:bodyPr>
            <a:noAutofit/>
          </a:bodyPr>
          <a:lstStyle/>
          <a:p>
            <a:pPr algn="ctr">
              <a:defRPr/>
            </a:pPr>
            <a:r>
              <a:rPr lang="en-US" sz="3600" b="1" dirty="0">
                <a:solidFill>
                  <a:schemeClr val="bg1"/>
                </a:solidFill>
                <a:latin typeface="Arial" charset="0"/>
                <a:cs typeface="Arial" charset="0"/>
              </a:rPr>
              <a:t>NATIONAL FACULTY CHARACTERISTICS</a:t>
            </a:r>
          </a:p>
        </p:txBody>
      </p:sp>
      <p:sp>
        <p:nvSpPr>
          <p:cNvPr id="2" name="Content Placeholder 1"/>
          <p:cNvSpPr>
            <a:spLocks noGrp="1"/>
          </p:cNvSpPr>
          <p:nvPr>
            <p:ph sz="quarter" idx="1"/>
          </p:nvPr>
        </p:nvSpPr>
        <p:spPr>
          <a:xfrm>
            <a:off x="0" y="1447800"/>
            <a:ext cx="9271299" cy="5791200"/>
          </a:xfrm>
        </p:spPr>
        <p:txBody>
          <a:bodyPr rtlCol="0">
            <a:noAutofit/>
          </a:bodyPr>
          <a:lstStyle/>
          <a:p>
            <a:pPr>
              <a:spcBef>
                <a:spcPts val="0"/>
              </a:spcBef>
              <a:buClr>
                <a:schemeClr val="bg1"/>
              </a:buClr>
              <a:buFont typeface="Wingdings" panose="05000000000000000000" pitchFamily="2" charset="2"/>
              <a:buChar char="§"/>
              <a:defRPr/>
            </a:pPr>
            <a:r>
              <a:rPr lang="en-US" altLang="en-US" sz="2800" dirty="0">
                <a:solidFill>
                  <a:schemeClr val="bg1"/>
                </a:solidFill>
                <a:latin typeface="Arial" panose="020B0604020202020204" pitchFamily="34" charset="0"/>
                <a:cs typeface="Arial" panose="020B0604020202020204" pitchFamily="34" charset="0"/>
              </a:rPr>
              <a:t>Knowledge of cultural diversity in the global learning </a:t>
            </a:r>
            <a:r>
              <a:rPr lang="en-US" altLang="en-US" sz="2800" dirty="0" smtClean="0">
                <a:solidFill>
                  <a:schemeClr val="bg1"/>
                </a:solidFill>
                <a:latin typeface="Arial" panose="020B0604020202020204" pitchFamily="34" charset="0"/>
                <a:cs typeface="Arial" panose="020B0604020202020204" pitchFamily="34" charset="0"/>
              </a:rPr>
              <a:t>community</a:t>
            </a:r>
            <a:endParaRPr lang="en-US" altLang="en-US" sz="2800" dirty="0">
              <a:solidFill>
                <a:schemeClr val="bg1"/>
              </a:solidFill>
              <a:latin typeface="Arial" panose="020B0604020202020204" pitchFamily="34" charset="0"/>
              <a:cs typeface="Arial" panose="020B0604020202020204" pitchFamily="34" charset="0"/>
            </a:endParaRPr>
          </a:p>
          <a:p>
            <a:pPr>
              <a:spcBef>
                <a:spcPts val="0"/>
              </a:spcBef>
              <a:buClr>
                <a:schemeClr val="bg1"/>
              </a:buClr>
              <a:buFont typeface="Wingdings" panose="05000000000000000000" pitchFamily="2" charset="2"/>
              <a:buChar char="§"/>
              <a:defRPr/>
            </a:pPr>
            <a:r>
              <a:rPr lang="en-US" altLang="en-US" sz="2800" dirty="0">
                <a:solidFill>
                  <a:schemeClr val="bg1"/>
                </a:solidFill>
                <a:latin typeface="Arial" panose="020B0604020202020204" pitchFamily="34" charset="0"/>
                <a:cs typeface="Arial" panose="020B0604020202020204" pitchFamily="34" charset="0"/>
              </a:rPr>
              <a:t>Knowledge of research-based instructional practices; leadership </a:t>
            </a:r>
            <a:r>
              <a:rPr lang="en-US" altLang="en-US" sz="2800" dirty="0" smtClean="0">
                <a:solidFill>
                  <a:schemeClr val="bg1"/>
                </a:solidFill>
                <a:latin typeface="Arial" panose="020B0604020202020204" pitchFamily="34" charset="0"/>
                <a:cs typeface="Arial" panose="020B0604020202020204" pitchFamily="34" charset="0"/>
              </a:rPr>
              <a:t>skills</a:t>
            </a:r>
            <a:endParaRPr lang="en-US" altLang="en-US" sz="2800" dirty="0">
              <a:solidFill>
                <a:schemeClr val="bg1"/>
              </a:solidFill>
              <a:latin typeface="Arial" panose="020B0604020202020204" pitchFamily="34" charset="0"/>
              <a:cs typeface="Arial" panose="020B0604020202020204" pitchFamily="34" charset="0"/>
            </a:endParaRPr>
          </a:p>
          <a:p>
            <a:pPr>
              <a:spcBef>
                <a:spcPts val="0"/>
              </a:spcBef>
              <a:buClr>
                <a:schemeClr val="bg1"/>
              </a:buClr>
              <a:buFont typeface="Wingdings" panose="05000000000000000000" pitchFamily="2" charset="2"/>
              <a:buChar char="§"/>
              <a:defRPr/>
            </a:pPr>
            <a:r>
              <a:rPr lang="en-US" altLang="en-US" sz="2800" dirty="0">
                <a:solidFill>
                  <a:schemeClr val="bg1"/>
                </a:solidFill>
                <a:latin typeface="Arial" panose="020B0604020202020204" pitchFamily="34" charset="0"/>
                <a:cs typeface="Arial" panose="020B0604020202020204" pitchFamily="34" charset="0"/>
              </a:rPr>
              <a:t>Research related to implementing and sustaining positive change; </a:t>
            </a:r>
          </a:p>
          <a:p>
            <a:pPr>
              <a:spcBef>
                <a:spcPts val="0"/>
              </a:spcBef>
              <a:buClr>
                <a:schemeClr val="bg1"/>
              </a:buClr>
              <a:buFont typeface="Wingdings" panose="05000000000000000000" pitchFamily="2" charset="2"/>
              <a:buChar char="§"/>
              <a:defRPr/>
            </a:pPr>
            <a:r>
              <a:rPr lang="en-US" altLang="en-US" sz="2800" dirty="0" smtClean="0">
                <a:solidFill>
                  <a:schemeClr val="bg1"/>
                </a:solidFill>
                <a:latin typeface="Arial" panose="020B0604020202020204" pitchFamily="34" charset="0"/>
                <a:cs typeface="Arial" panose="020B0604020202020204" pitchFamily="34" charset="0"/>
              </a:rPr>
              <a:t>Data </a:t>
            </a:r>
            <a:r>
              <a:rPr lang="en-US" altLang="en-US" sz="2800" dirty="0">
                <a:solidFill>
                  <a:schemeClr val="bg1"/>
                </a:solidFill>
                <a:latin typeface="Arial" panose="020B0604020202020204" pitchFamily="34" charset="0"/>
                <a:cs typeface="Arial" panose="020B0604020202020204" pitchFamily="34" charset="0"/>
              </a:rPr>
              <a:t>driven </a:t>
            </a:r>
            <a:r>
              <a:rPr lang="en-US" altLang="en-US" sz="2800" dirty="0" smtClean="0">
                <a:solidFill>
                  <a:schemeClr val="bg1"/>
                </a:solidFill>
                <a:latin typeface="Arial" panose="020B0604020202020204" pitchFamily="34" charset="0"/>
                <a:cs typeface="Arial" panose="020B0604020202020204" pitchFamily="34" charset="0"/>
              </a:rPr>
              <a:t>decisions</a:t>
            </a:r>
            <a:endParaRPr lang="en-US" sz="2800" dirty="0" smtClean="0">
              <a:solidFill>
                <a:schemeClr val="bg1"/>
              </a:solidFill>
              <a:latin typeface="Arial" pitchFamily="34" charset="0"/>
              <a:cs typeface="Arial" pitchFamily="34" charset="0"/>
            </a:endParaRPr>
          </a:p>
          <a:p>
            <a:pPr>
              <a:spcBef>
                <a:spcPts val="0"/>
              </a:spcBef>
              <a:buClr>
                <a:schemeClr val="bg1"/>
              </a:buClr>
              <a:buFont typeface="Wingdings" panose="05000000000000000000" pitchFamily="2" charset="2"/>
              <a:buChar char="§"/>
              <a:defRPr/>
            </a:pPr>
            <a:r>
              <a:rPr lang="en-US" sz="2800" dirty="0">
                <a:solidFill>
                  <a:schemeClr val="bg1"/>
                </a:solidFill>
                <a:latin typeface="Arial" pitchFamily="34" charset="0"/>
                <a:cs typeface="Arial" pitchFamily="34" charset="0"/>
              </a:rPr>
              <a:t>Collaboration and problem solving skills</a:t>
            </a:r>
          </a:p>
          <a:p>
            <a:pPr>
              <a:spcBef>
                <a:spcPts val="0"/>
              </a:spcBef>
              <a:buClr>
                <a:schemeClr val="bg1"/>
              </a:buClr>
              <a:buFont typeface="Wingdings" panose="05000000000000000000" pitchFamily="2" charset="2"/>
              <a:buChar char="§"/>
              <a:defRPr/>
            </a:pPr>
            <a:r>
              <a:rPr lang="en-US" sz="2800" dirty="0">
                <a:solidFill>
                  <a:schemeClr val="bg1"/>
                </a:solidFill>
                <a:latin typeface="Arial" pitchFamily="34" charset="0"/>
                <a:cs typeface="Arial" pitchFamily="34" charset="0"/>
              </a:rPr>
              <a:t>Instructional leadership in urban special education settings</a:t>
            </a:r>
          </a:p>
          <a:p>
            <a:pPr>
              <a:spcBef>
                <a:spcPts val="0"/>
              </a:spcBef>
              <a:buClr>
                <a:schemeClr val="bg1"/>
              </a:buClr>
              <a:buFont typeface="Wingdings" panose="05000000000000000000" pitchFamily="2" charset="2"/>
              <a:buChar char="§"/>
              <a:defRPr/>
            </a:pPr>
            <a:r>
              <a:rPr lang="en-US" sz="2800" dirty="0">
                <a:solidFill>
                  <a:schemeClr val="bg1"/>
                </a:solidFill>
                <a:latin typeface="Arial" pitchFamily="34" charset="0"/>
                <a:cs typeface="Arial" pitchFamily="34" charset="0"/>
              </a:rPr>
              <a:t>Interpersonal relationship building</a:t>
            </a:r>
          </a:p>
          <a:p>
            <a:pPr>
              <a:spcBef>
                <a:spcPts val="0"/>
              </a:spcBef>
              <a:buClr>
                <a:schemeClr val="bg1"/>
              </a:buClr>
              <a:buFont typeface="Wingdings" panose="05000000000000000000" pitchFamily="2" charset="2"/>
              <a:buChar char="§"/>
              <a:defRPr/>
            </a:pPr>
            <a:r>
              <a:rPr lang="en-US" sz="2800" dirty="0" smtClean="0">
                <a:solidFill>
                  <a:schemeClr val="bg1"/>
                </a:solidFill>
                <a:latin typeface="Arial" pitchFamily="34" charset="0"/>
                <a:cs typeface="Arial" pitchFamily="34" charset="0"/>
              </a:rPr>
              <a:t>Strong verbal </a:t>
            </a:r>
            <a:r>
              <a:rPr lang="en-US" sz="2800" dirty="0">
                <a:solidFill>
                  <a:schemeClr val="bg1"/>
                </a:solidFill>
                <a:latin typeface="Arial" pitchFamily="34" charset="0"/>
                <a:cs typeface="Arial" pitchFamily="34" charset="0"/>
              </a:rPr>
              <a:t>and written communication </a:t>
            </a:r>
          </a:p>
          <a:p>
            <a:pPr marL="274320" indent="-274320">
              <a:buClr>
                <a:schemeClr val="bg1"/>
              </a:buClr>
              <a:defRPr/>
            </a:pPr>
            <a:endParaRPr lang="en-US" dirty="0">
              <a:solidFill>
                <a:schemeClr val="bg1"/>
              </a:solidFill>
              <a:latin typeface="Arial" pitchFamily="34" charset="0"/>
              <a:cs typeface="Arial" pitchFamily="34" charset="0"/>
            </a:endParaRPr>
          </a:p>
          <a:p>
            <a:pPr marL="0" indent="0">
              <a:buClr>
                <a:schemeClr val="bg1"/>
              </a:buClr>
              <a:buNone/>
              <a:defRPr/>
            </a:pPr>
            <a:endParaRPr lang="en-US" dirty="0" smtClean="0">
              <a:solidFill>
                <a:schemeClr val="bg1"/>
              </a:solidFill>
              <a:latin typeface="Arial" pitchFamily="34" charset="0"/>
              <a:cs typeface="Arial" pitchFamily="34" charset="0"/>
            </a:endParaRPr>
          </a:p>
        </p:txBody>
      </p:sp>
      <p:pic>
        <p:nvPicPr>
          <p:cNvPr id="26628" name="Picture 4" descr="Image of a man in front of a blackboard" title="National Faculty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3975" y="84534"/>
            <a:ext cx="1140619" cy="1363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9363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1508" name="Title 1"/>
          <p:cNvSpPr>
            <a:spLocks noGrp="1"/>
          </p:cNvSpPr>
          <p:nvPr>
            <p:ph type="title"/>
          </p:nvPr>
        </p:nvSpPr>
        <p:spPr>
          <a:xfrm>
            <a:off x="541337" y="224653"/>
            <a:ext cx="7756525" cy="1054100"/>
          </a:xfrm>
        </p:spPr>
        <p:txBody>
          <a:bodyPr/>
          <a:lstStyle/>
          <a:p>
            <a:pPr algn="l" eaLnBrk="1" hangingPunct="1"/>
            <a:r>
              <a:rPr lang="en-US" altLang="en-US" sz="3600" b="1" dirty="0" smtClean="0">
                <a:solidFill>
                  <a:schemeClr val="bg1"/>
                </a:solidFill>
                <a:latin typeface="Arial" panose="020B0604020202020204" pitchFamily="34" charset="0"/>
                <a:cs typeface="Arial" panose="020B0604020202020204" pitchFamily="34" charset="0"/>
              </a:rPr>
              <a:t>Status of Current Project</a:t>
            </a:r>
          </a:p>
        </p:txBody>
      </p:sp>
      <p:sp>
        <p:nvSpPr>
          <p:cNvPr id="21507" name="Content Placeholder 2"/>
          <p:cNvSpPr>
            <a:spLocks noGrp="1"/>
          </p:cNvSpPr>
          <p:nvPr>
            <p:ph idx="1"/>
          </p:nvPr>
        </p:nvSpPr>
        <p:spPr>
          <a:xfrm>
            <a:off x="0" y="1748310"/>
            <a:ext cx="8839200" cy="4191000"/>
          </a:xfrm>
        </p:spPr>
        <p:txBody>
          <a:bodyPr/>
          <a:lstStyle/>
          <a:p>
            <a:pPr eaLnBrk="1" hangingPunct="1">
              <a:buClrTx/>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13 current scholars </a:t>
            </a:r>
            <a:r>
              <a:rPr lang="en-US" altLang="en-US" sz="2800" b="1" dirty="0" smtClean="0">
                <a:latin typeface="Arial" panose="020B0604020202020204" pitchFamily="34" charset="0"/>
                <a:cs typeface="Arial" panose="020B0604020202020204" pitchFamily="34" charset="0"/>
              </a:rPr>
              <a:t>enrolled</a:t>
            </a:r>
          </a:p>
          <a:p>
            <a:pPr lvl="1" eaLnBrk="1" hangingPunct="1">
              <a:buClrTx/>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Cohort 1-</a:t>
            </a:r>
          </a:p>
          <a:p>
            <a:pPr lvl="2" eaLnBrk="1" hangingPunct="1">
              <a:buClrTx/>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6 Defended Dissertation Proposals and in Data Collection</a:t>
            </a:r>
          </a:p>
          <a:p>
            <a:pPr lvl="2" eaLnBrk="1" hangingPunct="1">
              <a:buClrTx/>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1 graduating in May 2015; 4 graduating in August 2015</a:t>
            </a:r>
          </a:p>
          <a:p>
            <a:pPr lvl="1" eaLnBrk="1" hangingPunct="1">
              <a:buClrTx/>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Cohort 2-</a:t>
            </a:r>
          </a:p>
          <a:p>
            <a:pPr lvl="2" eaLnBrk="1" hangingPunct="1">
              <a:buClrTx/>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7 in Dissertation</a:t>
            </a:r>
          </a:p>
          <a:p>
            <a:pPr lvl="2" eaLnBrk="1" hangingPunct="1">
              <a:buClrTx/>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1 graduating in May 2015; 3 graduating in august 2015</a:t>
            </a:r>
          </a:p>
          <a:p>
            <a:pPr lvl="2" eaLnBrk="1" hangingPunct="1">
              <a:buClrTx/>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3 distance scholars – 2 in Miami and 1 in Hillsborough</a:t>
            </a:r>
            <a:endParaRPr lang="en-US" altLang="en-US" sz="2400" dirty="0">
              <a:latin typeface="Arial" panose="020B0604020202020204" pitchFamily="34" charset="0"/>
              <a:cs typeface="Arial" panose="020B0604020202020204" pitchFamily="34" charset="0"/>
            </a:endParaRPr>
          </a:p>
        </p:txBody>
      </p:sp>
      <p:pic>
        <p:nvPicPr>
          <p:cNvPr id="2" name="Picture 1" descr="Image of multiple generic people in solid colors. " title="Project Status Image"/>
          <p:cNvPicPr>
            <a:picLocks noChangeAspect="1"/>
          </p:cNvPicPr>
          <p:nvPr/>
        </p:nvPicPr>
        <p:blipFill>
          <a:blip r:embed="rId2" cstate="print">
            <a:extLst/>
          </a:blip>
          <a:stretch>
            <a:fillRect/>
          </a:stretch>
        </p:blipFill>
        <p:spPr>
          <a:xfrm>
            <a:off x="6324600" y="-152400"/>
            <a:ext cx="2514600" cy="3124200"/>
          </a:xfrm>
          <a:prstGeom prst="rect">
            <a:avLst/>
          </a:prstGeom>
          <a:effectLst>
            <a:softEdge rad="1524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1176</TotalTime>
  <Words>410</Words>
  <Application>Microsoft Office PowerPoint</Application>
  <PresentationFormat>On-screen Show (4:3)</PresentationFormat>
  <Paragraphs>71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Hardcover</vt:lpstr>
      <vt:lpstr> Preparing  Urban  Leaders   Suzanne Martin, Ph.D. University of Central Florida Suzanne.Martin@ucf.edu  National Urban Special Education Leadership Initiative Website   </vt:lpstr>
      <vt:lpstr>The Focus of our Work  is to Address: </vt:lpstr>
      <vt:lpstr>Goals</vt:lpstr>
      <vt:lpstr>NUSELI Logic Model</vt:lpstr>
      <vt:lpstr>Admissions Requirements for NUSELI</vt:lpstr>
      <vt:lpstr>SUPPORTING DOCTORAL SCHOLARS</vt:lpstr>
      <vt:lpstr>MENTORING OUTCOMES</vt:lpstr>
      <vt:lpstr>NATIONAL FACULTY CHARACTERISTICS</vt:lpstr>
      <vt:lpstr>Status of Current Project</vt:lpstr>
      <vt:lpstr>Successes  of Project</vt:lpstr>
    </vt:vector>
  </TitlesOfParts>
  <Company>UCF College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Urban School Leaders to Serve Students with Disabilities: A Standards-based, Collaborative Leadership Initiative</dc:title>
  <dc:creator>martin</dc:creator>
  <cp:lastModifiedBy>Seflek, Beyza</cp:lastModifiedBy>
  <cp:revision>101</cp:revision>
  <dcterms:created xsi:type="dcterms:W3CDTF">2009-07-10T14:59:48Z</dcterms:created>
  <dcterms:modified xsi:type="dcterms:W3CDTF">2015-04-03T14:53:27Z</dcterms:modified>
</cp:coreProperties>
</file>