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0" r:id="rId2"/>
  </p:sldIdLst>
  <p:sldSz cx="51206400" cy="32918400"/>
  <p:notesSz cx="32099250" cy="485584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1pPr>
    <a:lvl2pPr marL="457114"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2pPr>
    <a:lvl3pPr marL="914228"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3pPr>
    <a:lvl4pPr marL="137134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4pPr>
    <a:lvl5pPr marL="1828454"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5pPr>
    <a:lvl6pPr marL="2285568" algn="l" defTabSz="457114" rtl="0" eaLnBrk="1" latinLnBrk="0" hangingPunct="1">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6pPr>
    <a:lvl7pPr marL="2742680" algn="l" defTabSz="457114" rtl="0" eaLnBrk="1" latinLnBrk="0" hangingPunct="1">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7pPr>
    <a:lvl8pPr marL="3199792" algn="l" defTabSz="457114" rtl="0" eaLnBrk="1" latinLnBrk="0" hangingPunct="1">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8pPr>
    <a:lvl9pPr marL="3656904" algn="l" defTabSz="457114" rtl="0" eaLnBrk="1" latinLnBrk="0" hangingPunct="1">
      <a:defRPr sz="2400" kern="1200">
        <a:solidFill>
          <a:schemeClr val="tx1"/>
        </a:solidFill>
        <a:effectLst>
          <a:outerShdw blurRad="38100" dist="38100" dir="2700000" algn="tl">
            <a:srgbClr val="000000">
              <a:alpha val="43137"/>
            </a:srgbClr>
          </a:outerShdw>
        </a:effectLst>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1088">
          <p15:clr>
            <a:srgbClr val="A4A3A4"/>
          </p15:clr>
        </p15:guide>
        <p15:guide id="2" pos="15680">
          <p15:clr>
            <a:srgbClr val="A4A3A4"/>
          </p15:clr>
        </p15:guide>
      </p15:sldGuideLst>
    </p:ext>
    <p:ext uri="{2D200454-40CA-4A62-9FC3-DE9A4176ACB9}">
      <p15:notesGuideLst xmlns:p15="http://schemas.microsoft.com/office/powerpoint/2012/main">
        <p15:guide id="1" orient="horz" pos="15298">
          <p15:clr>
            <a:srgbClr val="A4A3A4"/>
          </p15:clr>
        </p15:guide>
        <p15:guide id="2" pos="1010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p23" initials="c" lastIdx="8" clrIdx="0"/>
  <p:cmAuthor id="1" name="haiqing" initials="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401"/>
    <a:srgbClr val="527BF4"/>
    <a:srgbClr val="2143A9"/>
    <a:srgbClr val="BD530C"/>
    <a:srgbClr val="FFEFA4"/>
    <a:srgbClr val="FFE3B9"/>
    <a:srgbClr val="9EFF8C"/>
    <a:srgbClr val="FF9A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99200" autoAdjust="0"/>
  </p:normalViewPr>
  <p:slideViewPr>
    <p:cSldViewPr>
      <p:cViewPr>
        <p:scale>
          <a:sx n="100" d="100"/>
          <a:sy n="100" d="100"/>
        </p:scale>
        <p:origin x="-18516" y="-2796"/>
      </p:cViewPr>
      <p:guideLst>
        <p:guide orient="horz" pos="11088"/>
        <p:guide pos="156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15298"/>
        <p:guide pos="101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1390967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79" tIns="230991" rIns="461979" bIns="230991" numCol="1" anchor="t" anchorCtr="0" compatLnSpc="1">
            <a:prstTxWarp prst="textNoShape">
              <a:avLst/>
            </a:prstTxWarp>
          </a:bodyPr>
          <a:lstStyle>
            <a:lvl1pPr defTabSz="4621213">
              <a:defRPr sz="6100">
                <a:effectLst/>
                <a:latin typeface="Times New Roman" pitchFamily="18" charset="0"/>
                <a:ea typeface="+mn-ea"/>
                <a:cs typeface="+mn-cs"/>
              </a:defRPr>
            </a:lvl1pPr>
          </a:lstStyle>
          <a:p>
            <a:pPr>
              <a:defRPr/>
            </a:pPr>
            <a:endParaRPr lang="en-US" altLang="zh-CN"/>
          </a:p>
        </p:txBody>
      </p:sp>
      <p:sp>
        <p:nvSpPr>
          <p:cNvPr id="6147" name="Rectangle 3"/>
          <p:cNvSpPr>
            <a:spLocks noGrp="1" noChangeArrowheads="1"/>
          </p:cNvSpPr>
          <p:nvPr>
            <p:ph type="dt" sz="quarter" idx="1"/>
          </p:nvPr>
        </p:nvSpPr>
        <p:spPr bwMode="auto">
          <a:xfrm>
            <a:off x="18184813" y="0"/>
            <a:ext cx="1390967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79" tIns="230991" rIns="461979" bIns="230991" numCol="1" anchor="t" anchorCtr="0" compatLnSpc="1">
            <a:prstTxWarp prst="textNoShape">
              <a:avLst/>
            </a:prstTxWarp>
          </a:bodyPr>
          <a:lstStyle>
            <a:lvl1pPr algn="r" defTabSz="4621213">
              <a:defRPr sz="6100">
                <a:effectLst/>
                <a:latin typeface="Times New Roman" pitchFamily="18" charset="0"/>
                <a:ea typeface="+mn-ea"/>
                <a:cs typeface="+mn-cs"/>
              </a:defRPr>
            </a:lvl1pPr>
          </a:lstStyle>
          <a:p>
            <a:pPr>
              <a:defRPr/>
            </a:pPr>
            <a:endParaRPr lang="en-US" altLang="zh-CN"/>
          </a:p>
        </p:txBody>
      </p:sp>
      <p:sp>
        <p:nvSpPr>
          <p:cNvPr id="6148" name="Rectangle 4"/>
          <p:cNvSpPr>
            <a:spLocks noGrp="1" noChangeArrowheads="1"/>
          </p:cNvSpPr>
          <p:nvPr>
            <p:ph type="ftr" sz="quarter" idx="2"/>
          </p:nvPr>
        </p:nvSpPr>
        <p:spPr bwMode="auto">
          <a:xfrm>
            <a:off x="0" y="46120050"/>
            <a:ext cx="1390967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79" tIns="230991" rIns="461979" bIns="230991" numCol="1" anchor="b" anchorCtr="0" compatLnSpc="1">
            <a:prstTxWarp prst="textNoShape">
              <a:avLst/>
            </a:prstTxWarp>
          </a:bodyPr>
          <a:lstStyle>
            <a:lvl1pPr defTabSz="4621213">
              <a:defRPr sz="6100">
                <a:effectLst/>
                <a:latin typeface="Times New Roman" pitchFamily="18" charset="0"/>
                <a:ea typeface="+mn-ea"/>
                <a:cs typeface="+mn-cs"/>
              </a:defRPr>
            </a:lvl1pPr>
          </a:lstStyle>
          <a:p>
            <a:pPr>
              <a:defRPr/>
            </a:pPr>
            <a:endParaRPr lang="en-US" altLang="zh-CN"/>
          </a:p>
        </p:txBody>
      </p:sp>
      <p:sp>
        <p:nvSpPr>
          <p:cNvPr id="6149" name="Rectangle 5"/>
          <p:cNvSpPr>
            <a:spLocks noGrp="1" noChangeArrowheads="1"/>
          </p:cNvSpPr>
          <p:nvPr>
            <p:ph type="sldNum" sz="quarter" idx="3"/>
          </p:nvPr>
        </p:nvSpPr>
        <p:spPr bwMode="auto">
          <a:xfrm>
            <a:off x="18184813" y="46120050"/>
            <a:ext cx="1390967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79" tIns="230991" rIns="461979" bIns="230991" numCol="1" anchor="b" anchorCtr="0" compatLnSpc="1">
            <a:prstTxWarp prst="textNoShape">
              <a:avLst/>
            </a:prstTxWarp>
          </a:bodyPr>
          <a:lstStyle>
            <a:lvl1pPr algn="r" defTabSz="4621213">
              <a:defRPr sz="6100">
                <a:effectLst/>
                <a:ea typeface="SimSun" charset="0"/>
                <a:cs typeface="SimSun" charset="0"/>
              </a:defRPr>
            </a:lvl1pPr>
          </a:lstStyle>
          <a:p>
            <a:fld id="{5A68D078-5CE6-3942-A2E5-CBB475635BEF}" type="slidenum">
              <a:rPr lang="zh-CN" altLang="en-US"/>
              <a:pPr/>
              <a:t>‹#›</a:t>
            </a:fld>
            <a:endParaRPr lang="en-US" altLang="zh-CN"/>
          </a:p>
        </p:txBody>
      </p:sp>
    </p:spTree>
    <p:extLst>
      <p:ext uri="{BB962C8B-B14F-4D97-AF65-F5344CB8AC3E}">
        <p14:creationId xmlns:p14="http://schemas.microsoft.com/office/powerpoint/2010/main" val="2676069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38238"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45" tIns="230969" rIns="461945" bIns="230969" numCol="1" anchor="t" anchorCtr="0" compatLnSpc="1">
            <a:prstTxWarp prst="textNoShape">
              <a:avLst/>
            </a:prstTxWarp>
          </a:bodyPr>
          <a:lstStyle>
            <a:lvl1pPr defTabSz="4621213">
              <a:defRPr sz="6100">
                <a:effectLst/>
                <a:latin typeface="Times New Roman" pitchFamily="18" charset="0"/>
                <a:ea typeface="+mn-ea"/>
                <a:cs typeface="+mn-cs"/>
              </a:defRPr>
            </a:lvl1pPr>
          </a:lstStyle>
          <a:p>
            <a:pPr>
              <a:defRPr/>
            </a:pPr>
            <a:endParaRPr lang="en-US" altLang="zh-CN"/>
          </a:p>
        </p:txBody>
      </p:sp>
      <p:sp>
        <p:nvSpPr>
          <p:cNvPr id="4099" name="Rectangle 3"/>
          <p:cNvSpPr>
            <a:spLocks noGrp="1" noChangeArrowheads="1"/>
          </p:cNvSpPr>
          <p:nvPr>
            <p:ph type="dt" idx="1"/>
          </p:nvPr>
        </p:nvSpPr>
        <p:spPr bwMode="auto">
          <a:xfrm>
            <a:off x="18211800" y="0"/>
            <a:ext cx="13838238"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45" tIns="230969" rIns="461945" bIns="230969" numCol="1" anchor="t" anchorCtr="0" compatLnSpc="1">
            <a:prstTxWarp prst="textNoShape">
              <a:avLst/>
            </a:prstTxWarp>
          </a:bodyPr>
          <a:lstStyle>
            <a:lvl1pPr algn="r" defTabSz="4621213">
              <a:defRPr sz="6100">
                <a:effectLst/>
                <a:latin typeface="Times New Roman" pitchFamily="18" charset="0"/>
                <a:ea typeface="+mn-ea"/>
                <a:cs typeface="+mn-cs"/>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1693863" y="3602038"/>
            <a:ext cx="28660725" cy="184261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4368800" y="23229888"/>
            <a:ext cx="23307675" cy="2162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45" tIns="230969" rIns="461945" bIns="23096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46050200"/>
            <a:ext cx="13838238" cy="240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45" tIns="230969" rIns="461945" bIns="230969" numCol="1" anchor="b" anchorCtr="0" compatLnSpc="1">
            <a:prstTxWarp prst="textNoShape">
              <a:avLst/>
            </a:prstTxWarp>
          </a:bodyPr>
          <a:lstStyle>
            <a:lvl1pPr defTabSz="4621213">
              <a:defRPr sz="6100">
                <a:effectLst/>
                <a:latin typeface="Times New Roman" pitchFamily="18" charset="0"/>
                <a:ea typeface="+mn-ea"/>
                <a:cs typeface="+mn-cs"/>
              </a:defRPr>
            </a:lvl1pPr>
          </a:lstStyle>
          <a:p>
            <a:pPr>
              <a:defRPr/>
            </a:pPr>
            <a:endParaRPr lang="en-US" altLang="zh-CN"/>
          </a:p>
        </p:txBody>
      </p:sp>
      <p:sp>
        <p:nvSpPr>
          <p:cNvPr id="4103" name="Rectangle 7"/>
          <p:cNvSpPr>
            <a:spLocks noGrp="1" noChangeArrowheads="1"/>
          </p:cNvSpPr>
          <p:nvPr>
            <p:ph type="sldNum" sz="quarter" idx="5"/>
          </p:nvPr>
        </p:nvSpPr>
        <p:spPr bwMode="auto">
          <a:xfrm>
            <a:off x="18211800" y="46050200"/>
            <a:ext cx="13838238" cy="240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61945" tIns="230969" rIns="461945" bIns="230969" numCol="1" anchor="b" anchorCtr="0" compatLnSpc="1">
            <a:prstTxWarp prst="textNoShape">
              <a:avLst/>
            </a:prstTxWarp>
          </a:bodyPr>
          <a:lstStyle>
            <a:lvl1pPr algn="r" defTabSz="4621213">
              <a:defRPr sz="6100">
                <a:effectLst/>
                <a:ea typeface="SimSun" charset="0"/>
                <a:cs typeface="SimSun" charset="0"/>
              </a:defRPr>
            </a:lvl1pPr>
          </a:lstStyle>
          <a:p>
            <a:fld id="{CEC0F1B3-19BE-9B48-A158-07D88B1E3483}" type="slidenum">
              <a:rPr lang="zh-CN" altLang="en-US"/>
              <a:pPr/>
              <a:t>‹#›</a:t>
            </a:fld>
            <a:endParaRPr lang="en-US" altLang="zh-CN"/>
          </a:p>
        </p:txBody>
      </p:sp>
    </p:spTree>
    <p:extLst>
      <p:ext uri="{BB962C8B-B14F-4D97-AF65-F5344CB8AC3E}">
        <p14:creationId xmlns:p14="http://schemas.microsoft.com/office/powerpoint/2010/main" val="831229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ＭＳ Ｐゴシック" charset="0"/>
        <a:cs typeface="ＭＳ Ｐゴシック" charset="0"/>
      </a:defRPr>
    </a:lvl1pPr>
    <a:lvl2pPr marL="457114" algn="l" rtl="0" eaLnBrk="0" fontAlgn="base" hangingPunct="0">
      <a:spcBef>
        <a:spcPct val="30000"/>
      </a:spcBef>
      <a:spcAft>
        <a:spcPct val="0"/>
      </a:spcAft>
      <a:defRPr sz="1400" kern="1200">
        <a:solidFill>
          <a:schemeClr val="tx1"/>
        </a:solidFill>
        <a:latin typeface="Times New Roman" pitchFamily="18" charset="0"/>
        <a:ea typeface="ＭＳ Ｐゴシック" charset="0"/>
        <a:cs typeface="+mn-cs"/>
      </a:defRPr>
    </a:lvl2pPr>
    <a:lvl3pPr marL="914228" algn="l" rtl="0" eaLnBrk="0" fontAlgn="base" hangingPunct="0">
      <a:spcBef>
        <a:spcPct val="30000"/>
      </a:spcBef>
      <a:spcAft>
        <a:spcPct val="0"/>
      </a:spcAft>
      <a:defRPr sz="1400" kern="1200">
        <a:solidFill>
          <a:schemeClr val="tx1"/>
        </a:solidFill>
        <a:latin typeface="Times New Roman" pitchFamily="18" charset="0"/>
        <a:ea typeface="ＭＳ Ｐゴシック" charset="0"/>
        <a:cs typeface="+mn-cs"/>
      </a:defRPr>
    </a:lvl3pPr>
    <a:lvl4pPr marL="1371340" algn="l" rtl="0" eaLnBrk="0" fontAlgn="base" hangingPunct="0">
      <a:spcBef>
        <a:spcPct val="30000"/>
      </a:spcBef>
      <a:spcAft>
        <a:spcPct val="0"/>
      </a:spcAft>
      <a:defRPr sz="1400" kern="1200">
        <a:solidFill>
          <a:schemeClr val="tx1"/>
        </a:solidFill>
        <a:latin typeface="Times New Roman" pitchFamily="18" charset="0"/>
        <a:ea typeface="ＭＳ Ｐゴシック" charset="0"/>
        <a:cs typeface="+mn-cs"/>
      </a:defRPr>
    </a:lvl4pPr>
    <a:lvl5pPr marL="1828454" algn="l" rtl="0" eaLnBrk="0" fontAlgn="base" hangingPunct="0">
      <a:spcBef>
        <a:spcPct val="30000"/>
      </a:spcBef>
      <a:spcAft>
        <a:spcPct val="0"/>
      </a:spcAft>
      <a:defRPr sz="1400" kern="1200">
        <a:solidFill>
          <a:schemeClr val="tx1"/>
        </a:solidFill>
        <a:latin typeface="Times New Roman" pitchFamily="18" charset="0"/>
        <a:ea typeface="ＭＳ Ｐゴシック" charset="0"/>
        <a:cs typeface="+mn-cs"/>
      </a:defRPr>
    </a:lvl5pPr>
    <a:lvl6pPr marL="2285568" algn="l" defTabSz="914228" rtl="0" eaLnBrk="1" latinLnBrk="0" hangingPunct="1">
      <a:defRPr sz="1400" kern="1200">
        <a:solidFill>
          <a:schemeClr val="tx1"/>
        </a:solidFill>
        <a:latin typeface="+mn-lt"/>
        <a:ea typeface="+mn-ea"/>
        <a:cs typeface="+mn-cs"/>
      </a:defRPr>
    </a:lvl6pPr>
    <a:lvl7pPr marL="2742680" algn="l" defTabSz="914228" rtl="0" eaLnBrk="1" latinLnBrk="0" hangingPunct="1">
      <a:defRPr sz="1400" kern="1200">
        <a:solidFill>
          <a:schemeClr val="tx1"/>
        </a:solidFill>
        <a:latin typeface="+mn-lt"/>
        <a:ea typeface="+mn-ea"/>
        <a:cs typeface="+mn-cs"/>
      </a:defRPr>
    </a:lvl7pPr>
    <a:lvl8pPr marL="3199792" algn="l" defTabSz="914228" rtl="0" eaLnBrk="1" latinLnBrk="0" hangingPunct="1">
      <a:defRPr sz="1400" kern="1200">
        <a:solidFill>
          <a:schemeClr val="tx1"/>
        </a:solidFill>
        <a:latin typeface="+mn-lt"/>
        <a:ea typeface="+mn-ea"/>
        <a:cs typeface="+mn-cs"/>
      </a:defRPr>
    </a:lvl8pPr>
    <a:lvl9pPr marL="3656904" algn="l" defTabSz="91422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4621213">
              <a:defRPr sz="2400">
                <a:solidFill>
                  <a:schemeClr val="tx1"/>
                </a:solidFill>
                <a:latin typeface="Times New Roman" charset="0"/>
                <a:ea typeface="ＭＳ Ｐゴシック" charset="0"/>
                <a:cs typeface="ＭＳ Ｐゴシック" charset="0"/>
              </a:defRPr>
            </a:lvl1pPr>
            <a:lvl2pPr marL="742950" indent="-285750" defTabSz="4621213">
              <a:defRPr sz="2400">
                <a:solidFill>
                  <a:schemeClr val="tx1"/>
                </a:solidFill>
                <a:latin typeface="Times New Roman" charset="0"/>
                <a:ea typeface="ＭＳ Ｐゴシック" charset="0"/>
              </a:defRPr>
            </a:lvl2pPr>
            <a:lvl3pPr marL="1143000" indent="-228600" defTabSz="4621213">
              <a:defRPr sz="2400">
                <a:solidFill>
                  <a:schemeClr val="tx1"/>
                </a:solidFill>
                <a:latin typeface="Times New Roman" charset="0"/>
                <a:ea typeface="ＭＳ Ｐゴシック" charset="0"/>
              </a:defRPr>
            </a:lvl3pPr>
            <a:lvl4pPr marL="1600200" indent="-228600" defTabSz="4621213">
              <a:defRPr sz="2400">
                <a:solidFill>
                  <a:schemeClr val="tx1"/>
                </a:solidFill>
                <a:latin typeface="Times New Roman" charset="0"/>
                <a:ea typeface="ＭＳ Ｐゴシック" charset="0"/>
              </a:defRPr>
            </a:lvl4pPr>
            <a:lvl5pPr marL="2057400" indent="-228600" defTabSz="4621213">
              <a:defRPr sz="2400">
                <a:solidFill>
                  <a:schemeClr val="tx1"/>
                </a:solidFill>
                <a:latin typeface="Times New Roman" charset="0"/>
                <a:ea typeface="ＭＳ Ｐゴシック" charset="0"/>
              </a:defRPr>
            </a:lvl5pPr>
            <a:lvl6pPr marL="2514600" indent="-228600" defTabSz="46212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6212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6212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621213" eaLnBrk="0" fontAlgn="base" hangingPunct="0">
              <a:spcBef>
                <a:spcPct val="0"/>
              </a:spcBef>
              <a:spcAft>
                <a:spcPct val="0"/>
              </a:spcAft>
              <a:defRPr sz="2400">
                <a:solidFill>
                  <a:schemeClr val="tx1"/>
                </a:solidFill>
                <a:latin typeface="Times New Roman" charset="0"/>
                <a:ea typeface="ＭＳ Ｐゴシック" charset="0"/>
              </a:defRPr>
            </a:lvl9pPr>
          </a:lstStyle>
          <a:p>
            <a:fld id="{5F220CFE-4BC2-0040-815B-81528490BE06}" type="slidenum">
              <a:rPr lang="zh-CN" altLang="en-US" sz="6100">
                <a:ea typeface="SimSun" charset="0"/>
                <a:cs typeface="SimSun" charset="0"/>
              </a:rPr>
              <a:pPr/>
              <a:t>1</a:t>
            </a:fld>
            <a:endParaRPr lang="en-US" altLang="zh-CN" sz="6100">
              <a:ea typeface="SimSun" charset="0"/>
              <a:cs typeface="SimSun" charset="0"/>
            </a:endParaRPr>
          </a:p>
        </p:txBody>
      </p:sp>
      <p:sp>
        <p:nvSpPr>
          <p:cNvPr id="4099" name="Rectangle 2"/>
          <p:cNvSpPr>
            <a:spLocks noGrp="1" noRot="1" noChangeAspect="1" noChangeArrowheads="1" noTextEdit="1"/>
          </p:cNvSpPr>
          <p:nvPr>
            <p:ph type="sldImg"/>
          </p:nvPr>
        </p:nvSpPr>
        <p:spPr>
          <a:xfrm>
            <a:off x="1693863" y="3602038"/>
            <a:ext cx="28660725" cy="18426112"/>
          </a:xfrm>
          <a:ln/>
        </p:spPr>
      </p:sp>
      <p:sp>
        <p:nvSpPr>
          <p:cNvPr id="41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zh-CN" altLang="en-US" dirty="0">
              <a:latin typeface="Times New Roman" charset="0"/>
              <a:ea typeface="SimSun" charset="0"/>
              <a:cs typeface="SimSun" charset="0"/>
            </a:endParaRPr>
          </a:p>
        </p:txBody>
      </p:sp>
    </p:spTree>
    <p:extLst>
      <p:ext uri="{BB962C8B-B14F-4D97-AF65-F5344CB8AC3E}">
        <p14:creationId xmlns:p14="http://schemas.microsoft.com/office/powerpoint/2010/main" val="516691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809" y="10226679"/>
            <a:ext cx="43524782" cy="7054850"/>
          </a:xfrm>
        </p:spPr>
        <p:txBody>
          <a:bodyPr/>
          <a:lstStyle/>
          <a:p>
            <a:r>
              <a:rPr lang="en-US"/>
              <a:t>Click to edit Master title style</a:t>
            </a:r>
          </a:p>
        </p:txBody>
      </p:sp>
      <p:sp>
        <p:nvSpPr>
          <p:cNvPr id="3" name="Subtitle 2"/>
          <p:cNvSpPr>
            <a:spLocks noGrp="1"/>
          </p:cNvSpPr>
          <p:nvPr>
            <p:ph type="subTitle" idx="1"/>
          </p:nvPr>
        </p:nvSpPr>
        <p:spPr>
          <a:xfrm>
            <a:off x="7681618" y="18653127"/>
            <a:ext cx="35843164" cy="8413750"/>
          </a:xfrm>
        </p:spPr>
        <p:txBody>
          <a:bodyPr/>
          <a:lstStyle>
            <a:lvl1pPr marL="0" indent="0" algn="ctr">
              <a:buNone/>
              <a:defRPr/>
            </a:lvl1pPr>
            <a:lvl2pPr marL="457114" indent="0" algn="ctr">
              <a:buNone/>
              <a:defRPr/>
            </a:lvl2pPr>
            <a:lvl3pPr marL="914228" indent="0" algn="ctr">
              <a:buNone/>
              <a:defRPr/>
            </a:lvl3pPr>
            <a:lvl4pPr marL="1371340" indent="0" algn="ctr">
              <a:buNone/>
              <a:defRPr/>
            </a:lvl4pPr>
            <a:lvl5pPr marL="1828454" indent="0" algn="ctr">
              <a:buNone/>
              <a:defRPr/>
            </a:lvl5pPr>
            <a:lvl6pPr marL="2285568" indent="0" algn="ctr">
              <a:buNone/>
              <a:defRPr/>
            </a:lvl6pPr>
            <a:lvl7pPr marL="2742680" indent="0" algn="ctr">
              <a:buNone/>
              <a:defRPr/>
            </a:lvl7pPr>
            <a:lvl8pPr marL="3199792" indent="0" algn="ctr">
              <a:buNone/>
              <a:defRPr/>
            </a:lvl8pPr>
            <a:lvl9pPr marL="365690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EA051678-499E-EA40-9CB4-65914C820403}" type="slidenum">
              <a:rPr lang="zh-CN" altLang="en-US"/>
              <a:pPr/>
              <a:t>‹#›</a:t>
            </a:fld>
            <a:endParaRPr lang="en-US" altLang="zh-CN"/>
          </a:p>
        </p:txBody>
      </p:sp>
    </p:spTree>
    <p:extLst>
      <p:ext uri="{BB962C8B-B14F-4D97-AF65-F5344CB8AC3E}">
        <p14:creationId xmlns:p14="http://schemas.microsoft.com/office/powerpoint/2010/main" val="307697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66A28A8D-DDDB-5E4B-837B-DD17BA8619E3}" type="slidenum">
              <a:rPr lang="zh-CN" altLang="en-US"/>
              <a:pPr/>
              <a:t>‹#›</a:t>
            </a:fld>
            <a:endParaRPr lang="en-US" altLang="zh-CN"/>
          </a:p>
        </p:txBody>
      </p:sp>
    </p:spTree>
    <p:extLst>
      <p:ext uri="{BB962C8B-B14F-4D97-AF65-F5344CB8AC3E}">
        <p14:creationId xmlns:p14="http://schemas.microsoft.com/office/powerpoint/2010/main" val="3825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220" y="2924179"/>
            <a:ext cx="10882018" cy="263366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39165" y="2924179"/>
            <a:ext cx="32488013" cy="263366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20837058-1F61-2B4E-ADA9-50F6E804EAA2}" type="slidenum">
              <a:rPr lang="zh-CN" altLang="en-US"/>
              <a:pPr/>
              <a:t>‹#›</a:t>
            </a:fld>
            <a:endParaRPr lang="en-US" altLang="zh-CN"/>
          </a:p>
        </p:txBody>
      </p:sp>
    </p:spTree>
    <p:extLst>
      <p:ext uri="{BB962C8B-B14F-4D97-AF65-F5344CB8AC3E}">
        <p14:creationId xmlns:p14="http://schemas.microsoft.com/office/powerpoint/2010/main" val="361985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F5D03CE7-49EC-2942-A59A-F8B3E7D0E383}" type="slidenum">
              <a:rPr lang="zh-CN" altLang="en-US"/>
              <a:pPr/>
              <a:t>‹#›</a:t>
            </a:fld>
            <a:endParaRPr lang="en-US" altLang="zh-CN"/>
          </a:p>
        </p:txBody>
      </p:sp>
    </p:spTree>
    <p:extLst>
      <p:ext uri="{BB962C8B-B14F-4D97-AF65-F5344CB8AC3E}">
        <p14:creationId xmlns:p14="http://schemas.microsoft.com/office/powerpoint/2010/main" val="336818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1153441"/>
            <a:ext cx="43524782" cy="653732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2" y="13952538"/>
            <a:ext cx="43524782" cy="7200900"/>
          </a:xfrm>
        </p:spPr>
        <p:txBody>
          <a:bodyPr anchor="b"/>
          <a:lstStyle>
            <a:lvl1pPr marL="0" indent="0">
              <a:buNone/>
              <a:defRPr sz="2200"/>
            </a:lvl1pPr>
            <a:lvl2pPr marL="457114" indent="0">
              <a:buNone/>
              <a:defRPr sz="2000"/>
            </a:lvl2pPr>
            <a:lvl3pPr marL="914228" indent="0">
              <a:buNone/>
              <a:defRPr sz="1800"/>
            </a:lvl3pPr>
            <a:lvl4pPr marL="1371340" indent="0">
              <a:buNone/>
              <a:defRPr sz="1600"/>
            </a:lvl4pPr>
            <a:lvl5pPr marL="1828454" indent="0">
              <a:buNone/>
              <a:defRPr sz="1600"/>
            </a:lvl5pPr>
            <a:lvl6pPr marL="2285568" indent="0">
              <a:buNone/>
              <a:defRPr sz="1600"/>
            </a:lvl6pPr>
            <a:lvl7pPr marL="2742680" indent="0">
              <a:buNone/>
              <a:defRPr sz="1600"/>
            </a:lvl7pPr>
            <a:lvl8pPr marL="3199792" indent="0">
              <a:buNone/>
              <a:defRPr sz="1600"/>
            </a:lvl8pPr>
            <a:lvl9pPr marL="3656904"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EFC514C6-C655-444B-9E54-B5CBE1F66158}" type="slidenum">
              <a:rPr lang="zh-CN" altLang="en-US"/>
              <a:pPr/>
              <a:t>‹#›</a:t>
            </a:fld>
            <a:endParaRPr lang="en-US" altLang="zh-CN"/>
          </a:p>
        </p:txBody>
      </p:sp>
    </p:spTree>
    <p:extLst>
      <p:ext uri="{BB962C8B-B14F-4D97-AF65-F5344CB8AC3E}">
        <p14:creationId xmlns:p14="http://schemas.microsoft.com/office/powerpoint/2010/main" val="404662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39164" y="9513890"/>
            <a:ext cx="21685015" cy="19746912"/>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82223" y="9513890"/>
            <a:ext cx="21685015" cy="19746912"/>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848262AC-A5C3-C649-9311-8272781A57B6}" type="slidenum">
              <a:rPr lang="zh-CN" altLang="en-US"/>
              <a:pPr/>
              <a:t>‹#›</a:t>
            </a:fld>
            <a:endParaRPr lang="en-US" altLang="zh-CN"/>
          </a:p>
        </p:txBody>
      </p:sp>
    </p:spTree>
    <p:extLst>
      <p:ext uri="{BB962C8B-B14F-4D97-AF65-F5344CB8AC3E}">
        <p14:creationId xmlns:p14="http://schemas.microsoft.com/office/powerpoint/2010/main" val="78236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991" y="1317626"/>
            <a:ext cx="46086418"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59991" y="7369178"/>
            <a:ext cx="22625050" cy="3070224"/>
          </a:xfrm>
        </p:spPr>
        <p:txBody>
          <a:bodyPr anchor="b"/>
          <a:lstStyle>
            <a:lvl1pPr marL="0" indent="0">
              <a:buNone/>
              <a:defRPr sz="2400" b="1"/>
            </a:lvl1pPr>
            <a:lvl2pPr marL="457114" indent="0">
              <a:buNone/>
              <a:defRPr sz="2200" b="1"/>
            </a:lvl2pPr>
            <a:lvl3pPr marL="914228" indent="0">
              <a:buNone/>
              <a:defRPr sz="2000" b="1"/>
            </a:lvl3pPr>
            <a:lvl4pPr marL="1371340" indent="0">
              <a:buNone/>
              <a:defRPr sz="1800" b="1"/>
            </a:lvl4pPr>
            <a:lvl5pPr marL="1828454" indent="0">
              <a:buNone/>
              <a:defRPr sz="1800" b="1"/>
            </a:lvl5pPr>
            <a:lvl6pPr marL="2285568" indent="0">
              <a:buNone/>
              <a:defRPr sz="1800" b="1"/>
            </a:lvl6pPr>
            <a:lvl7pPr marL="2742680" indent="0">
              <a:buNone/>
              <a:defRPr sz="1800" b="1"/>
            </a:lvl7pPr>
            <a:lvl8pPr marL="3199792" indent="0">
              <a:buNone/>
              <a:defRPr sz="1800" b="1"/>
            </a:lvl8pPr>
            <a:lvl9pPr marL="3656904" indent="0">
              <a:buNone/>
              <a:defRPr sz="1800" b="1"/>
            </a:lvl9pPr>
          </a:lstStyle>
          <a:p>
            <a:pPr lvl="0"/>
            <a:r>
              <a:rPr lang="en-US"/>
              <a:t>Click to edit Master text styles</a:t>
            </a:r>
          </a:p>
        </p:txBody>
      </p:sp>
      <p:sp>
        <p:nvSpPr>
          <p:cNvPr id="4" name="Content Placeholder 3"/>
          <p:cNvSpPr>
            <a:spLocks noGrp="1"/>
          </p:cNvSpPr>
          <p:nvPr>
            <p:ph sz="half" idx="2"/>
          </p:nvPr>
        </p:nvSpPr>
        <p:spPr>
          <a:xfrm>
            <a:off x="2559991" y="10439403"/>
            <a:ext cx="22625050" cy="18965862"/>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1482" y="7369178"/>
            <a:ext cx="22634929" cy="3070224"/>
          </a:xfrm>
        </p:spPr>
        <p:txBody>
          <a:bodyPr anchor="b"/>
          <a:lstStyle>
            <a:lvl1pPr marL="0" indent="0">
              <a:buNone/>
              <a:defRPr sz="2400" b="1"/>
            </a:lvl1pPr>
            <a:lvl2pPr marL="457114" indent="0">
              <a:buNone/>
              <a:defRPr sz="2200" b="1"/>
            </a:lvl2pPr>
            <a:lvl3pPr marL="914228" indent="0">
              <a:buNone/>
              <a:defRPr sz="2000" b="1"/>
            </a:lvl3pPr>
            <a:lvl4pPr marL="1371340" indent="0">
              <a:buNone/>
              <a:defRPr sz="1800" b="1"/>
            </a:lvl4pPr>
            <a:lvl5pPr marL="1828454" indent="0">
              <a:buNone/>
              <a:defRPr sz="1800" b="1"/>
            </a:lvl5pPr>
            <a:lvl6pPr marL="2285568" indent="0">
              <a:buNone/>
              <a:defRPr sz="1800" b="1"/>
            </a:lvl6pPr>
            <a:lvl7pPr marL="2742680" indent="0">
              <a:buNone/>
              <a:defRPr sz="1800" b="1"/>
            </a:lvl7pPr>
            <a:lvl8pPr marL="3199792" indent="0">
              <a:buNone/>
              <a:defRPr sz="1800" b="1"/>
            </a:lvl8pPr>
            <a:lvl9pPr marL="365690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26011482" y="10439403"/>
            <a:ext cx="22634929" cy="18965862"/>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233EC269-0968-6C4C-ABA9-C848D947CDF1}" type="slidenum">
              <a:rPr lang="zh-CN" altLang="en-US"/>
              <a:pPr/>
              <a:t>‹#›</a:t>
            </a:fld>
            <a:endParaRPr lang="en-US" altLang="zh-CN"/>
          </a:p>
        </p:txBody>
      </p:sp>
    </p:spTree>
    <p:extLst>
      <p:ext uri="{BB962C8B-B14F-4D97-AF65-F5344CB8AC3E}">
        <p14:creationId xmlns:p14="http://schemas.microsoft.com/office/powerpoint/2010/main" val="32878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8E37B948-D0BA-C842-9A09-3C39CDDC15B2}" type="slidenum">
              <a:rPr lang="zh-CN" altLang="en-US"/>
              <a:pPr/>
              <a:t>‹#›</a:t>
            </a:fld>
            <a:endParaRPr lang="en-US" altLang="zh-CN"/>
          </a:p>
        </p:txBody>
      </p:sp>
    </p:spTree>
    <p:extLst>
      <p:ext uri="{BB962C8B-B14F-4D97-AF65-F5344CB8AC3E}">
        <p14:creationId xmlns:p14="http://schemas.microsoft.com/office/powerpoint/2010/main" val="65845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B7FB4F01-1C40-5C40-A20D-48262A08108C}" type="slidenum">
              <a:rPr lang="zh-CN" altLang="en-US"/>
              <a:pPr/>
              <a:t>‹#›</a:t>
            </a:fld>
            <a:endParaRPr lang="en-US" altLang="zh-CN"/>
          </a:p>
        </p:txBody>
      </p:sp>
    </p:spTree>
    <p:extLst>
      <p:ext uri="{BB962C8B-B14F-4D97-AF65-F5344CB8AC3E}">
        <p14:creationId xmlns:p14="http://schemas.microsoft.com/office/powerpoint/2010/main" val="197697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991" y="1311278"/>
            <a:ext cx="16846550" cy="5576888"/>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20020611" y="1311278"/>
            <a:ext cx="28625800" cy="28093988"/>
          </a:xfrm>
        </p:spPr>
        <p:txBody>
          <a:bodyPr/>
          <a:lstStyle>
            <a:lvl1pPr>
              <a:defRPr sz="3200"/>
            </a:lvl1pPr>
            <a:lvl2pPr>
              <a:defRPr sz="28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59991" y="6888164"/>
            <a:ext cx="16846550" cy="22517100"/>
          </a:xfrm>
        </p:spPr>
        <p:txBody>
          <a:bodyPr/>
          <a:lstStyle>
            <a:lvl1pPr marL="0" indent="0">
              <a:buNone/>
              <a:defRPr sz="1600"/>
            </a:lvl1pPr>
            <a:lvl2pPr marL="457114" indent="0">
              <a:buNone/>
              <a:defRPr sz="1400"/>
            </a:lvl2pPr>
            <a:lvl3pPr marL="914228" indent="0">
              <a:buNone/>
              <a:defRPr sz="1200"/>
            </a:lvl3pPr>
            <a:lvl4pPr marL="1371340" indent="0">
              <a:buNone/>
              <a:defRPr sz="800"/>
            </a:lvl4pPr>
            <a:lvl5pPr marL="1828454" indent="0">
              <a:buNone/>
              <a:defRPr sz="800"/>
            </a:lvl5pPr>
            <a:lvl6pPr marL="2285568" indent="0">
              <a:buNone/>
              <a:defRPr sz="800"/>
            </a:lvl6pPr>
            <a:lvl7pPr marL="2742680" indent="0">
              <a:buNone/>
              <a:defRPr sz="800"/>
            </a:lvl7pPr>
            <a:lvl8pPr marL="3199792" indent="0">
              <a:buNone/>
              <a:defRPr sz="800"/>
            </a:lvl8pPr>
            <a:lvl9pPr marL="3656904"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E720247A-B34A-484C-A191-17818E8E87E4}" type="slidenum">
              <a:rPr lang="zh-CN" altLang="en-US"/>
              <a:pPr/>
              <a:t>‹#›</a:t>
            </a:fld>
            <a:endParaRPr lang="en-US" altLang="zh-CN"/>
          </a:p>
        </p:txBody>
      </p:sp>
    </p:spTree>
    <p:extLst>
      <p:ext uri="{BB962C8B-B14F-4D97-AF65-F5344CB8AC3E}">
        <p14:creationId xmlns:p14="http://schemas.microsoft.com/office/powerpoint/2010/main" val="384098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470" y="23042566"/>
            <a:ext cx="30723182" cy="272097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0037470" y="2941643"/>
            <a:ext cx="30723182" cy="19750086"/>
          </a:xfrm>
        </p:spPr>
        <p:txBody>
          <a:bodyPr/>
          <a:lstStyle>
            <a:lvl1pPr marL="0" indent="0">
              <a:buNone/>
              <a:defRPr sz="3200"/>
            </a:lvl1pPr>
            <a:lvl2pPr marL="457114" indent="0">
              <a:buNone/>
              <a:defRPr sz="2800"/>
            </a:lvl2pPr>
            <a:lvl3pPr marL="914228" indent="0">
              <a:buNone/>
              <a:defRPr sz="2400"/>
            </a:lvl3pPr>
            <a:lvl4pPr marL="1371340" indent="0">
              <a:buNone/>
              <a:defRPr sz="2200"/>
            </a:lvl4pPr>
            <a:lvl5pPr marL="1828454" indent="0">
              <a:buNone/>
              <a:defRPr sz="2200"/>
            </a:lvl5pPr>
            <a:lvl6pPr marL="2285568" indent="0">
              <a:buNone/>
              <a:defRPr sz="2200"/>
            </a:lvl6pPr>
            <a:lvl7pPr marL="2742680" indent="0">
              <a:buNone/>
              <a:defRPr sz="2200"/>
            </a:lvl7pPr>
            <a:lvl8pPr marL="3199792" indent="0">
              <a:buNone/>
              <a:defRPr sz="2200"/>
            </a:lvl8pPr>
            <a:lvl9pPr marL="3656904" indent="0">
              <a:buNone/>
              <a:defRPr sz="2200"/>
            </a:lvl9pPr>
          </a:lstStyle>
          <a:p>
            <a:pPr lvl="0"/>
            <a:endParaRPr lang="en-US" noProof="0"/>
          </a:p>
        </p:txBody>
      </p:sp>
      <p:sp>
        <p:nvSpPr>
          <p:cNvPr id="4" name="Text Placeholder 3"/>
          <p:cNvSpPr>
            <a:spLocks noGrp="1"/>
          </p:cNvSpPr>
          <p:nvPr>
            <p:ph type="body" sz="half" idx="2"/>
          </p:nvPr>
        </p:nvSpPr>
        <p:spPr>
          <a:xfrm>
            <a:off x="10037470" y="25763541"/>
            <a:ext cx="30723182" cy="3862386"/>
          </a:xfrm>
        </p:spPr>
        <p:txBody>
          <a:bodyPr/>
          <a:lstStyle>
            <a:lvl1pPr marL="0" indent="0">
              <a:buNone/>
              <a:defRPr sz="1600"/>
            </a:lvl1pPr>
            <a:lvl2pPr marL="457114" indent="0">
              <a:buNone/>
              <a:defRPr sz="1400"/>
            </a:lvl2pPr>
            <a:lvl3pPr marL="914228" indent="0">
              <a:buNone/>
              <a:defRPr sz="1200"/>
            </a:lvl3pPr>
            <a:lvl4pPr marL="1371340" indent="0">
              <a:buNone/>
              <a:defRPr sz="800"/>
            </a:lvl4pPr>
            <a:lvl5pPr marL="1828454" indent="0">
              <a:buNone/>
              <a:defRPr sz="800"/>
            </a:lvl5pPr>
            <a:lvl6pPr marL="2285568" indent="0">
              <a:buNone/>
              <a:defRPr sz="800"/>
            </a:lvl6pPr>
            <a:lvl7pPr marL="2742680" indent="0">
              <a:buNone/>
              <a:defRPr sz="800"/>
            </a:lvl7pPr>
            <a:lvl8pPr marL="3199792" indent="0">
              <a:buNone/>
              <a:defRPr sz="800"/>
            </a:lvl8pPr>
            <a:lvl9pPr marL="3656904"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6501D201-7032-1B4A-A763-5D68CFB5815E}" type="slidenum">
              <a:rPr lang="zh-CN" altLang="en-US"/>
              <a:pPr/>
              <a:t>‹#›</a:t>
            </a:fld>
            <a:endParaRPr lang="en-US" altLang="zh-CN"/>
          </a:p>
        </p:txBody>
      </p:sp>
    </p:spTree>
    <p:extLst>
      <p:ext uri="{BB962C8B-B14F-4D97-AF65-F5344CB8AC3E}">
        <p14:creationId xmlns:p14="http://schemas.microsoft.com/office/powerpoint/2010/main" val="222166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39373" y="2924178"/>
            <a:ext cx="43527664" cy="5489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07538" tIns="153770" rIns="307538" bIns="15377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3839373" y="9513890"/>
            <a:ext cx="43527664" cy="1974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307538" tIns="153770" rIns="307538" bIns="15377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3839369" y="29994228"/>
            <a:ext cx="10668000" cy="219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38" tIns="153770" rIns="307538" bIns="153770" numCol="1" anchor="t" anchorCtr="0" compatLnSpc="1">
            <a:prstTxWarp prst="textNoShape">
              <a:avLst/>
            </a:prstTxWarp>
          </a:bodyPr>
          <a:lstStyle>
            <a:lvl1pPr defTabSz="3074404">
              <a:defRPr sz="4600">
                <a:effectLst/>
                <a:latin typeface="Times New Roman" pitchFamily="18" charset="0"/>
                <a:ea typeface="SimSun" pitchFamily="2" charset="-122"/>
                <a:cs typeface="+mn-cs"/>
              </a:defRPr>
            </a:lvl1pPr>
          </a:lstStyle>
          <a:p>
            <a:pPr>
              <a:defRPr/>
            </a:pPr>
            <a:endParaRPr lang="en-US" altLang="zh-CN"/>
          </a:p>
        </p:txBody>
      </p:sp>
      <p:sp>
        <p:nvSpPr>
          <p:cNvPr id="1029" name="Rectangle 5"/>
          <p:cNvSpPr>
            <a:spLocks noGrp="1" noChangeArrowheads="1"/>
          </p:cNvSpPr>
          <p:nvPr>
            <p:ph type="ftr" sz="quarter" idx="3"/>
          </p:nvPr>
        </p:nvSpPr>
        <p:spPr bwMode="auto">
          <a:xfrm>
            <a:off x="17496632" y="29994228"/>
            <a:ext cx="16213139" cy="219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38" tIns="153770" rIns="307538" bIns="153770" numCol="1" anchor="t" anchorCtr="0" compatLnSpc="1">
            <a:prstTxWarp prst="textNoShape">
              <a:avLst/>
            </a:prstTxWarp>
          </a:bodyPr>
          <a:lstStyle>
            <a:lvl1pPr algn="ctr" defTabSz="3074404">
              <a:defRPr sz="4600">
                <a:effectLst/>
                <a:latin typeface="Times New Roman" pitchFamily="18" charset="0"/>
                <a:ea typeface="SimSun" pitchFamily="2" charset="-122"/>
                <a:cs typeface="+mn-cs"/>
              </a:defRPr>
            </a:lvl1pPr>
          </a:lstStyle>
          <a:p>
            <a:pPr>
              <a:defRPr/>
            </a:pPr>
            <a:endParaRPr lang="en-US" altLang="zh-CN"/>
          </a:p>
        </p:txBody>
      </p:sp>
      <p:sp>
        <p:nvSpPr>
          <p:cNvPr id="1030" name="Rectangle 6"/>
          <p:cNvSpPr>
            <a:spLocks noGrp="1" noChangeArrowheads="1"/>
          </p:cNvSpPr>
          <p:nvPr>
            <p:ph type="sldNum" sz="quarter" idx="4"/>
          </p:nvPr>
        </p:nvSpPr>
        <p:spPr bwMode="auto">
          <a:xfrm>
            <a:off x="36699033" y="29994228"/>
            <a:ext cx="10668000" cy="219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38" tIns="153770" rIns="307538" bIns="153770" numCol="1" anchor="t" anchorCtr="0" compatLnSpc="1">
            <a:prstTxWarp prst="textNoShape">
              <a:avLst/>
            </a:prstTxWarp>
          </a:bodyPr>
          <a:lstStyle>
            <a:lvl1pPr algn="r" defTabSz="3074404">
              <a:defRPr sz="4600">
                <a:effectLst/>
                <a:ea typeface="SimSun" charset="0"/>
                <a:cs typeface="SimSun" charset="0"/>
              </a:defRPr>
            </a:lvl1pPr>
          </a:lstStyle>
          <a:p>
            <a:fld id="{82397FA1-273A-A646-AB21-C4FFAB2E95FF}"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404" rtl="0" eaLnBrk="0" fontAlgn="base" hangingPunct="0">
        <a:spcBef>
          <a:spcPct val="0"/>
        </a:spcBef>
        <a:spcAft>
          <a:spcPct val="0"/>
        </a:spcAft>
        <a:defRPr sz="14800">
          <a:solidFill>
            <a:schemeClr val="tx2"/>
          </a:solidFill>
          <a:latin typeface="+mj-lt"/>
          <a:ea typeface="ＭＳ Ｐゴシック" charset="0"/>
          <a:cs typeface="ＭＳ Ｐゴシック" charset="0"/>
        </a:defRPr>
      </a:lvl1pPr>
      <a:lvl2pPr algn="ctr" defTabSz="3074404" rtl="0" eaLnBrk="0" fontAlgn="base" hangingPunct="0">
        <a:spcBef>
          <a:spcPct val="0"/>
        </a:spcBef>
        <a:spcAft>
          <a:spcPct val="0"/>
        </a:spcAft>
        <a:defRPr sz="14800">
          <a:solidFill>
            <a:schemeClr val="tx2"/>
          </a:solidFill>
          <a:latin typeface="Times New Roman" pitchFamily="18" charset="0"/>
          <a:ea typeface="ＭＳ Ｐゴシック" charset="0"/>
          <a:cs typeface="ＭＳ Ｐゴシック" charset="0"/>
        </a:defRPr>
      </a:lvl2pPr>
      <a:lvl3pPr algn="ctr" defTabSz="3074404" rtl="0" eaLnBrk="0" fontAlgn="base" hangingPunct="0">
        <a:spcBef>
          <a:spcPct val="0"/>
        </a:spcBef>
        <a:spcAft>
          <a:spcPct val="0"/>
        </a:spcAft>
        <a:defRPr sz="14800">
          <a:solidFill>
            <a:schemeClr val="tx2"/>
          </a:solidFill>
          <a:latin typeface="Times New Roman" pitchFamily="18" charset="0"/>
          <a:ea typeface="ＭＳ Ｐゴシック" charset="0"/>
          <a:cs typeface="ＭＳ Ｐゴシック" charset="0"/>
        </a:defRPr>
      </a:lvl3pPr>
      <a:lvl4pPr algn="ctr" defTabSz="3074404" rtl="0" eaLnBrk="0" fontAlgn="base" hangingPunct="0">
        <a:spcBef>
          <a:spcPct val="0"/>
        </a:spcBef>
        <a:spcAft>
          <a:spcPct val="0"/>
        </a:spcAft>
        <a:defRPr sz="14800">
          <a:solidFill>
            <a:schemeClr val="tx2"/>
          </a:solidFill>
          <a:latin typeface="Times New Roman" pitchFamily="18" charset="0"/>
          <a:ea typeface="ＭＳ Ｐゴシック" charset="0"/>
          <a:cs typeface="ＭＳ Ｐゴシック" charset="0"/>
        </a:defRPr>
      </a:lvl4pPr>
      <a:lvl5pPr algn="ctr" defTabSz="3074404" rtl="0" eaLnBrk="0" fontAlgn="base" hangingPunct="0">
        <a:spcBef>
          <a:spcPct val="0"/>
        </a:spcBef>
        <a:spcAft>
          <a:spcPct val="0"/>
        </a:spcAft>
        <a:defRPr sz="14800">
          <a:solidFill>
            <a:schemeClr val="tx2"/>
          </a:solidFill>
          <a:latin typeface="Times New Roman" pitchFamily="18" charset="0"/>
          <a:ea typeface="ＭＳ Ｐゴシック" charset="0"/>
          <a:cs typeface="ＭＳ Ｐゴシック" charset="0"/>
        </a:defRPr>
      </a:lvl5pPr>
      <a:lvl6pPr marL="457114" algn="ctr" defTabSz="3074404" rtl="0" eaLnBrk="0" fontAlgn="base" hangingPunct="0">
        <a:spcBef>
          <a:spcPct val="0"/>
        </a:spcBef>
        <a:spcAft>
          <a:spcPct val="0"/>
        </a:spcAft>
        <a:defRPr sz="14800">
          <a:solidFill>
            <a:schemeClr val="tx2"/>
          </a:solidFill>
          <a:latin typeface="Times New Roman" pitchFamily="18" charset="0"/>
        </a:defRPr>
      </a:lvl6pPr>
      <a:lvl7pPr marL="914228" algn="ctr" defTabSz="3074404" rtl="0" eaLnBrk="0" fontAlgn="base" hangingPunct="0">
        <a:spcBef>
          <a:spcPct val="0"/>
        </a:spcBef>
        <a:spcAft>
          <a:spcPct val="0"/>
        </a:spcAft>
        <a:defRPr sz="14800">
          <a:solidFill>
            <a:schemeClr val="tx2"/>
          </a:solidFill>
          <a:latin typeface="Times New Roman" pitchFamily="18" charset="0"/>
        </a:defRPr>
      </a:lvl7pPr>
      <a:lvl8pPr marL="1371340" algn="ctr" defTabSz="3074404" rtl="0" eaLnBrk="0" fontAlgn="base" hangingPunct="0">
        <a:spcBef>
          <a:spcPct val="0"/>
        </a:spcBef>
        <a:spcAft>
          <a:spcPct val="0"/>
        </a:spcAft>
        <a:defRPr sz="14800">
          <a:solidFill>
            <a:schemeClr val="tx2"/>
          </a:solidFill>
          <a:latin typeface="Times New Roman" pitchFamily="18" charset="0"/>
        </a:defRPr>
      </a:lvl8pPr>
      <a:lvl9pPr marL="1828454" algn="ctr" defTabSz="3074404" rtl="0" eaLnBrk="0" fontAlgn="base" hangingPunct="0">
        <a:spcBef>
          <a:spcPct val="0"/>
        </a:spcBef>
        <a:spcAft>
          <a:spcPct val="0"/>
        </a:spcAft>
        <a:defRPr sz="14800">
          <a:solidFill>
            <a:schemeClr val="tx2"/>
          </a:solidFill>
          <a:latin typeface="Times New Roman" pitchFamily="18" charset="0"/>
        </a:defRPr>
      </a:lvl9pPr>
    </p:titleStyle>
    <p:bodyStyle>
      <a:lvl1pPr marL="1150720" indent="-1150720" algn="l" defTabSz="3074404" rtl="0" eaLnBrk="0" fontAlgn="base" hangingPunct="0">
        <a:spcBef>
          <a:spcPct val="20000"/>
        </a:spcBef>
        <a:spcAft>
          <a:spcPct val="0"/>
        </a:spcAft>
        <a:buChar char="•"/>
        <a:defRPr sz="10800">
          <a:solidFill>
            <a:schemeClr val="tx1"/>
          </a:solidFill>
          <a:latin typeface="+mn-lt"/>
          <a:ea typeface="ＭＳ Ｐゴシック" charset="0"/>
          <a:cs typeface="ＭＳ Ｐゴシック" charset="0"/>
        </a:defRPr>
      </a:lvl1pPr>
      <a:lvl2pPr marL="2496664" indent="-960258" algn="l" defTabSz="3074404" rtl="0" eaLnBrk="0" fontAlgn="base" hangingPunct="0">
        <a:spcBef>
          <a:spcPct val="20000"/>
        </a:spcBef>
        <a:spcAft>
          <a:spcPct val="0"/>
        </a:spcAft>
        <a:buChar char="–"/>
        <a:defRPr sz="9600">
          <a:solidFill>
            <a:schemeClr val="tx1"/>
          </a:solidFill>
          <a:latin typeface="+mn-lt"/>
          <a:ea typeface="ＭＳ Ｐゴシック" charset="0"/>
        </a:defRPr>
      </a:lvl2pPr>
      <a:lvl3pPr marL="3842608" indent="-768204" algn="l" defTabSz="3074404" rtl="0" eaLnBrk="0" fontAlgn="base" hangingPunct="0">
        <a:spcBef>
          <a:spcPct val="20000"/>
        </a:spcBef>
        <a:spcAft>
          <a:spcPct val="0"/>
        </a:spcAft>
        <a:buChar char="•"/>
        <a:defRPr sz="8200">
          <a:solidFill>
            <a:schemeClr val="tx1"/>
          </a:solidFill>
          <a:latin typeface="+mn-lt"/>
          <a:ea typeface="ＭＳ Ｐゴシック" charset="0"/>
        </a:defRPr>
      </a:lvl3pPr>
      <a:lvl4pPr marL="5383776" indent="-772966" algn="l" defTabSz="3074404" rtl="0" eaLnBrk="0" fontAlgn="base" hangingPunct="0">
        <a:spcBef>
          <a:spcPct val="20000"/>
        </a:spcBef>
        <a:spcAft>
          <a:spcPct val="0"/>
        </a:spcAft>
        <a:buChar char="–"/>
        <a:defRPr sz="6600">
          <a:solidFill>
            <a:schemeClr val="tx1"/>
          </a:solidFill>
          <a:latin typeface="+mn-lt"/>
          <a:ea typeface="ＭＳ Ｐゴシック" charset="0"/>
        </a:defRPr>
      </a:lvl4pPr>
      <a:lvl5pPr marL="6920186" indent="-768204" algn="l" defTabSz="3074404" rtl="0" eaLnBrk="0" fontAlgn="base" hangingPunct="0">
        <a:spcBef>
          <a:spcPct val="20000"/>
        </a:spcBef>
        <a:spcAft>
          <a:spcPct val="0"/>
        </a:spcAft>
        <a:buChar char="»"/>
        <a:defRPr sz="6600">
          <a:solidFill>
            <a:schemeClr val="tx1"/>
          </a:solidFill>
          <a:latin typeface="+mn-lt"/>
          <a:ea typeface="ＭＳ Ｐゴシック" charset="0"/>
        </a:defRPr>
      </a:lvl5pPr>
      <a:lvl6pPr marL="7377298" indent="-768204" algn="l" defTabSz="3074404" rtl="0" eaLnBrk="0" fontAlgn="base" hangingPunct="0">
        <a:spcBef>
          <a:spcPct val="20000"/>
        </a:spcBef>
        <a:spcAft>
          <a:spcPct val="0"/>
        </a:spcAft>
        <a:buChar char="»"/>
        <a:defRPr sz="6600">
          <a:solidFill>
            <a:schemeClr val="tx1"/>
          </a:solidFill>
          <a:latin typeface="+mn-lt"/>
        </a:defRPr>
      </a:lvl6pPr>
      <a:lvl7pPr marL="7834412" indent="-768204" algn="l" defTabSz="3074404" rtl="0" eaLnBrk="0" fontAlgn="base" hangingPunct="0">
        <a:spcBef>
          <a:spcPct val="20000"/>
        </a:spcBef>
        <a:spcAft>
          <a:spcPct val="0"/>
        </a:spcAft>
        <a:buChar char="»"/>
        <a:defRPr sz="6600">
          <a:solidFill>
            <a:schemeClr val="tx1"/>
          </a:solidFill>
          <a:latin typeface="+mn-lt"/>
        </a:defRPr>
      </a:lvl7pPr>
      <a:lvl8pPr marL="8291526" indent="-768204" algn="l" defTabSz="3074404" rtl="0" eaLnBrk="0" fontAlgn="base" hangingPunct="0">
        <a:spcBef>
          <a:spcPct val="20000"/>
        </a:spcBef>
        <a:spcAft>
          <a:spcPct val="0"/>
        </a:spcAft>
        <a:buChar char="»"/>
        <a:defRPr sz="6600">
          <a:solidFill>
            <a:schemeClr val="tx1"/>
          </a:solidFill>
          <a:latin typeface="+mn-lt"/>
        </a:defRPr>
      </a:lvl8pPr>
      <a:lvl9pPr marL="8748638" indent="-768204" algn="l" defTabSz="3074404" rtl="0" eaLnBrk="0" fontAlgn="base" hangingPunct="0">
        <a:spcBef>
          <a:spcPct val="20000"/>
        </a:spcBef>
        <a:spcAft>
          <a:spcPct val="0"/>
        </a:spcAft>
        <a:buChar char="»"/>
        <a:defRPr sz="6600">
          <a:solidFill>
            <a:schemeClr val="tx1"/>
          </a:solidFill>
          <a:latin typeface="+mn-lt"/>
        </a:defRPr>
      </a:lvl9pPr>
    </p:bodyStyle>
    <p:otherStyle>
      <a:defPPr>
        <a:defRPr lang="en-US"/>
      </a:defPPr>
      <a:lvl1pPr marL="0" algn="l" defTabSz="914228" rtl="0" eaLnBrk="1" latinLnBrk="0" hangingPunct="1">
        <a:defRPr sz="2000" kern="1200">
          <a:solidFill>
            <a:schemeClr val="tx1"/>
          </a:solidFill>
          <a:latin typeface="+mn-lt"/>
          <a:ea typeface="+mn-ea"/>
          <a:cs typeface="+mn-cs"/>
        </a:defRPr>
      </a:lvl1pPr>
      <a:lvl2pPr marL="457114" algn="l" defTabSz="914228" rtl="0" eaLnBrk="1" latinLnBrk="0" hangingPunct="1">
        <a:defRPr sz="2000" kern="1200">
          <a:solidFill>
            <a:schemeClr val="tx1"/>
          </a:solidFill>
          <a:latin typeface="+mn-lt"/>
          <a:ea typeface="+mn-ea"/>
          <a:cs typeface="+mn-cs"/>
        </a:defRPr>
      </a:lvl2pPr>
      <a:lvl3pPr marL="914228" algn="l" defTabSz="914228" rtl="0" eaLnBrk="1" latinLnBrk="0" hangingPunct="1">
        <a:defRPr sz="2000" kern="1200">
          <a:solidFill>
            <a:schemeClr val="tx1"/>
          </a:solidFill>
          <a:latin typeface="+mn-lt"/>
          <a:ea typeface="+mn-ea"/>
          <a:cs typeface="+mn-cs"/>
        </a:defRPr>
      </a:lvl3pPr>
      <a:lvl4pPr marL="1371340" algn="l" defTabSz="914228" rtl="0" eaLnBrk="1" latinLnBrk="0" hangingPunct="1">
        <a:defRPr sz="2000" kern="1200">
          <a:solidFill>
            <a:schemeClr val="tx1"/>
          </a:solidFill>
          <a:latin typeface="+mn-lt"/>
          <a:ea typeface="+mn-ea"/>
          <a:cs typeface="+mn-cs"/>
        </a:defRPr>
      </a:lvl4pPr>
      <a:lvl5pPr marL="1828454" algn="l" defTabSz="914228" rtl="0" eaLnBrk="1" latinLnBrk="0" hangingPunct="1">
        <a:defRPr sz="2000" kern="1200">
          <a:solidFill>
            <a:schemeClr val="tx1"/>
          </a:solidFill>
          <a:latin typeface="+mn-lt"/>
          <a:ea typeface="+mn-ea"/>
          <a:cs typeface="+mn-cs"/>
        </a:defRPr>
      </a:lvl5pPr>
      <a:lvl6pPr marL="2285568" algn="l" defTabSz="914228" rtl="0" eaLnBrk="1" latinLnBrk="0" hangingPunct="1">
        <a:defRPr sz="2000" kern="1200">
          <a:solidFill>
            <a:schemeClr val="tx1"/>
          </a:solidFill>
          <a:latin typeface="+mn-lt"/>
          <a:ea typeface="+mn-ea"/>
          <a:cs typeface="+mn-cs"/>
        </a:defRPr>
      </a:lvl6pPr>
      <a:lvl7pPr marL="2742680" algn="l" defTabSz="914228" rtl="0" eaLnBrk="1" latinLnBrk="0" hangingPunct="1">
        <a:defRPr sz="2000" kern="1200">
          <a:solidFill>
            <a:schemeClr val="tx1"/>
          </a:solidFill>
          <a:latin typeface="+mn-lt"/>
          <a:ea typeface="+mn-ea"/>
          <a:cs typeface="+mn-cs"/>
        </a:defRPr>
      </a:lvl7pPr>
      <a:lvl8pPr marL="3199792" algn="l" defTabSz="914228" rtl="0" eaLnBrk="1" latinLnBrk="0" hangingPunct="1">
        <a:defRPr sz="2000" kern="1200">
          <a:solidFill>
            <a:schemeClr val="tx1"/>
          </a:solidFill>
          <a:latin typeface="+mn-lt"/>
          <a:ea typeface="+mn-ea"/>
          <a:cs typeface="+mn-cs"/>
        </a:defRPr>
      </a:lvl8pPr>
      <a:lvl9pPr marL="3656904" algn="l" defTabSz="914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tif"/><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jpeg"/><Relationship Id="rId20"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tif"/><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g"/><Relationship Id="rId19" Type="http://schemas.openxmlformats.org/officeDocument/2006/relationships/image" Target="../media/image17.tmp"/><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C3D7FF"/>
            </a:gs>
          </a:gsLst>
          <a:path path="shape">
            <a:fillToRect l="50000" t="50000" r="50000" b="50000"/>
          </a:path>
        </a:gradFill>
        <a:effectLst/>
      </p:bgPr>
    </p:bg>
    <p:spTree>
      <p:nvGrpSpPr>
        <p:cNvPr id="1" name=""/>
        <p:cNvGrpSpPr/>
        <p:nvPr/>
      </p:nvGrpSpPr>
      <p:grpSpPr>
        <a:xfrm>
          <a:off x="0" y="0"/>
          <a:ext cx="0" cy="0"/>
          <a:chOff x="0" y="0"/>
          <a:chExt cx="0" cy="0"/>
        </a:xfrm>
      </p:grpSpPr>
      <p:sp>
        <p:nvSpPr>
          <p:cNvPr id="76" name="Text Box 147"/>
          <p:cNvSpPr txBox="1">
            <a:spLocks noChangeArrowheads="1"/>
          </p:cNvSpPr>
          <p:nvPr/>
        </p:nvSpPr>
        <p:spPr bwMode="auto">
          <a:xfrm>
            <a:off x="33706792" y="4876800"/>
            <a:ext cx="16919808" cy="19466368"/>
          </a:xfrm>
          <a:prstGeom prst="rect">
            <a:avLst/>
          </a:prstGeom>
          <a:solidFill>
            <a:schemeClr val="bg1"/>
          </a:solidFill>
          <a:ln w="38100" cmpd="sng">
            <a:solidFill>
              <a:schemeClr val="accent2">
                <a:lumMod val="40000"/>
                <a:lumOff val="60000"/>
              </a:schemeClr>
            </a:solidFill>
            <a:miter lim="800000"/>
            <a:headEnd/>
            <a:tailEnd/>
          </a:ln>
          <a:effectLst/>
        </p:spPr>
        <p:txBody>
          <a:bodyPr lIns="182846" tIns="91424" rIns="182846" bIns="182846"/>
          <a:lstStyle>
            <a:lvl1pPr marL="228600" indent="-228600" defTabSz="612775">
              <a:defRPr sz="2400">
                <a:solidFill>
                  <a:schemeClr val="tx1"/>
                </a:solidFill>
                <a:latin typeface="Times New Roman" charset="0"/>
                <a:ea typeface="ＭＳ Ｐゴシック" charset="0"/>
              </a:defRPr>
            </a:lvl1pPr>
            <a:lvl2pPr marL="742950" indent="-285750" defTabSz="612775">
              <a:defRPr sz="2400">
                <a:solidFill>
                  <a:schemeClr val="tx1"/>
                </a:solidFill>
                <a:latin typeface="Times New Roman" charset="0"/>
                <a:ea typeface="ＭＳ Ｐゴシック" charset="0"/>
              </a:defRPr>
            </a:lvl2pPr>
            <a:lvl3pPr marL="1143000" indent="-228600" defTabSz="612775">
              <a:defRPr sz="2400">
                <a:solidFill>
                  <a:schemeClr val="tx1"/>
                </a:solidFill>
                <a:latin typeface="Times New Roman" charset="0"/>
                <a:ea typeface="ＭＳ Ｐゴシック" charset="0"/>
              </a:defRPr>
            </a:lvl3pPr>
            <a:lvl4pPr marL="1600200" indent="-228600" defTabSz="612775">
              <a:defRPr sz="2400">
                <a:solidFill>
                  <a:schemeClr val="tx1"/>
                </a:solidFill>
                <a:latin typeface="Times New Roman" charset="0"/>
                <a:ea typeface="ＭＳ Ｐゴシック" charset="0"/>
              </a:defRPr>
            </a:lvl4pPr>
            <a:lvl5pPr marL="2057400" indent="-228600" defTabSz="612775">
              <a:defRPr sz="2400">
                <a:solidFill>
                  <a:schemeClr val="tx1"/>
                </a:solidFill>
                <a:latin typeface="Times New Roman" charset="0"/>
                <a:ea typeface="ＭＳ Ｐゴシック" charset="0"/>
              </a:defRPr>
            </a:lvl5pPr>
            <a:lvl6pPr marL="2514600" indent="-228600" defTabSz="612775"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612775"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612775"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612775" eaLnBrk="0" fontAlgn="base" hangingPunct="0">
              <a:spcBef>
                <a:spcPct val="0"/>
              </a:spcBef>
              <a:spcAft>
                <a:spcPct val="0"/>
              </a:spcAft>
              <a:defRPr sz="2400">
                <a:solidFill>
                  <a:schemeClr val="tx1"/>
                </a:solidFill>
                <a:latin typeface="Times New Roman" charset="0"/>
                <a:ea typeface="ＭＳ Ｐゴシック" charset="0"/>
              </a:defRPr>
            </a:lvl9pPr>
          </a:lstStyle>
          <a:p>
            <a:pPr marL="0" lvl="1" indent="0" algn="just">
              <a:spcBef>
                <a:spcPts val="0"/>
              </a:spcBef>
              <a:defRPr/>
            </a:pPr>
            <a:endParaRPr lang="en-US" sz="3600" dirty="0">
              <a:effectLst/>
            </a:endParaRPr>
          </a:p>
        </p:txBody>
      </p:sp>
      <p:pic>
        <p:nvPicPr>
          <p:cNvPr id="12" name="图片 11">
            <a:extLst>
              <a:ext uri="{FF2B5EF4-FFF2-40B4-BE49-F238E27FC236}">
                <a16:creationId xmlns:a16="http://schemas.microsoft.com/office/drawing/2014/main" id="{5DCA4CD8-C877-44B1-9232-BF52BFB09F0C}"/>
              </a:ext>
            </a:extLst>
          </p:cNvPr>
          <p:cNvPicPr>
            <a:picLocks noChangeAspect="1"/>
          </p:cNvPicPr>
          <p:nvPr/>
        </p:nvPicPr>
        <p:blipFill>
          <a:blip r:embed="rId3"/>
          <a:stretch>
            <a:fillRect/>
          </a:stretch>
        </p:blipFill>
        <p:spPr>
          <a:xfrm>
            <a:off x="44895268" y="15007908"/>
            <a:ext cx="3333750" cy="1343025"/>
          </a:xfrm>
          <a:prstGeom prst="rect">
            <a:avLst/>
          </a:prstGeom>
        </p:spPr>
      </p:pic>
      <p:pic>
        <p:nvPicPr>
          <p:cNvPr id="48" name="图片 47" descr="地图上有字&#10;&#10;描述已自动生成">
            <a:extLst>
              <a:ext uri="{FF2B5EF4-FFF2-40B4-BE49-F238E27FC236}">
                <a16:creationId xmlns:a16="http://schemas.microsoft.com/office/drawing/2014/main" id="{1E7A0416-DD6E-4C1C-BE8F-A9B8A0DEF3E2}"/>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r="31788"/>
          <a:stretch/>
        </p:blipFill>
        <p:spPr>
          <a:xfrm>
            <a:off x="41833800" y="12463453"/>
            <a:ext cx="7442289" cy="4986347"/>
          </a:xfrm>
          <a:prstGeom prst="rect">
            <a:avLst/>
          </a:prstGeom>
        </p:spPr>
      </p:pic>
      <p:pic>
        <p:nvPicPr>
          <p:cNvPr id="42" name="图片 41" descr="地图上有字&#10;&#10;描述已自动生成">
            <a:extLst>
              <a:ext uri="{FF2B5EF4-FFF2-40B4-BE49-F238E27FC236}">
                <a16:creationId xmlns:a16="http://schemas.microsoft.com/office/drawing/2014/main" id="{845C44AF-CA63-455B-B5DC-3E09AE47390B}"/>
              </a:ext>
            </a:extLst>
          </p:cNvPr>
          <p:cNvPicPr>
            <a:picLocks noChangeAspect="1"/>
          </p:cNvPicPr>
          <p:nvPr/>
        </p:nvPicPr>
        <p:blipFill rotWithShape="1">
          <a:blip r:embed="rId5" cstate="email">
            <a:extLst>
              <a:ext uri="{28A0092B-C50C-407E-A947-70E740481C1C}">
                <a14:useLocalDpi xmlns:a14="http://schemas.microsoft.com/office/drawing/2010/main" val="0"/>
              </a:ext>
            </a:extLst>
          </a:blip>
          <a:srcRect r="31788"/>
          <a:stretch/>
        </p:blipFill>
        <p:spPr>
          <a:xfrm>
            <a:off x="41944194" y="6385993"/>
            <a:ext cx="7645335" cy="5129320"/>
          </a:xfrm>
          <a:prstGeom prst="rect">
            <a:avLst/>
          </a:prstGeom>
        </p:spPr>
      </p:pic>
      <p:pic>
        <p:nvPicPr>
          <p:cNvPr id="39" name="图片 38" descr="卡通人物&#10;&#10;描述已自动生成">
            <a:extLst>
              <a:ext uri="{FF2B5EF4-FFF2-40B4-BE49-F238E27FC236}">
                <a16:creationId xmlns:a16="http://schemas.microsoft.com/office/drawing/2014/main" id="{BE84B1AE-1C60-4174-9C9D-4961C76F1728}"/>
              </a:ext>
            </a:extLst>
          </p:cNvPr>
          <p:cNvPicPr>
            <a:picLocks noChangeAspect="1"/>
          </p:cNvPicPr>
          <p:nvPr/>
        </p:nvPicPr>
        <p:blipFill rotWithShape="1">
          <a:blip r:embed="rId6" cstate="email">
            <a:extLst>
              <a:ext uri="{28A0092B-C50C-407E-A947-70E740481C1C}">
                <a14:useLocalDpi xmlns:a14="http://schemas.microsoft.com/office/drawing/2010/main" val="0"/>
              </a:ext>
            </a:extLst>
          </a:blip>
          <a:srcRect r="31788"/>
          <a:stretch/>
        </p:blipFill>
        <p:spPr>
          <a:xfrm>
            <a:off x="34272580" y="12460873"/>
            <a:ext cx="7322783" cy="4926195"/>
          </a:xfrm>
          <a:prstGeom prst="rect">
            <a:avLst/>
          </a:prstGeom>
        </p:spPr>
      </p:pic>
      <p:pic>
        <p:nvPicPr>
          <p:cNvPr id="35" name="图片 34" descr="卡通人物&#10;&#10;描述已自动生成">
            <a:extLst>
              <a:ext uri="{FF2B5EF4-FFF2-40B4-BE49-F238E27FC236}">
                <a16:creationId xmlns:a16="http://schemas.microsoft.com/office/drawing/2014/main" id="{1FA749DA-1151-4BC8-8B9D-BF63F7EDC757}"/>
              </a:ext>
            </a:extLst>
          </p:cNvPr>
          <p:cNvPicPr>
            <a:picLocks noChangeAspect="1"/>
          </p:cNvPicPr>
          <p:nvPr/>
        </p:nvPicPr>
        <p:blipFill rotWithShape="1">
          <a:blip r:embed="rId7" cstate="email">
            <a:extLst>
              <a:ext uri="{28A0092B-C50C-407E-A947-70E740481C1C}">
                <a14:useLocalDpi xmlns:a14="http://schemas.microsoft.com/office/drawing/2010/main" val="0"/>
              </a:ext>
            </a:extLst>
          </a:blip>
          <a:srcRect r="31876"/>
          <a:stretch/>
        </p:blipFill>
        <p:spPr>
          <a:xfrm>
            <a:off x="34223428" y="6385992"/>
            <a:ext cx="7524801" cy="5061787"/>
          </a:xfrm>
          <a:prstGeom prst="rect">
            <a:avLst/>
          </a:prstGeom>
        </p:spPr>
      </p:pic>
      <p:sp>
        <p:nvSpPr>
          <p:cNvPr id="75" name="Text Box 147"/>
          <p:cNvSpPr txBox="1">
            <a:spLocks noChangeArrowheads="1"/>
          </p:cNvSpPr>
          <p:nvPr/>
        </p:nvSpPr>
        <p:spPr bwMode="auto">
          <a:xfrm>
            <a:off x="17087335" y="5060277"/>
            <a:ext cx="16605892" cy="25823961"/>
          </a:xfrm>
          <a:prstGeom prst="rect">
            <a:avLst/>
          </a:prstGeom>
          <a:solidFill>
            <a:schemeClr val="bg1"/>
          </a:solidFill>
          <a:ln w="38100" cmpd="sng">
            <a:solidFill>
              <a:schemeClr val="accent2">
                <a:lumMod val="40000"/>
                <a:lumOff val="60000"/>
              </a:schemeClr>
            </a:solidFill>
            <a:miter lim="800000"/>
            <a:headEnd/>
            <a:tailEnd/>
          </a:ln>
          <a:effectLst/>
        </p:spPr>
        <p:txBody>
          <a:bodyPr lIns="182846" tIns="91424" rIns="182846" bIns="182846"/>
          <a:lstStyle>
            <a:lvl1pPr marL="228600" indent="-228600" defTabSz="612775">
              <a:defRPr sz="2400">
                <a:solidFill>
                  <a:schemeClr val="tx1"/>
                </a:solidFill>
                <a:latin typeface="Times New Roman" charset="0"/>
                <a:ea typeface="ＭＳ Ｐゴシック" charset="0"/>
              </a:defRPr>
            </a:lvl1pPr>
            <a:lvl2pPr marL="742950" indent="-285750" defTabSz="612775">
              <a:defRPr sz="2400">
                <a:solidFill>
                  <a:schemeClr val="tx1"/>
                </a:solidFill>
                <a:latin typeface="Times New Roman" charset="0"/>
                <a:ea typeface="ＭＳ Ｐゴシック" charset="0"/>
              </a:defRPr>
            </a:lvl2pPr>
            <a:lvl3pPr marL="1143000" indent="-228600" defTabSz="612775">
              <a:defRPr sz="2400">
                <a:solidFill>
                  <a:schemeClr val="tx1"/>
                </a:solidFill>
                <a:latin typeface="Times New Roman" charset="0"/>
                <a:ea typeface="ＭＳ Ｐゴシック" charset="0"/>
              </a:defRPr>
            </a:lvl3pPr>
            <a:lvl4pPr marL="1600200" indent="-228600" defTabSz="612775">
              <a:defRPr sz="2400">
                <a:solidFill>
                  <a:schemeClr val="tx1"/>
                </a:solidFill>
                <a:latin typeface="Times New Roman" charset="0"/>
                <a:ea typeface="ＭＳ Ｐゴシック" charset="0"/>
              </a:defRPr>
            </a:lvl4pPr>
            <a:lvl5pPr marL="2057400" indent="-228600" defTabSz="612775">
              <a:defRPr sz="2400">
                <a:solidFill>
                  <a:schemeClr val="tx1"/>
                </a:solidFill>
                <a:latin typeface="Times New Roman" charset="0"/>
                <a:ea typeface="ＭＳ Ｐゴシック" charset="0"/>
              </a:defRPr>
            </a:lvl5pPr>
            <a:lvl6pPr marL="2514600" indent="-228600" defTabSz="612775"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612775"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612775"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612775" eaLnBrk="0" fontAlgn="base" hangingPunct="0">
              <a:spcBef>
                <a:spcPct val="0"/>
              </a:spcBef>
              <a:spcAft>
                <a:spcPct val="0"/>
              </a:spcAft>
              <a:defRPr sz="2400">
                <a:solidFill>
                  <a:schemeClr val="tx1"/>
                </a:solidFill>
                <a:latin typeface="Times New Roman" charset="0"/>
                <a:ea typeface="ＭＳ Ｐゴシック" charset="0"/>
              </a:defRPr>
            </a:lvl9pPr>
          </a:lstStyle>
          <a:p>
            <a:pPr marL="0" lvl="1" indent="0" algn="just">
              <a:spcBef>
                <a:spcPts val="0"/>
              </a:spcBef>
              <a:defRPr/>
            </a:pPr>
            <a:endParaRPr lang="en-US" sz="4800" b="1" dirty="0">
              <a:effectLst/>
              <a:latin typeface="Calibri" pitchFamily="34" charset="0"/>
            </a:endParaRPr>
          </a:p>
        </p:txBody>
      </p:sp>
      <p:sp>
        <p:nvSpPr>
          <p:cNvPr id="2050" name="Text Box 146"/>
          <p:cNvSpPr txBox="1">
            <a:spLocks noChangeArrowheads="1"/>
          </p:cNvSpPr>
          <p:nvPr/>
        </p:nvSpPr>
        <p:spPr bwMode="auto">
          <a:xfrm>
            <a:off x="576453" y="533400"/>
            <a:ext cx="50073356" cy="4191000"/>
          </a:xfrm>
          <a:prstGeom prst="rect">
            <a:avLst/>
          </a:prstGeom>
          <a:solidFill>
            <a:schemeClr val="bg1"/>
          </a:solidFill>
          <a:ln w="38100" cap="flat" cmpd="sng">
            <a:solidFill>
              <a:schemeClr val="accent2">
                <a:lumMod val="40000"/>
                <a:lumOff val="60000"/>
              </a:schemeClr>
            </a:solidFill>
          </a:ln>
          <a:effectLst>
            <a:glow>
              <a:schemeClr val="bg1"/>
            </a:glow>
          </a:effectLst>
          <a:scene3d>
            <a:camera prst="orthographicFront"/>
            <a:lightRig rig="threePt" dir="t"/>
          </a:scene3d>
          <a:sp3d>
            <a:bevelT w="0" h="0"/>
            <a:bevelB w="0" h="0"/>
          </a:sp3d>
        </p:spPr>
        <p:style>
          <a:lnRef idx="1">
            <a:schemeClr val="accent3"/>
          </a:lnRef>
          <a:fillRef idx="2">
            <a:schemeClr val="accent3"/>
          </a:fillRef>
          <a:effectRef idx="1">
            <a:schemeClr val="accent3"/>
          </a:effectRef>
          <a:fontRef idx="minor">
            <a:schemeClr val="dk1"/>
          </a:fontRef>
        </p:style>
        <p:txBody>
          <a:bodyPr lIns="61158" tIns="30578" rIns="61158" bIns="30578" anchor="ctr"/>
          <a:lstStyle>
            <a:lvl1pPr defTabSz="612775">
              <a:defRPr sz="2400">
                <a:solidFill>
                  <a:schemeClr val="tx1"/>
                </a:solidFill>
                <a:latin typeface="Times New Roman" charset="0"/>
                <a:ea typeface="ＭＳ Ｐゴシック" charset="0"/>
              </a:defRPr>
            </a:lvl1pPr>
            <a:lvl2pPr marL="742950" indent="-285750" defTabSz="612775">
              <a:defRPr sz="2400">
                <a:solidFill>
                  <a:schemeClr val="tx1"/>
                </a:solidFill>
                <a:latin typeface="Times New Roman" charset="0"/>
                <a:ea typeface="ＭＳ Ｐゴシック" charset="0"/>
              </a:defRPr>
            </a:lvl2pPr>
            <a:lvl3pPr marL="1143000" indent="-228600" defTabSz="612775">
              <a:defRPr sz="2400">
                <a:solidFill>
                  <a:schemeClr val="tx1"/>
                </a:solidFill>
                <a:latin typeface="Times New Roman" charset="0"/>
                <a:ea typeface="ＭＳ Ｐゴシック" charset="0"/>
              </a:defRPr>
            </a:lvl3pPr>
            <a:lvl4pPr marL="1600200" indent="-228600" defTabSz="612775">
              <a:defRPr sz="2400">
                <a:solidFill>
                  <a:schemeClr val="tx1"/>
                </a:solidFill>
                <a:latin typeface="Times New Roman" charset="0"/>
                <a:ea typeface="ＭＳ Ｐゴシック" charset="0"/>
              </a:defRPr>
            </a:lvl4pPr>
            <a:lvl5pPr marL="2057400" indent="-228600" defTabSz="612775">
              <a:defRPr sz="2400">
                <a:solidFill>
                  <a:schemeClr val="tx1"/>
                </a:solidFill>
                <a:latin typeface="Times New Roman" charset="0"/>
                <a:ea typeface="ＭＳ Ｐゴシック" charset="0"/>
              </a:defRPr>
            </a:lvl5pPr>
            <a:lvl6pPr marL="2514600" indent="-228600" defTabSz="612775"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612775"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612775"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6127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defRPr/>
            </a:pPr>
            <a:r>
              <a:rPr lang="en-US" altLang="zh-CN" sz="4200" b="1" dirty="0">
                <a:solidFill>
                  <a:schemeClr val="bg1"/>
                </a:solidFill>
                <a:effectLst/>
                <a:latin typeface="Arial" charset="0"/>
                <a:ea typeface="SimSun" charset="0"/>
                <a:cs typeface="SimSun" charset="0"/>
              </a:rPr>
              <a:t>Ying</a:t>
            </a:r>
          </a:p>
        </p:txBody>
      </p:sp>
      <p:sp>
        <p:nvSpPr>
          <p:cNvPr id="21" name="Text Box 147"/>
          <p:cNvSpPr txBox="1">
            <a:spLocks noChangeArrowheads="1"/>
          </p:cNvSpPr>
          <p:nvPr/>
        </p:nvSpPr>
        <p:spPr bwMode="auto">
          <a:xfrm>
            <a:off x="576944" y="6019800"/>
            <a:ext cx="16491856" cy="5911828"/>
          </a:xfrm>
          <a:prstGeom prst="rect">
            <a:avLst/>
          </a:prstGeom>
          <a:solidFill>
            <a:schemeClr val="bg1"/>
          </a:solidFill>
          <a:ln w="38100" cmpd="sng">
            <a:solidFill>
              <a:schemeClr val="accent2">
                <a:lumMod val="40000"/>
                <a:lumOff val="60000"/>
              </a:schemeClr>
            </a:solidFill>
            <a:miter lim="800000"/>
            <a:headEnd/>
            <a:tailEnd/>
          </a:ln>
          <a:effectLst/>
        </p:spPr>
        <p:txBody>
          <a:bodyPr lIns="182846" tIns="91424" rIns="182846" bIns="182846"/>
          <a:lstStyle>
            <a:lvl1pPr marL="228600" indent="-228600" defTabSz="612775">
              <a:defRPr sz="2400">
                <a:solidFill>
                  <a:schemeClr val="tx1"/>
                </a:solidFill>
                <a:latin typeface="Times New Roman" charset="0"/>
                <a:ea typeface="ＭＳ Ｐゴシック" charset="0"/>
              </a:defRPr>
            </a:lvl1pPr>
            <a:lvl2pPr marL="742950" indent="-285750" defTabSz="612775">
              <a:defRPr sz="2400">
                <a:solidFill>
                  <a:schemeClr val="tx1"/>
                </a:solidFill>
                <a:latin typeface="Times New Roman" charset="0"/>
                <a:ea typeface="ＭＳ Ｐゴシック" charset="0"/>
              </a:defRPr>
            </a:lvl2pPr>
            <a:lvl3pPr marL="1143000" indent="-228600" defTabSz="612775">
              <a:defRPr sz="2400">
                <a:solidFill>
                  <a:schemeClr val="tx1"/>
                </a:solidFill>
                <a:latin typeface="Times New Roman" charset="0"/>
                <a:ea typeface="ＭＳ Ｐゴシック" charset="0"/>
              </a:defRPr>
            </a:lvl3pPr>
            <a:lvl4pPr marL="1600200" indent="-228600" defTabSz="612775">
              <a:defRPr sz="2400">
                <a:solidFill>
                  <a:schemeClr val="tx1"/>
                </a:solidFill>
                <a:latin typeface="Times New Roman" charset="0"/>
                <a:ea typeface="ＭＳ Ｐゴシック" charset="0"/>
              </a:defRPr>
            </a:lvl4pPr>
            <a:lvl5pPr marL="2057400" indent="-228600" defTabSz="612775">
              <a:defRPr sz="2400">
                <a:solidFill>
                  <a:schemeClr val="tx1"/>
                </a:solidFill>
                <a:latin typeface="Times New Roman" charset="0"/>
                <a:ea typeface="ＭＳ Ｐゴシック" charset="0"/>
              </a:defRPr>
            </a:lvl5pPr>
            <a:lvl6pPr marL="2514600" indent="-228600" defTabSz="612775"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612775"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612775"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612775" eaLnBrk="0" fontAlgn="base" hangingPunct="0">
              <a:spcBef>
                <a:spcPct val="0"/>
              </a:spcBef>
              <a:spcAft>
                <a:spcPct val="0"/>
              </a:spcAft>
              <a:defRPr sz="2400">
                <a:solidFill>
                  <a:schemeClr val="tx1"/>
                </a:solidFill>
                <a:latin typeface="Times New Roman" charset="0"/>
                <a:ea typeface="ＭＳ Ｐゴシック" charset="0"/>
              </a:defRPr>
            </a:lvl9pPr>
          </a:lstStyle>
          <a:p>
            <a:pPr marL="182880" lvl="1" indent="-457200" algn="just">
              <a:spcBef>
                <a:spcPts val="0"/>
              </a:spcBef>
              <a:buFont typeface="Wingdings" panose="05000000000000000000" pitchFamily="2" charset="2"/>
              <a:buChar char="§"/>
              <a:defRPr/>
            </a:pPr>
            <a:endParaRPr lang="en-US" sz="1100" dirty="0">
              <a:effectLst/>
              <a:latin typeface="Calibri" pitchFamily="34" charset="0"/>
            </a:endParaRPr>
          </a:p>
          <a:p>
            <a:pPr marL="182880" lvl="1" indent="-457200" algn="just">
              <a:spcBef>
                <a:spcPts val="0"/>
              </a:spcBef>
              <a:buFont typeface="Wingdings" panose="05000000000000000000" pitchFamily="2" charset="2"/>
              <a:buChar char="§"/>
              <a:defRPr/>
            </a:pPr>
            <a:r>
              <a:rPr lang="en-US" sz="3600" dirty="0">
                <a:effectLst/>
                <a:latin typeface="Calibri" pitchFamily="34" charset="0"/>
              </a:rPr>
              <a:t>Pictures containing affective scenes are highly potent distractors. When such emotional distractors appear alongside the stimuli from a primary visual task, the performance of the primary task is adversely affected.</a:t>
            </a:r>
            <a:endParaRPr lang="en-US" altLang="zh-CN" sz="3600" dirty="0">
              <a:effectLst/>
              <a:latin typeface="Calibri" pitchFamily="34" charset="0"/>
            </a:endParaRPr>
          </a:p>
          <a:p>
            <a:pPr marL="182880" lvl="1" indent="-457200" algn="just">
              <a:spcBef>
                <a:spcPts val="0"/>
              </a:spcBef>
              <a:buFont typeface="Wingdings" panose="05000000000000000000" pitchFamily="2" charset="2"/>
              <a:buChar char="§"/>
              <a:defRPr/>
            </a:pPr>
            <a:r>
              <a:rPr lang="en-US" sz="3600" dirty="0">
                <a:effectLst/>
                <a:latin typeface="Calibri" pitchFamily="34" charset="0"/>
              </a:rPr>
              <a:t>In this study we sought to examine the neural basis underlying the distracting influence of affective pictures. Simultaneous EEG-fMRI were recorded while participants detected instances of coherent motion in a random dot kinematogram (RDK) overlayed on IAPS pictures in three categories: pleasant pictures=erotic couples, neutral pictures=workplace people, and unpleasant pictures=bodily mutilations. We hypothesized that stronger neural representations of distractors in ventral visual cortex (VVC) and MT cortex would lead to worse task performance.</a:t>
            </a:r>
          </a:p>
        </p:txBody>
      </p:sp>
      <p:pic>
        <p:nvPicPr>
          <p:cNvPr id="23" name="Picture 502" descr="gelogo"/>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44253092" y="914400"/>
            <a:ext cx="520070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40" descr="lrgblor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71600" y="1926672"/>
            <a:ext cx="7772400" cy="142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537819" y="568556"/>
            <a:ext cx="36041863" cy="4185745"/>
          </a:xfrm>
          <a:prstGeom prst="rect">
            <a:avLst/>
          </a:prstGeom>
          <a:noFill/>
        </p:spPr>
        <p:txBody>
          <a:bodyPr wrap="square" lIns="91424" tIns="45712" rIns="91424" bIns="45712">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dirty="0">
                <a:effectLst/>
              </a:rPr>
              <a:t> Distracted by affective pictures: Neural mechanisms revealed by multivariate pattern analysis</a:t>
            </a:r>
          </a:p>
          <a:p>
            <a:pPr algn="ctr"/>
            <a:r>
              <a:rPr lang="en-US" altLang="zh-CN" sz="5400" dirty="0">
                <a:effectLst/>
                <a:latin typeface="Times New Roman" pitchFamily="18" charset="0"/>
                <a:ea typeface="宋体" pitchFamily="2" charset="-122"/>
              </a:rPr>
              <a:t>Ke Bo  </a:t>
            </a:r>
            <a:r>
              <a:rPr lang="en-US" sz="5400" dirty="0">
                <a:effectLst/>
              </a:rPr>
              <a:t>, </a:t>
            </a:r>
            <a:r>
              <a:rPr lang="en-US" altLang="zh-CN" sz="5400" dirty="0" err="1">
                <a:effectLst/>
              </a:rPr>
              <a:t>Changhao</a:t>
            </a:r>
            <a:r>
              <a:rPr lang="en-US" altLang="zh-CN" sz="5400" dirty="0">
                <a:effectLst/>
              </a:rPr>
              <a:t> </a:t>
            </a:r>
            <a:r>
              <a:rPr lang="en-US" altLang="zh-CN" sz="5400" dirty="0" err="1">
                <a:effectLst/>
              </a:rPr>
              <a:t>Xiong</a:t>
            </a:r>
            <a:r>
              <a:rPr lang="en-US" altLang="zh-CN" sz="5400" dirty="0">
                <a:effectLst/>
              </a:rPr>
              <a:t>, </a:t>
            </a:r>
            <a:r>
              <a:rPr lang="en-US" sz="5400" dirty="0">
                <a:effectLst/>
              </a:rPr>
              <a:t>Nathan M. Petro</a:t>
            </a:r>
            <a:r>
              <a:rPr lang="en-US" altLang="zh-CN" sz="5400" dirty="0">
                <a:effectLst/>
              </a:rPr>
              <a:t>, </a:t>
            </a:r>
            <a:r>
              <a:rPr lang="en-US" sz="5400" dirty="0">
                <a:effectLst/>
              </a:rPr>
              <a:t>Andreas Keil, Mingzhou Ding</a:t>
            </a:r>
          </a:p>
          <a:p>
            <a:pPr algn="ctr"/>
            <a:r>
              <a:rPr lang="en-US" altLang="zh-CN" sz="4400" dirty="0">
                <a:effectLst/>
                <a:latin typeface="Times New Roman" pitchFamily="18" charset="0"/>
                <a:ea typeface="宋体" pitchFamily="2" charset="-122"/>
              </a:rPr>
              <a:t> </a:t>
            </a:r>
            <a:r>
              <a:rPr lang="en-US" altLang="zh-CN" sz="3600" dirty="0">
                <a:effectLst/>
                <a:latin typeface="Times New Roman" pitchFamily="18" charset="0"/>
                <a:ea typeface="宋体" pitchFamily="2" charset="-122"/>
              </a:rPr>
              <a:t>1 J. Crayton Pruitt Family Department of Biomedical Engineering, University of Florida, Gainesville, FL</a:t>
            </a:r>
          </a:p>
          <a:p>
            <a:pPr algn="ctr"/>
            <a:r>
              <a:rPr lang="en-US" altLang="zh-CN" sz="3600" dirty="0">
                <a:effectLst/>
                <a:latin typeface="Times New Roman" pitchFamily="18" charset="0"/>
                <a:ea typeface="宋体" pitchFamily="2" charset="-122"/>
              </a:rPr>
              <a:t>2 Evelyn F. and William L. McKnight Brain Institute, University of Florida, Gainesville, FL</a:t>
            </a:r>
          </a:p>
          <a:p>
            <a:pPr algn="ctr"/>
            <a:r>
              <a:rPr lang="en-US" altLang="zh-CN" sz="3600" dirty="0">
                <a:effectLst/>
                <a:latin typeface="Times New Roman" pitchFamily="18" charset="0"/>
                <a:ea typeface="宋体" pitchFamily="2" charset="-122"/>
              </a:rPr>
              <a:t>3 Department of Psychology, University of Nebraska at Lincoln</a:t>
            </a:r>
          </a:p>
          <a:p>
            <a:pPr algn="ctr"/>
            <a:r>
              <a:rPr lang="en-US" altLang="zh-CN" sz="3600" dirty="0">
                <a:effectLst/>
                <a:latin typeface="Times New Roman" pitchFamily="18" charset="0"/>
                <a:ea typeface="宋体" pitchFamily="2" charset="-122"/>
              </a:rPr>
              <a:t>4 </a:t>
            </a:r>
            <a:r>
              <a:rPr lang="en-US" sz="3600" dirty="0">
                <a:effectLst/>
              </a:rPr>
              <a:t>Department of Psychology and Center for the Study of Emotion &amp; Attention</a:t>
            </a:r>
            <a:r>
              <a:rPr lang="en-US" altLang="zh-CN" sz="3600" dirty="0">
                <a:effectLst/>
                <a:latin typeface="Times New Roman" pitchFamily="18" charset="0"/>
                <a:ea typeface="宋体" pitchFamily="2" charset="-122"/>
              </a:rPr>
              <a:t>, University of Florida, Gainesville, FL</a:t>
            </a:r>
          </a:p>
        </p:txBody>
      </p:sp>
      <p:sp>
        <p:nvSpPr>
          <p:cNvPr id="28" name="Text Box 147"/>
          <p:cNvSpPr txBox="1">
            <a:spLocks noChangeArrowheads="1"/>
          </p:cNvSpPr>
          <p:nvPr/>
        </p:nvSpPr>
        <p:spPr bwMode="auto">
          <a:xfrm>
            <a:off x="576449" y="13411200"/>
            <a:ext cx="16489023" cy="17473037"/>
          </a:xfrm>
          <a:prstGeom prst="rect">
            <a:avLst/>
          </a:prstGeom>
          <a:solidFill>
            <a:schemeClr val="bg1"/>
          </a:solidFill>
          <a:ln w="38100" cmpd="thickThin">
            <a:solidFill>
              <a:schemeClr val="accent2">
                <a:lumMod val="40000"/>
                <a:lumOff val="60000"/>
              </a:schemeClr>
            </a:solidFill>
            <a:miter lim="800000"/>
            <a:headEnd/>
            <a:tailEnd/>
          </a:ln>
          <a:effectLst/>
        </p:spPr>
        <p:txBody>
          <a:bodyPr lIns="182846" tIns="91424" rIns="182846" bIns="182846"/>
          <a:lstStyle>
            <a:lvl1pPr marL="228600" indent="-228600" defTabSz="612775">
              <a:defRPr sz="2400">
                <a:solidFill>
                  <a:schemeClr val="tx1"/>
                </a:solidFill>
                <a:latin typeface="Times New Roman" charset="0"/>
                <a:ea typeface="ＭＳ Ｐゴシック" charset="0"/>
              </a:defRPr>
            </a:lvl1pPr>
            <a:lvl2pPr marL="742950" indent="-285750" defTabSz="612775">
              <a:defRPr sz="2400">
                <a:solidFill>
                  <a:schemeClr val="tx1"/>
                </a:solidFill>
                <a:latin typeface="Times New Roman" charset="0"/>
                <a:ea typeface="ＭＳ Ｐゴシック" charset="0"/>
              </a:defRPr>
            </a:lvl2pPr>
            <a:lvl3pPr marL="1143000" indent="-228600" defTabSz="612775">
              <a:defRPr sz="2400">
                <a:solidFill>
                  <a:schemeClr val="tx1"/>
                </a:solidFill>
                <a:latin typeface="Times New Roman" charset="0"/>
                <a:ea typeface="ＭＳ Ｐゴシック" charset="0"/>
              </a:defRPr>
            </a:lvl3pPr>
            <a:lvl4pPr marL="1600200" indent="-228600" defTabSz="612775">
              <a:defRPr sz="2400">
                <a:solidFill>
                  <a:schemeClr val="tx1"/>
                </a:solidFill>
                <a:latin typeface="Times New Roman" charset="0"/>
                <a:ea typeface="ＭＳ Ｐゴシック" charset="0"/>
              </a:defRPr>
            </a:lvl4pPr>
            <a:lvl5pPr marL="2057400" indent="-228600" defTabSz="612775">
              <a:defRPr sz="2400">
                <a:solidFill>
                  <a:schemeClr val="tx1"/>
                </a:solidFill>
                <a:latin typeface="Times New Roman" charset="0"/>
                <a:ea typeface="ＭＳ Ｐゴシック" charset="0"/>
              </a:defRPr>
            </a:lvl5pPr>
            <a:lvl6pPr marL="2514600" indent="-228600" defTabSz="612775"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612775"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612775"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612775"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r>
              <a:rPr lang="en-US" altLang="zh-CN" sz="4800" b="1" dirty="0">
                <a:effectLst/>
                <a:latin typeface="Calibri" pitchFamily="34" charset="0"/>
              </a:rPr>
              <a:t>Paradigm and data acquisition</a:t>
            </a:r>
            <a:endParaRPr lang="en-US" altLang="zh-CN" sz="3600" b="1" dirty="0">
              <a:effectLst/>
              <a:latin typeface="Calibri" pitchFamily="34" charset="0"/>
            </a:endParaRPr>
          </a:p>
          <a:p>
            <a:pPr algn="just" eaLnBrk="1" hangingPunct="1"/>
            <a:endParaRPr lang="en-US" altLang="zh-CN" sz="3600" b="1" dirty="0">
              <a:effectLst/>
              <a:latin typeface="Calibri" pitchFamily="34" charset="0"/>
            </a:endParaRPr>
          </a:p>
          <a:p>
            <a:pPr algn="just" eaLnBrk="1" hangingPunct="1"/>
            <a:endParaRPr lang="en-US" altLang="zh-CN" sz="3600" b="1" dirty="0">
              <a:effectLst/>
              <a:latin typeface="Calibri" pitchFamily="34" charset="0"/>
            </a:endParaRPr>
          </a:p>
          <a:p>
            <a:pPr algn="just" eaLnBrk="1" hangingPunct="1"/>
            <a:endParaRPr lang="en-US" altLang="zh-CN" sz="3600" b="1" dirty="0">
              <a:effectLst/>
              <a:latin typeface="Calibri" pitchFamily="34" charset="0"/>
            </a:endParaRPr>
          </a:p>
          <a:p>
            <a:pPr algn="just" eaLnBrk="1" hangingPunct="1"/>
            <a:endParaRPr lang="en-US" altLang="zh-CN" sz="3600" b="1" dirty="0">
              <a:effectLst/>
              <a:latin typeface="Calibri" pitchFamily="34" charset="0"/>
            </a:endParaRPr>
          </a:p>
          <a:p>
            <a:pPr algn="just" eaLnBrk="1" hangingPunct="1"/>
            <a:endParaRPr lang="en-US" altLang="zh-CN" sz="3600" b="1" dirty="0">
              <a:effectLst/>
              <a:latin typeface="Calibri" pitchFamily="34" charset="0"/>
            </a:endParaRPr>
          </a:p>
          <a:p>
            <a:pPr algn="just" eaLnBrk="1" hangingPunct="1"/>
            <a:endParaRPr lang="en-US" altLang="zh-CN" sz="3600" b="1" dirty="0">
              <a:effectLst/>
              <a:latin typeface="Calibri" pitchFamily="34" charset="0"/>
            </a:endParaRPr>
          </a:p>
          <a:p>
            <a:pPr algn="just" eaLnBrk="1" hangingPunct="1"/>
            <a:endParaRPr lang="en-US" altLang="zh-CN" sz="3600" b="1" dirty="0">
              <a:effectLst/>
              <a:latin typeface="Calibri" pitchFamily="34" charset="0"/>
            </a:endParaRPr>
          </a:p>
          <a:p>
            <a:pPr algn="just" eaLnBrk="1" hangingPunct="1"/>
            <a:r>
              <a:rPr lang="en-US" altLang="zh-CN" sz="3600" b="1" dirty="0">
                <a:effectLst/>
                <a:latin typeface="Calibri" pitchFamily="34" charset="0"/>
                <a:cs typeface="Times New Roman"/>
              </a:rPr>
              <a:t>   </a:t>
            </a:r>
            <a:r>
              <a:rPr lang="en-US" altLang="zh-CN" sz="3200" dirty="0">
                <a:solidFill>
                  <a:srgbClr val="000000"/>
                </a:solidFill>
                <a:effectLst/>
                <a:ea typeface="Times New Roman"/>
                <a:cs typeface="Times New Roman"/>
              </a:rPr>
              <a:t>Figure 1. Timeline of paradigm. </a:t>
            </a:r>
          </a:p>
          <a:p>
            <a:pPr algn="just" eaLnBrk="1" hangingPunct="1"/>
            <a:endParaRPr lang="en-US" altLang="zh-CN" sz="3200" dirty="0">
              <a:solidFill>
                <a:srgbClr val="000000"/>
              </a:solidFill>
              <a:effectLst/>
              <a:latin typeface="Calibri" pitchFamily="34" charset="0"/>
              <a:cs typeface="Times New Roman"/>
            </a:endParaRPr>
          </a:p>
          <a:p>
            <a:pPr algn="just" eaLnBrk="1" hangingPunct="1">
              <a:spcAft>
                <a:spcPts val="900"/>
              </a:spcAft>
            </a:pPr>
            <a:r>
              <a:rPr lang="en-US" altLang="zh-CN" sz="3600" dirty="0">
                <a:effectLst/>
                <a:latin typeface="Calibri" pitchFamily="34" charset="0"/>
              </a:rPr>
              <a:t>  EEG and fMRI were recorded simultaneously from 30 healthy young participants. Data from three subjects were excluded for excessive head movements. Data from another four participants were excluded for below chance level performance accuracy. The data from remaining 23 participants were analyzed and reported here.</a:t>
            </a:r>
          </a:p>
          <a:p>
            <a:pPr algn="just">
              <a:spcAft>
                <a:spcPts val="900"/>
              </a:spcAft>
            </a:pPr>
            <a:r>
              <a:rPr lang="en-US" altLang="zh-CN" sz="3600" dirty="0">
                <a:effectLst/>
                <a:latin typeface="Calibri" pitchFamily="34" charset="0"/>
              </a:rPr>
              <a:t>	The stimuli consist of a random-dot kinematogram (RDK) superimposed on an background image (distractor) from the IAPS library. RDK and IAPS were flickered on-and-off at a rate of 4.29 Hz and 6 Hz, respectively. For each on-and-off cycle of RDK, the dots were moving either randomly or coherently in a certain direction. At the end of each trial, which lasted ~12 seconds, participant was instructed to report the number of coherent motions in the trial.</a:t>
            </a:r>
            <a:r>
              <a:rPr lang="en-US" altLang="zh-CN" sz="4800" b="1" dirty="0">
                <a:effectLst/>
                <a:latin typeface="Calibri" pitchFamily="34" charset="0"/>
              </a:rPr>
              <a:t> </a:t>
            </a:r>
            <a:r>
              <a:rPr lang="en-US" altLang="zh-CN" sz="3600" dirty="0">
                <a:effectLst/>
                <a:latin typeface="Calibri" pitchFamily="34" charset="0"/>
              </a:rPr>
              <a:t>Each participant performed 84 trials. The distracting pictures were divided equally into three categories: pleasant (erotic couples), neutral (workplace people) and unpleasant (mutilated bodies). Coherent motion occurred once in 39 of the trials and twice in 4 of the trials. The rest of the trials did not contain any coherent motions. </a:t>
            </a:r>
          </a:p>
          <a:p>
            <a:pPr algn="just">
              <a:spcAft>
                <a:spcPts val="900"/>
              </a:spcAft>
            </a:pPr>
            <a:r>
              <a:rPr lang="en-US" altLang="zh-CN" sz="4800" b="1" dirty="0">
                <a:solidFill>
                  <a:srgbClr val="000000"/>
                </a:solidFill>
                <a:effectLst/>
                <a:latin typeface="Calibri" pitchFamily="34" charset="0"/>
              </a:rPr>
              <a:t>Multivariate pattern analysis (MVPA) </a:t>
            </a:r>
          </a:p>
          <a:p>
            <a:pPr algn="just" eaLnBrk="1" hangingPunct="1"/>
            <a:r>
              <a:rPr lang="en-US" altLang="zh-CN" sz="3600" dirty="0">
                <a:effectLst/>
                <a:latin typeface="Calibri" pitchFamily="34" charset="0"/>
              </a:rPr>
              <a:t>  MVPA was performed using linear support vector machine (SVM) implemented in </a:t>
            </a:r>
            <a:r>
              <a:rPr lang="en-US" altLang="zh-CN" sz="3600" dirty="0" err="1">
                <a:effectLst/>
                <a:latin typeface="Calibri" pitchFamily="34" charset="0"/>
              </a:rPr>
              <a:t>LibSVM</a:t>
            </a:r>
            <a:r>
              <a:rPr lang="en-US" altLang="zh-CN" sz="3600" dirty="0">
                <a:effectLst/>
                <a:latin typeface="Calibri" pitchFamily="34" charset="0"/>
              </a:rPr>
              <a:t> package. A leave-one-out cross validation procedure was carried out to train and assess the performance of the classifiers. Ventral visual cortex (VVC) and MT cortex were the regions of interest (ROIs). These two regions are important for the performance of the primary task given their role in motion perception. </a:t>
            </a:r>
            <a:endParaRPr lang="zh-CN" altLang="en-US" sz="3600" dirty="0">
              <a:latin typeface="Calibri" pitchFamily="34" charset="0"/>
            </a:endParaRPr>
          </a:p>
        </p:txBody>
      </p:sp>
      <p:sp>
        <p:nvSpPr>
          <p:cNvPr id="30" name="Text Box 147"/>
          <p:cNvSpPr txBox="1">
            <a:spLocks noChangeArrowheads="1"/>
          </p:cNvSpPr>
          <p:nvPr/>
        </p:nvSpPr>
        <p:spPr bwMode="auto">
          <a:xfrm>
            <a:off x="33691898" y="25522886"/>
            <a:ext cx="16934701" cy="5347227"/>
          </a:xfrm>
          <a:prstGeom prst="rect">
            <a:avLst/>
          </a:prstGeom>
          <a:solidFill>
            <a:schemeClr val="bg1"/>
          </a:solidFill>
          <a:ln w="38100" cmpd="thickThin">
            <a:solidFill>
              <a:schemeClr val="accent2">
                <a:lumMod val="40000"/>
                <a:lumOff val="60000"/>
              </a:schemeClr>
            </a:solidFill>
            <a:miter lim="800000"/>
            <a:headEnd/>
            <a:tailEnd/>
          </a:ln>
          <a:effectLst/>
        </p:spPr>
        <p:txBody>
          <a:bodyPr lIns="182846" tIns="91424" rIns="182846" bIns="182846"/>
          <a:lstStyle>
            <a:lvl1pPr marL="228600" indent="-228600" defTabSz="612775">
              <a:defRPr sz="2400">
                <a:solidFill>
                  <a:schemeClr val="tx1"/>
                </a:solidFill>
                <a:latin typeface="Times New Roman" charset="0"/>
                <a:ea typeface="ＭＳ Ｐゴシック" charset="0"/>
              </a:defRPr>
            </a:lvl1pPr>
            <a:lvl2pPr marL="742950" indent="-285750" defTabSz="612775">
              <a:defRPr sz="2400">
                <a:solidFill>
                  <a:schemeClr val="tx1"/>
                </a:solidFill>
                <a:latin typeface="Times New Roman" charset="0"/>
                <a:ea typeface="ＭＳ Ｐゴシック" charset="0"/>
              </a:defRPr>
            </a:lvl2pPr>
            <a:lvl3pPr marL="1143000" indent="-228600" defTabSz="612775">
              <a:defRPr sz="2400">
                <a:solidFill>
                  <a:schemeClr val="tx1"/>
                </a:solidFill>
                <a:latin typeface="Times New Roman" charset="0"/>
                <a:ea typeface="ＭＳ Ｐゴシック" charset="0"/>
              </a:defRPr>
            </a:lvl3pPr>
            <a:lvl4pPr marL="1600200" indent="-228600" defTabSz="612775">
              <a:defRPr sz="2400">
                <a:solidFill>
                  <a:schemeClr val="tx1"/>
                </a:solidFill>
                <a:latin typeface="Times New Roman" charset="0"/>
                <a:ea typeface="ＭＳ Ｐゴシック" charset="0"/>
              </a:defRPr>
            </a:lvl4pPr>
            <a:lvl5pPr marL="2057400" indent="-228600" defTabSz="612775">
              <a:defRPr sz="2400">
                <a:solidFill>
                  <a:schemeClr val="tx1"/>
                </a:solidFill>
                <a:latin typeface="Times New Roman" charset="0"/>
                <a:ea typeface="ＭＳ Ｐゴシック" charset="0"/>
              </a:defRPr>
            </a:lvl5pPr>
            <a:lvl6pPr marL="2514600" indent="-228600" defTabSz="612775"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612775"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612775"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612775" eaLnBrk="0" fontAlgn="base" hangingPunct="0">
              <a:spcBef>
                <a:spcPct val="0"/>
              </a:spcBef>
              <a:spcAft>
                <a:spcPct val="0"/>
              </a:spcAft>
              <a:defRPr sz="2400">
                <a:solidFill>
                  <a:schemeClr val="tx1"/>
                </a:solidFill>
                <a:latin typeface="Times New Roman" charset="0"/>
                <a:ea typeface="ＭＳ Ｐゴシック" charset="0"/>
              </a:defRPr>
            </a:lvl9pPr>
          </a:lstStyle>
          <a:p>
            <a:pPr marL="662940" indent="-571500" algn="just">
              <a:buFont typeface="Arial" panose="020B0604020202020204" pitchFamily="34" charset="0"/>
              <a:buChar char="•"/>
            </a:pPr>
            <a:r>
              <a:rPr lang="en-US" sz="3600" dirty="0">
                <a:effectLst/>
                <a:latin typeface="Calibri" pitchFamily="34" charset="0"/>
              </a:rPr>
              <a:t>Behaviorally, task performance was similar whether the distracting pictures contained pleasant, neutral or unpleasant scenes. </a:t>
            </a:r>
          </a:p>
          <a:p>
            <a:pPr marL="662940" indent="-571500" algn="just">
              <a:buFont typeface="Arial" panose="020B0604020202020204" pitchFamily="34" charset="0"/>
              <a:buChar char="•"/>
            </a:pPr>
            <a:r>
              <a:rPr lang="en-US" altLang="zh-CN" sz="3600" dirty="0">
                <a:effectLst/>
                <a:latin typeface="Calibri" pitchFamily="34" charset="0"/>
              </a:rPr>
              <a:t>Pleasant and unpleasant pictures evoked distinct multivoxel responses in ventral visual cortex and MT relative to neutral pictures. </a:t>
            </a:r>
          </a:p>
          <a:p>
            <a:pPr marL="662940" indent="-571500" algn="just">
              <a:buFont typeface="Arial" panose="020B0604020202020204" pitchFamily="34" charset="0"/>
              <a:buChar char="•"/>
            </a:pPr>
            <a:r>
              <a:rPr lang="en-US" altLang="zh-CN" sz="3600" dirty="0">
                <a:effectLst/>
                <a:latin typeface="Calibri" pitchFamily="34" charset="0"/>
              </a:rPr>
              <a:t>When the distractors are unpleasant pictures, the more distinct their neural representations in ventral visual cortex and MT, the worse the task performance. </a:t>
            </a:r>
          </a:p>
          <a:p>
            <a:pPr marL="662940" indent="-571500" algn="just">
              <a:buFont typeface="Arial" panose="020B0604020202020204" pitchFamily="34" charset="0"/>
              <a:buChar char="•"/>
            </a:pPr>
            <a:r>
              <a:rPr lang="en-US" altLang="zh-CN" sz="3600" dirty="0">
                <a:effectLst/>
                <a:latin typeface="Calibri" pitchFamily="34" charset="0"/>
              </a:rPr>
              <a:t>These adverse impacts have different time courses in ventral visual cortex and MT.</a:t>
            </a:r>
          </a:p>
          <a:p>
            <a:pPr marL="662940" indent="-571500" algn="just">
              <a:buFont typeface="Arial" panose="020B0604020202020204" pitchFamily="34" charset="0"/>
              <a:buChar char="•"/>
            </a:pPr>
            <a:r>
              <a:rPr lang="en-US" altLang="zh-CN" sz="3600" dirty="0">
                <a:effectLst/>
                <a:latin typeface="Calibri" pitchFamily="34" charset="0"/>
              </a:rPr>
              <a:t>Neural representations of pleasant pictures in ventral visual cortex and MT did not correlate with task performance.</a:t>
            </a:r>
          </a:p>
        </p:txBody>
      </p:sp>
      <p:sp>
        <p:nvSpPr>
          <p:cNvPr id="50" name="Rectangle 19"/>
          <p:cNvSpPr>
            <a:spLocks noChangeArrowheads="1"/>
          </p:cNvSpPr>
          <p:nvPr/>
        </p:nvSpPr>
        <p:spPr bwMode="auto">
          <a:xfrm>
            <a:off x="627050" y="11992112"/>
            <a:ext cx="16468491" cy="1371600"/>
          </a:xfrm>
          <a:prstGeom prst="rect">
            <a:avLst/>
          </a:prstGeom>
          <a:gradFill rotWithShape="0">
            <a:gsLst>
              <a:gs pos="0">
                <a:srgbClr val="438086"/>
              </a:gs>
              <a:gs pos="50000">
                <a:srgbClr val="FFFFFF"/>
              </a:gs>
              <a:gs pos="100000">
                <a:srgbClr val="438086"/>
              </a:gs>
            </a:gsLst>
            <a:lin ang="5400000" scaled="1"/>
          </a:gradFill>
          <a:ln w="9525">
            <a:solidFill>
              <a:sysClr val="windowText" lastClr="000000"/>
            </a:solidFill>
            <a:miter lim="800000"/>
            <a:headEnd/>
            <a:tailEnd/>
          </a:ln>
          <a:effectLst/>
        </p:spPr>
        <p:txBody>
          <a:bodyPr wrap="none" lIns="171450" tIns="85725" rIns="171450" bIns="85725" anchor="ctr"/>
          <a:lstStyle/>
          <a:p>
            <a:pPr marL="0" marR="0" lvl="0" indent="0" algn="ctr" defTabSz="4703763"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prstClr val="black"/>
                </a:solidFill>
                <a:effectLst/>
                <a:uLnTx/>
                <a:uFillTx/>
                <a:latin typeface="Arial" charset="0"/>
              </a:rPr>
              <a:t>Methods</a:t>
            </a:r>
          </a:p>
        </p:txBody>
      </p:sp>
      <p:sp>
        <p:nvSpPr>
          <p:cNvPr id="51" name="Rectangle 19"/>
          <p:cNvSpPr>
            <a:spLocks noChangeArrowheads="1"/>
          </p:cNvSpPr>
          <p:nvPr/>
        </p:nvSpPr>
        <p:spPr bwMode="auto">
          <a:xfrm>
            <a:off x="566677" y="4882742"/>
            <a:ext cx="16498482" cy="1371600"/>
          </a:xfrm>
          <a:prstGeom prst="rect">
            <a:avLst/>
          </a:prstGeom>
          <a:gradFill rotWithShape="0">
            <a:gsLst>
              <a:gs pos="0">
                <a:srgbClr val="438086"/>
              </a:gs>
              <a:gs pos="50000">
                <a:srgbClr val="FFFFFF"/>
              </a:gs>
              <a:gs pos="100000">
                <a:srgbClr val="438086"/>
              </a:gs>
            </a:gsLst>
            <a:lin ang="5400000" scaled="1"/>
          </a:gradFill>
          <a:ln w="9525">
            <a:solidFill>
              <a:sysClr val="windowText" lastClr="000000"/>
            </a:solidFill>
            <a:miter lim="800000"/>
            <a:headEnd/>
            <a:tailEnd/>
          </a:ln>
          <a:effectLst/>
        </p:spPr>
        <p:txBody>
          <a:bodyPr wrap="none" lIns="171450" tIns="85725" rIns="171450" bIns="85725" anchor="ctr"/>
          <a:lstStyle/>
          <a:p>
            <a:pPr marL="0" marR="0" lvl="0" indent="0" algn="ctr" defTabSz="4703763"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prstClr val="black"/>
                </a:solidFill>
                <a:effectLst/>
                <a:uLnTx/>
                <a:uFillTx/>
                <a:latin typeface="Arial" charset="0"/>
              </a:rPr>
              <a:t>Introduction</a:t>
            </a:r>
          </a:p>
        </p:txBody>
      </p:sp>
      <p:sp>
        <p:nvSpPr>
          <p:cNvPr id="53" name="Rectangle 19"/>
          <p:cNvSpPr>
            <a:spLocks noChangeArrowheads="1"/>
          </p:cNvSpPr>
          <p:nvPr/>
        </p:nvSpPr>
        <p:spPr bwMode="auto">
          <a:xfrm>
            <a:off x="33691900" y="24079200"/>
            <a:ext cx="16964662" cy="1371600"/>
          </a:xfrm>
          <a:prstGeom prst="rect">
            <a:avLst/>
          </a:prstGeom>
          <a:gradFill rotWithShape="0">
            <a:gsLst>
              <a:gs pos="0">
                <a:srgbClr val="438086"/>
              </a:gs>
              <a:gs pos="50000">
                <a:srgbClr val="FFFFFF"/>
              </a:gs>
              <a:gs pos="100000">
                <a:srgbClr val="438086"/>
              </a:gs>
            </a:gsLst>
            <a:lin ang="5400000" scaled="1"/>
          </a:gradFill>
          <a:ln w="9525">
            <a:solidFill>
              <a:sysClr val="windowText" lastClr="000000"/>
            </a:solidFill>
            <a:miter lim="800000"/>
            <a:headEnd/>
            <a:tailEnd/>
          </a:ln>
          <a:effectLst/>
        </p:spPr>
        <p:txBody>
          <a:bodyPr wrap="none" lIns="171450" tIns="85725" rIns="171450" bIns="85725" anchor="ctr"/>
          <a:lstStyle/>
          <a:p>
            <a:pPr marL="0" marR="0" lvl="0" indent="0" algn="ctr" defTabSz="4703763" eaLnBrk="1" fontAlgn="auto" latinLnBrk="0" hangingPunct="1">
              <a:lnSpc>
                <a:spcPct val="100000"/>
              </a:lnSpc>
              <a:spcBef>
                <a:spcPts val="0"/>
              </a:spcBef>
              <a:spcAft>
                <a:spcPts val="0"/>
              </a:spcAft>
              <a:buClrTx/>
              <a:buSzTx/>
              <a:buFontTx/>
              <a:buNone/>
              <a:tabLst/>
              <a:defRPr/>
            </a:pPr>
            <a:r>
              <a:rPr lang="en-US" sz="5400" b="1" kern="0" noProof="0" dirty="0">
                <a:solidFill>
                  <a:prstClr val="black"/>
                </a:solidFill>
                <a:effectLst/>
                <a:latin typeface="Arial" charset="0"/>
              </a:rPr>
              <a:t>Summary</a:t>
            </a:r>
            <a:endParaRPr kumimoji="0" lang="en-US" sz="5400" b="1" i="0" u="none" strike="noStrike" kern="0" cap="none" spc="0" normalizeH="0" baseline="0" noProof="0" dirty="0">
              <a:ln>
                <a:noFill/>
              </a:ln>
              <a:solidFill>
                <a:prstClr val="black"/>
              </a:solidFill>
              <a:effectLst/>
              <a:uLnTx/>
              <a:uFillTx/>
              <a:latin typeface="Arial" charset="0"/>
            </a:endParaRPr>
          </a:p>
        </p:txBody>
      </p:sp>
      <p:sp>
        <p:nvSpPr>
          <p:cNvPr id="11" name="TextBox 10"/>
          <p:cNvSpPr txBox="1"/>
          <p:nvPr/>
        </p:nvSpPr>
        <p:spPr>
          <a:xfrm>
            <a:off x="32156400" y="1341895"/>
            <a:ext cx="2286000" cy="584775"/>
          </a:xfrm>
          <a:prstGeom prst="rect">
            <a:avLst/>
          </a:prstGeom>
          <a:noFill/>
        </p:spPr>
        <p:txBody>
          <a:bodyPr wrap="square" rtlCol="0">
            <a:spAutoFit/>
          </a:bodyPr>
          <a:lstStyle/>
          <a:p>
            <a:r>
              <a:rPr lang="en-US" sz="3200" dirty="0">
                <a:effectLst/>
              </a:rPr>
              <a:t>4</a:t>
            </a:r>
          </a:p>
        </p:txBody>
      </p:sp>
      <p:sp>
        <p:nvSpPr>
          <p:cNvPr id="80" name="TextBox 79"/>
          <p:cNvSpPr txBox="1"/>
          <p:nvPr/>
        </p:nvSpPr>
        <p:spPr>
          <a:xfrm>
            <a:off x="17778355" y="1341895"/>
            <a:ext cx="1503770" cy="584775"/>
          </a:xfrm>
          <a:prstGeom prst="rect">
            <a:avLst/>
          </a:prstGeom>
          <a:noFill/>
        </p:spPr>
        <p:txBody>
          <a:bodyPr wrap="square" rtlCol="0">
            <a:spAutoFit/>
          </a:bodyPr>
          <a:lstStyle/>
          <a:p>
            <a:r>
              <a:rPr lang="en-US" sz="3200" dirty="0">
                <a:effectLst/>
              </a:rPr>
              <a:t>1,2</a:t>
            </a:r>
          </a:p>
        </p:txBody>
      </p:sp>
      <p:sp>
        <p:nvSpPr>
          <p:cNvPr id="81" name="TextBox 80"/>
          <p:cNvSpPr txBox="1"/>
          <p:nvPr/>
        </p:nvSpPr>
        <p:spPr>
          <a:xfrm>
            <a:off x="28194000" y="1310158"/>
            <a:ext cx="327303" cy="584775"/>
          </a:xfrm>
          <a:prstGeom prst="rect">
            <a:avLst/>
          </a:prstGeom>
          <a:noFill/>
        </p:spPr>
        <p:txBody>
          <a:bodyPr wrap="square" rtlCol="0">
            <a:spAutoFit/>
          </a:bodyPr>
          <a:lstStyle/>
          <a:p>
            <a:r>
              <a:rPr lang="en-US" sz="3200" dirty="0">
                <a:effectLst/>
              </a:rPr>
              <a:t>3</a:t>
            </a:r>
          </a:p>
        </p:txBody>
      </p:sp>
      <p:sp>
        <p:nvSpPr>
          <p:cNvPr id="83" name="TextBox 82"/>
          <p:cNvSpPr txBox="1"/>
          <p:nvPr/>
        </p:nvSpPr>
        <p:spPr>
          <a:xfrm>
            <a:off x="36690318" y="1284767"/>
            <a:ext cx="1377224" cy="584775"/>
          </a:xfrm>
          <a:prstGeom prst="rect">
            <a:avLst/>
          </a:prstGeom>
          <a:noFill/>
        </p:spPr>
        <p:txBody>
          <a:bodyPr wrap="square" rtlCol="0">
            <a:spAutoFit/>
          </a:bodyPr>
          <a:lstStyle/>
          <a:p>
            <a:r>
              <a:rPr lang="en-US" sz="3200" dirty="0">
                <a:effectLst/>
              </a:rPr>
              <a:t>1,2</a:t>
            </a:r>
          </a:p>
        </p:txBody>
      </p:sp>
      <p:sp>
        <p:nvSpPr>
          <p:cNvPr id="8" name="Rectangle 7"/>
          <p:cNvSpPr/>
          <p:nvPr/>
        </p:nvSpPr>
        <p:spPr>
          <a:xfrm>
            <a:off x="17534027" y="4910419"/>
            <a:ext cx="15934338" cy="646331"/>
          </a:xfrm>
          <a:prstGeom prst="rect">
            <a:avLst/>
          </a:prstGeom>
        </p:spPr>
        <p:txBody>
          <a:bodyPr wrap="square">
            <a:spAutoFit/>
          </a:bodyPr>
          <a:lstStyle/>
          <a:p>
            <a:endParaRPr lang="en-US" sz="3600" dirty="0">
              <a:effectLst/>
            </a:endParaRPr>
          </a:p>
        </p:txBody>
      </p:sp>
      <p:pic>
        <p:nvPicPr>
          <p:cNvPr id="41" name="Picture 4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17219" y="31165800"/>
            <a:ext cx="9585960" cy="1554480"/>
          </a:xfrm>
          <a:prstGeom prst="rect">
            <a:avLst/>
          </a:prstGeom>
        </p:spPr>
      </p:pic>
      <p:sp>
        <p:nvSpPr>
          <p:cNvPr id="43" name="TextBox 42"/>
          <p:cNvSpPr txBox="1"/>
          <p:nvPr/>
        </p:nvSpPr>
        <p:spPr>
          <a:xfrm>
            <a:off x="22337822" y="31546800"/>
            <a:ext cx="28575000" cy="923330"/>
          </a:xfrm>
          <a:prstGeom prst="rect">
            <a:avLst/>
          </a:prstGeom>
          <a:noFill/>
        </p:spPr>
        <p:txBody>
          <a:bodyPr wrap="square" rtlCol="0">
            <a:spAutoFit/>
          </a:bodyPr>
          <a:lstStyle/>
          <a:p>
            <a:pPr algn="r" defTabSz="4389120" eaLnBrk="1" fontAlgn="auto" hangingPunct="1">
              <a:spcBef>
                <a:spcPts val="0"/>
              </a:spcBef>
              <a:spcAft>
                <a:spcPts val="0"/>
              </a:spcAft>
            </a:pPr>
            <a:r>
              <a:rPr lang="en-US" sz="5400" b="1" dirty="0">
                <a:solidFill>
                  <a:srgbClr val="4F81BD">
                    <a:lumMod val="75000"/>
                  </a:srgbClr>
                </a:solidFill>
                <a:effectLst/>
                <a:latin typeface="Arial Narrow" panose="020B0606020202030204" pitchFamily="34" charset="0"/>
                <a:ea typeface="Cambria Math" panose="02040503050406030204" pitchFamily="18" charset="0"/>
                <a:cs typeface="+mn-cs"/>
              </a:rPr>
              <a:t>J. Crayton Pruitt Family Department of Biomedical Engineering</a:t>
            </a:r>
          </a:p>
        </p:txBody>
      </p:sp>
      <p:sp>
        <p:nvSpPr>
          <p:cNvPr id="45" name="Rectangle 44"/>
          <p:cNvSpPr/>
          <p:nvPr/>
        </p:nvSpPr>
        <p:spPr>
          <a:xfrm>
            <a:off x="17466034" y="11789883"/>
            <a:ext cx="16339630" cy="584775"/>
          </a:xfrm>
          <a:prstGeom prst="rect">
            <a:avLst/>
          </a:prstGeom>
        </p:spPr>
        <p:txBody>
          <a:bodyPr wrap="square">
            <a:spAutoFit/>
          </a:bodyPr>
          <a:lstStyle/>
          <a:p>
            <a:pPr algn="just">
              <a:spcBef>
                <a:spcPts val="0"/>
              </a:spcBef>
              <a:spcAft>
                <a:spcPts val="0"/>
              </a:spcAft>
            </a:pPr>
            <a:r>
              <a:rPr lang="en-US" sz="3200" kern="1200" dirty="0">
                <a:solidFill>
                  <a:srgbClr val="000000"/>
                </a:solidFill>
                <a:effectLst/>
                <a:latin typeface="+mn-lt"/>
                <a:ea typeface="Times New Roman"/>
                <a:cs typeface="Times New Roman"/>
              </a:rPr>
              <a:t>Figure </a:t>
            </a:r>
            <a:r>
              <a:rPr lang="en-US" sz="3200" dirty="0">
                <a:solidFill>
                  <a:srgbClr val="000000"/>
                </a:solidFill>
                <a:effectLst/>
                <a:latin typeface="+mn-lt"/>
                <a:ea typeface="Times New Roman"/>
                <a:cs typeface="Times New Roman"/>
              </a:rPr>
              <a:t>2</a:t>
            </a:r>
            <a:r>
              <a:rPr lang="en-US" sz="3200" kern="1200" dirty="0">
                <a:solidFill>
                  <a:srgbClr val="000000"/>
                </a:solidFill>
                <a:effectLst/>
                <a:latin typeface="+mn-lt"/>
                <a:ea typeface="Times New Roman"/>
                <a:cs typeface="Times New Roman"/>
              </a:rPr>
              <a:t>. Behavioral performance. No significance difference was found between groups. </a:t>
            </a:r>
            <a:endParaRPr lang="en-US" sz="3200" dirty="0">
              <a:effectLst/>
              <a:latin typeface="+mn-lt"/>
              <a:ea typeface="Times New Roman"/>
            </a:endParaRPr>
          </a:p>
        </p:txBody>
      </p:sp>
      <p:sp>
        <p:nvSpPr>
          <p:cNvPr id="22" name="TextBox 21"/>
          <p:cNvSpPr txBox="1"/>
          <p:nvPr/>
        </p:nvSpPr>
        <p:spPr>
          <a:xfrm>
            <a:off x="33981148" y="22896552"/>
            <a:ext cx="16541519" cy="646331"/>
          </a:xfrm>
          <a:prstGeom prst="rect">
            <a:avLst/>
          </a:prstGeom>
          <a:noFill/>
        </p:spPr>
        <p:txBody>
          <a:bodyPr wrap="square" rtlCol="0">
            <a:spAutoFit/>
          </a:bodyPr>
          <a:lstStyle/>
          <a:p>
            <a:pPr marL="342900" indent="-342900">
              <a:buFont typeface="Wingdings" panose="05000000000000000000" pitchFamily="2" charset="2"/>
              <a:buChar char="Ø"/>
            </a:pPr>
            <a:endParaRPr lang="en-US" sz="3600" dirty="0">
              <a:effectLst/>
              <a:latin typeface="Calibri" pitchFamily="34" charset="0"/>
            </a:endParaRPr>
          </a:p>
        </p:txBody>
      </p:sp>
      <p:sp>
        <p:nvSpPr>
          <p:cNvPr id="78" name="TextBox 77"/>
          <p:cNvSpPr txBox="1"/>
          <p:nvPr/>
        </p:nvSpPr>
        <p:spPr>
          <a:xfrm>
            <a:off x="23218497" y="1312637"/>
            <a:ext cx="327303" cy="584775"/>
          </a:xfrm>
          <a:prstGeom prst="rect">
            <a:avLst/>
          </a:prstGeom>
          <a:noFill/>
        </p:spPr>
        <p:txBody>
          <a:bodyPr wrap="square" rtlCol="0">
            <a:spAutoFit/>
          </a:bodyPr>
          <a:lstStyle/>
          <a:p>
            <a:r>
              <a:rPr lang="en-US" sz="3200" dirty="0">
                <a:effectLst/>
              </a:rPr>
              <a:t>1</a:t>
            </a:r>
          </a:p>
        </p:txBody>
      </p:sp>
      <p:sp>
        <p:nvSpPr>
          <p:cNvPr id="52" name="Rectangle 19"/>
          <p:cNvSpPr>
            <a:spLocks noChangeArrowheads="1"/>
          </p:cNvSpPr>
          <p:nvPr/>
        </p:nvSpPr>
        <p:spPr bwMode="auto">
          <a:xfrm>
            <a:off x="17075426" y="4880042"/>
            <a:ext cx="16645265" cy="1368357"/>
          </a:xfrm>
          <a:prstGeom prst="rect">
            <a:avLst/>
          </a:prstGeom>
          <a:gradFill rotWithShape="0">
            <a:gsLst>
              <a:gs pos="0">
                <a:srgbClr val="438086"/>
              </a:gs>
              <a:gs pos="50000">
                <a:srgbClr val="FFFFFF"/>
              </a:gs>
              <a:gs pos="100000">
                <a:srgbClr val="438086"/>
              </a:gs>
            </a:gsLst>
            <a:lin ang="5400000" scaled="1"/>
          </a:gradFill>
          <a:ln w="9525">
            <a:solidFill>
              <a:sysClr val="windowText" lastClr="000000"/>
            </a:solidFill>
            <a:miter lim="800000"/>
            <a:headEnd/>
            <a:tailEnd/>
          </a:ln>
          <a:effectLst/>
        </p:spPr>
        <p:txBody>
          <a:bodyPr wrap="none" lIns="171450" tIns="85725" rIns="171450" bIns="85725" anchor="ctr"/>
          <a:lstStyle/>
          <a:p>
            <a:pPr marL="0" marR="0" lvl="0" indent="0" algn="ctr" defTabSz="4703763"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a:noFill/>
                </a:ln>
                <a:solidFill>
                  <a:prstClr val="black"/>
                </a:solidFill>
                <a:effectLst/>
                <a:uLnTx/>
                <a:uFillTx/>
                <a:latin typeface="Arial" charset="0"/>
              </a:rPr>
              <a:t>Results</a:t>
            </a:r>
          </a:p>
        </p:txBody>
      </p:sp>
      <p:sp>
        <p:nvSpPr>
          <p:cNvPr id="77" name="TextBox 76"/>
          <p:cNvSpPr txBox="1"/>
          <p:nvPr/>
        </p:nvSpPr>
        <p:spPr>
          <a:xfrm>
            <a:off x="18823883" y="31677130"/>
            <a:ext cx="11887200" cy="707870"/>
          </a:xfrm>
          <a:prstGeom prst="rect">
            <a:avLst/>
          </a:prstGeom>
          <a:noFill/>
        </p:spPr>
        <p:txBody>
          <a:bodyPr wrap="square" lIns="91424" tIns="45712" rIns="91424" bIns="45712">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dirty="0">
                <a:effectLst/>
              </a:rPr>
              <a:t>Supported by NIH grant MH112558</a:t>
            </a:r>
            <a:endParaRPr lang="en-US" altLang="zh-CN" sz="4000" b="1" dirty="0">
              <a:effectLst/>
              <a:latin typeface="Times New Roman" pitchFamily="18" charset="0"/>
              <a:ea typeface="宋体" pitchFamily="2" charset="-122"/>
            </a:endParaRPr>
          </a:p>
        </p:txBody>
      </p:sp>
      <p:grpSp>
        <p:nvGrpSpPr>
          <p:cNvPr id="7" name="Group 6"/>
          <p:cNvGrpSpPr/>
          <p:nvPr/>
        </p:nvGrpSpPr>
        <p:grpSpPr>
          <a:xfrm>
            <a:off x="2971381" y="14484179"/>
            <a:ext cx="8311316" cy="3156368"/>
            <a:chOff x="2952268" y="13476937"/>
            <a:chExt cx="8897513" cy="3588760"/>
          </a:xfrm>
        </p:grpSpPr>
        <p:grpSp>
          <p:nvGrpSpPr>
            <p:cNvPr id="6" name="Group 5"/>
            <p:cNvGrpSpPr/>
            <p:nvPr/>
          </p:nvGrpSpPr>
          <p:grpSpPr>
            <a:xfrm>
              <a:off x="2952268" y="13476937"/>
              <a:ext cx="8897513" cy="3588760"/>
              <a:chOff x="2952268" y="13476937"/>
              <a:chExt cx="8897513" cy="3588760"/>
            </a:xfrm>
          </p:grpSpPr>
          <p:pic>
            <p:nvPicPr>
              <p:cNvPr id="2" name="Picture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257399" y="13476937"/>
                <a:ext cx="7592382" cy="3588760"/>
              </a:xfrm>
              <a:prstGeom prst="rect">
                <a:avLst/>
              </a:prstGeom>
            </p:spPr>
          </p:pic>
          <p:sp>
            <p:nvSpPr>
              <p:cNvPr id="15" name="Right Arrow 14"/>
              <p:cNvSpPr/>
              <p:nvPr/>
            </p:nvSpPr>
            <p:spPr bwMode="auto">
              <a:xfrm rot="1175496">
                <a:off x="2952268" y="16661804"/>
                <a:ext cx="8763048" cy="353535"/>
              </a:xfrm>
              <a:prstGeom prst="rightArrow">
                <a:avLst>
                  <a:gd name="adj1" fmla="val 50000"/>
                  <a:gd name="adj2" fmla="val 99440"/>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19" name="TextBox 18"/>
            <p:cNvSpPr txBox="1"/>
            <p:nvPr/>
          </p:nvSpPr>
          <p:spPr>
            <a:xfrm>
              <a:off x="5139627" y="15271317"/>
              <a:ext cx="2009238" cy="461665"/>
            </a:xfrm>
            <a:prstGeom prst="rect">
              <a:avLst/>
            </a:prstGeom>
            <a:noFill/>
          </p:spPr>
          <p:txBody>
            <a:bodyPr wrap="square" rtlCol="0">
              <a:spAutoFit/>
            </a:bodyPr>
            <a:lstStyle/>
            <a:p>
              <a:r>
                <a:rPr lang="en-US" b="1" dirty="0">
                  <a:effectLst/>
                </a:rPr>
                <a:t>5-15 secs</a:t>
              </a:r>
            </a:p>
          </p:txBody>
        </p:sp>
        <p:sp>
          <p:nvSpPr>
            <p:cNvPr id="24" name="TextBox 23"/>
            <p:cNvSpPr txBox="1"/>
            <p:nvPr/>
          </p:nvSpPr>
          <p:spPr>
            <a:xfrm>
              <a:off x="7575376" y="16141720"/>
              <a:ext cx="2044054" cy="461665"/>
            </a:xfrm>
            <a:prstGeom prst="rect">
              <a:avLst/>
            </a:prstGeom>
            <a:noFill/>
          </p:spPr>
          <p:txBody>
            <a:bodyPr wrap="square" rtlCol="0">
              <a:spAutoFit/>
            </a:bodyPr>
            <a:lstStyle/>
            <a:p>
              <a:r>
                <a:rPr lang="en-US" b="1" dirty="0"/>
                <a:t>~11.66 secs</a:t>
              </a:r>
            </a:p>
          </p:txBody>
        </p:sp>
      </p:grpSp>
      <p:sp>
        <p:nvSpPr>
          <p:cNvPr id="3" name="TextBox 2"/>
          <p:cNvSpPr txBox="1"/>
          <p:nvPr/>
        </p:nvSpPr>
        <p:spPr>
          <a:xfrm>
            <a:off x="17449800" y="12598982"/>
            <a:ext cx="1905000" cy="707886"/>
          </a:xfrm>
          <a:prstGeom prst="rect">
            <a:avLst/>
          </a:prstGeom>
          <a:noFill/>
        </p:spPr>
        <p:txBody>
          <a:bodyPr wrap="square" rtlCol="0">
            <a:spAutoFit/>
          </a:bodyPr>
          <a:lstStyle/>
          <a:p>
            <a:r>
              <a:rPr lang="en-US" altLang="zh-CN" sz="4000" b="1" dirty="0">
                <a:effectLst/>
              </a:rPr>
              <a:t>A</a:t>
            </a:r>
            <a:endParaRPr lang="en-US" sz="4000" b="1" dirty="0">
              <a:effectLst/>
            </a:endParaRPr>
          </a:p>
        </p:txBody>
      </p:sp>
      <p:sp>
        <p:nvSpPr>
          <p:cNvPr id="56" name="Rectangle 55"/>
          <p:cNvSpPr/>
          <p:nvPr/>
        </p:nvSpPr>
        <p:spPr>
          <a:xfrm>
            <a:off x="17343336" y="29367539"/>
            <a:ext cx="16136106" cy="1077218"/>
          </a:xfrm>
          <a:prstGeom prst="rect">
            <a:avLst/>
          </a:prstGeom>
        </p:spPr>
        <p:txBody>
          <a:bodyPr wrap="square">
            <a:spAutoFit/>
          </a:bodyPr>
          <a:lstStyle/>
          <a:p>
            <a:pPr algn="just">
              <a:spcBef>
                <a:spcPts val="0"/>
              </a:spcBef>
              <a:spcAft>
                <a:spcPts val="0"/>
              </a:spcAft>
            </a:pPr>
            <a:r>
              <a:rPr lang="en-US" sz="3200" kern="1200" dirty="0">
                <a:solidFill>
                  <a:srgbClr val="000000"/>
                </a:solidFill>
                <a:effectLst/>
                <a:latin typeface="+mn-lt"/>
                <a:ea typeface="Times New Roman"/>
                <a:cs typeface="Times New Roman"/>
              </a:rPr>
              <a:t>Figure </a:t>
            </a:r>
            <a:r>
              <a:rPr lang="en-US" sz="3200" dirty="0">
                <a:solidFill>
                  <a:srgbClr val="000000"/>
                </a:solidFill>
                <a:effectLst/>
                <a:latin typeface="+mn-lt"/>
                <a:ea typeface="Times New Roman"/>
                <a:cs typeface="Times New Roman"/>
              </a:rPr>
              <a:t>3</a:t>
            </a:r>
            <a:r>
              <a:rPr lang="en-US" sz="3200" kern="1200" dirty="0">
                <a:solidFill>
                  <a:srgbClr val="000000"/>
                </a:solidFill>
                <a:effectLst/>
                <a:latin typeface="+mn-lt"/>
                <a:ea typeface="Times New Roman"/>
                <a:cs typeface="Times New Roman"/>
              </a:rPr>
              <a:t>. Decoding results. (A) </a:t>
            </a:r>
            <a:r>
              <a:rPr lang="en-US" sz="3200" dirty="0">
                <a:solidFill>
                  <a:srgbClr val="000000"/>
                </a:solidFill>
                <a:effectLst/>
                <a:ea typeface="Times New Roman"/>
                <a:cs typeface="Times New Roman"/>
              </a:rPr>
              <a:t>ROIs of ventral visual cortex and MT. (B) Decoding accuracy between pleasant vs neutral and between unpleasant vs neutral as a function of TR in a trial. </a:t>
            </a:r>
            <a:endParaRPr lang="en-US" sz="3200" dirty="0">
              <a:effectLst/>
              <a:ea typeface="Times New Roman"/>
            </a:endParaRPr>
          </a:p>
        </p:txBody>
      </p:sp>
      <p:sp>
        <p:nvSpPr>
          <p:cNvPr id="59" name="Rectangle 58"/>
          <p:cNvSpPr/>
          <p:nvPr/>
        </p:nvSpPr>
        <p:spPr>
          <a:xfrm>
            <a:off x="33936210" y="22860000"/>
            <a:ext cx="16586457" cy="1077218"/>
          </a:xfrm>
          <a:prstGeom prst="rect">
            <a:avLst/>
          </a:prstGeom>
        </p:spPr>
        <p:txBody>
          <a:bodyPr wrap="square">
            <a:spAutoFit/>
          </a:bodyPr>
          <a:lstStyle/>
          <a:p>
            <a:pPr algn="just">
              <a:spcBef>
                <a:spcPts val="0"/>
              </a:spcBef>
              <a:spcAft>
                <a:spcPts val="0"/>
              </a:spcAft>
            </a:pPr>
            <a:r>
              <a:rPr lang="en-US" sz="3200" kern="1200" dirty="0">
                <a:solidFill>
                  <a:srgbClr val="000000"/>
                </a:solidFill>
                <a:effectLst/>
                <a:latin typeface="+mn-lt"/>
                <a:ea typeface="Times New Roman"/>
                <a:cs typeface="Times New Roman"/>
              </a:rPr>
              <a:t>Figure </a:t>
            </a:r>
            <a:r>
              <a:rPr lang="en-US" sz="3200" dirty="0">
                <a:solidFill>
                  <a:srgbClr val="000000"/>
                </a:solidFill>
                <a:effectLst/>
                <a:latin typeface="+mn-lt"/>
                <a:ea typeface="Times New Roman"/>
                <a:cs typeface="Times New Roman"/>
              </a:rPr>
              <a:t>4</a:t>
            </a:r>
            <a:r>
              <a:rPr lang="en-US" sz="3200" kern="1200" dirty="0">
                <a:solidFill>
                  <a:srgbClr val="000000"/>
                </a:solidFill>
                <a:effectLst/>
                <a:latin typeface="+mn-lt"/>
                <a:ea typeface="Times New Roman"/>
                <a:cs typeface="Times New Roman"/>
              </a:rPr>
              <a:t>. Strength of neural representations of affective distractors in ventral visual cortex/</a:t>
            </a:r>
            <a:r>
              <a:rPr lang="en-US" altLang="zh-CN" sz="3200" kern="1200" dirty="0">
                <a:solidFill>
                  <a:srgbClr val="000000"/>
                </a:solidFill>
                <a:effectLst/>
                <a:latin typeface="+mn-lt"/>
                <a:ea typeface="Times New Roman"/>
                <a:cs typeface="Times New Roman"/>
              </a:rPr>
              <a:t>MT</a:t>
            </a:r>
            <a:r>
              <a:rPr lang="en-US" sz="3200" kern="1200" dirty="0">
                <a:solidFill>
                  <a:srgbClr val="000000"/>
                </a:solidFill>
                <a:effectLst/>
                <a:latin typeface="+mn-lt"/>
                <a:ea typeface="Times New Roman"/>
                <a:cs typeface="Times New Roman"/>
              </a:rPr>
              <a:t> and task performance. </a:t>
            </a:r>
            <a:endParaRPr lang="en-US" sz="3200" dirty="0">
              <a:effectLst/>
              <a:ea typeface="Times New Roman"/>
            </a:endParaRPr>
          </a:p>
        </p:txBody>
      </p:sp>
      <p:sp>
        <p:nvSpPr>
          <p:cNvPr id="108" name="TextBox 107"/>
          <p:cNvSpPr txBox="1"/>
          <p:nvPr/>
        </p:nvSpPr>
        <p:spPr>
          <a:xfrm>
            <a:off x="34235199" y="11436848"/>
            <a:ext cx="15218601" cy="646331"/>
          </a:xfrm>
          <a:prstGeom prst="rect">
            <a:avLst/>
          </a:prstGeom>
          <a:noFill/>
        </p:spPr>
        <p:txBody>
          <a:bodyPr wrap="square" rtlCol="0">
            <a:spAutoFit/>
          </a:bodyPr>
          <a:lstStyle/>
          <a:p>
            <a:r>
              <a:rPr lang="en-US" altLang="zh-CN" sz="3600" b="1" dirty="0">
                <a:effectLst/>
              </a:rPr>
              <a:t>B. Pleasant vs neutral decoding time course for high and low performers </a:t>
            </a:r>
            <a:endParaRPr lang="en-US" sz="3600" b="1" dirty="0">
              <a:effectLst/>
            </a:endParaRPr>
          </a:p>
        </p:txBody>
      </p:sp>
      <p:sp>
        <p:nvSpPr>
          <p:cNvPr id="9" name="TextBox 8"/>
          <p:cNvSpPr txBox="1"/>
          <p:nvPr/>
        </p:nvSpPr>
        <p:spPr>
          <a:xfrm>
            <a:off x="34748176" y="5887584"/>
            <a:ext cx="4537472" cy="523220"/>
          </a:xfrm>
          <a:prstGeom prst="rect">
            <a:avLst/>
          </a:prstGeom>
          <a:noFill/>
        </p:spPr>
        <p:txBody>
          <a:bodyPr wrap="square" rtlCol="0">
            <a:spAutoFit/>
          </a:bodyPr>
          <a:lstStyle/>
          <a:p>
            <a:r>
              <a:rPr lang="en-US" sz="2800" b="1" dirty="0">
                <a:effectLst/>
              </a:rPr>
              <a:t>Ventral visual cortex</a:t>
            </a:r>
          </a:p>
        </p:txBody>
      </p:sp>
      <p:sp>
        <p:nvSpPr>
          <p:cNvPr id="109" name="TextBox 108"/>
          <p:cNvSpPr txBox="1"/>
          <p:nvPr/>
        </p:nvSpPr>
        <p:spPr>
          <a:xfrm>
            <a:off x="42760133" y="5943600"/>
            <a:ext cx="4537472" cy="523220"/>
          </a:xfrm>
          <a:prstGeom prst="rect">
            <a:avLst/>
          </a:prstGeom>
          <a:noFill/>
        </p:spPr>
        <p:txBody>
          <a:bodyPr wrap="square" rtlCol="0">
            <a:spAutoFit/>
          </a:bodyPr>
          <a:lstStyle/>
          <a:p>
            <a:r>
              <a:rPr lang="en-US" sz="2800" b="1" dirty="0">
                <a:effectLst/>
              </a:rPr>
              <a:t>MT</a:t>
            </a:r>
          </a:p>
        </p:txBody>
      </p:sp>
      <p:sp>
        <p:nvSpPr>
          <p:cNvPr id="111" name="TextBox 110"/>
          <p:cNvSpPr txBox="1"/>
          <p:nvPr/>
        </p:nvSpPr>
        <p:spPr>
          <a:xfrm>
            <a:off x="34899600" y="12005268"/>
            <a:ext cx="4537472" cy="523220"/>
          </a:xfrm>
          <a:prstGeom prst="rect">
            <a:avLst/>
          </a:prstGeom>
          <a:noFill/>
        </p:spPr>
        <p:txBody>
          <a:bodyPr wrap="square" rtlCol="0">
            <a:spAutoFit/>
          </a:bodyPr>
          <a:lstStyle/>
          <a:p>
            <a:r>
              <a:rPr lang="en-US" sz="2800" b="1" dirty="0">
                <a:effectLst/>
              </a:rPr>
              <a:t>Ventral visual cortex</a:t>
            </a:r>
          </a:p>
        </p:txBody>
      </p:sp>
      <p:sp>
        <p:nvSpPr>
          <p:cNvPr id="112" name="TextBox 111"/>
          <p:cNvSpPr txBox="1"/>
          <p:nvPr/>
        </p:nvSpPr>
        <p:spPr>
          <a:xfrm>
            <a:off x="42782728" y="12077120"/>
            <a:ext cx="4537472" cy="523220"/>
          </a:xfrm>
          <a:prstGeom prst="rect">
            <a:avLst/>
          </a:prstGeom>
          <a:noFill/>
        </p:spPr>
        <p:txBody>
          <a:bodyPr wrap="square" rtlCol="0">
            <a:spAutoFit/>
          </a:bodyPr>
          <a:lstStyle/>
          <a:p>
            <a:r>
              <a:rPr lang="en-US" sz="2800" b="1" dirty="0">
                <a:effectLst/>
              </a:rPr>
              <a:t>MT</a:t>
            </a:r>
          </a:p>
        </p:txBody>
      </p:sp>
      <p:sp>
        <p:nvSpPr>
          <p:cNvPr id="87" name="TextBox 86"/>
          <p:cNvSpPr txBox="1"/>
          <p:nvPr/>
        </p:nvSpPr>
        <p:spPr>
          <a:xfrm>
            <a:off x="34312615" y="5257800"/>
            <a:ext cx="15562099" cy="1200329"/>
          </a:xfrm>
          <a:prstGeom prst="rect">
            <a:avLst/>
          </a:prstGeom>
          <a:noFill/>
        </p:spPr>
        <p:txBody>
          <a:bodyPr wrap="square" rtlCol="0">
            <a:spAutoFit/>
          </a:bodyPr>
          <a:lstStyle/>
          <a:p>
            <a:r>
              <a:rPr lang="en-US" altLang="zh-CN" sz="3600" b="1" dirty="0">
                <a:effectLst/>
              </a:rPr>
              <a:t>A. Unpleasant vs neutral decoding time course for high and low performers</a:t>
            </a:r>
          </a:p>
          <a:p>
            <a:endParaRPr lang="en-US" sz="3600" b="1" dirty="0">
              <a:effectLst/>
            </a:endParaRPr>
          </a:p>
        </p:txBody>
      </p:sp>
      <p:sp>
        <p:nvSpPr>
          <p:cNvPr id="88" name="TextBox 87"/>
          <p:cNvSpPr txBox="1"/>
          <p:nvPr/>
        </p:nvSpPr>
        <p:spPr>
          <a:xfrm>
            <a:off x="34303543" y="17459897"/>
            <a:ext cx="15337509" cy="646331"/>
          </a:xfrm>
          <a:prstGeom prst="rect">
            <a:avLst/>
          </a:prstGeom>
          <a:noFill/>
        </p:spPr>
        <p:txBody>
          <a:bodyPr wrap="square" rtlCol="0">
            <a:spAutoFit/>
          </a:bodyPr>
          <a:lstStyle/>
          <a:p>
            <a:pPr marL="742950" indent="-742950">
              <a:buAutoNum type="alphaUcPeriod" startAt="3"/>
            </a:pPr>
            <a:r>
              <a:rPr lang="en-US" altLang="zh-CN" sz="3600" b="1" dirty="0">
                <a:effectLst/>
              </a:rPr>
              <a:t>Unpleasant vs neutral decoding accuracy and task performance  </a:t>
            </a:r>
            <a:endParaRPr lang="en-US" sz="3600" b="1" dirty="0">
              <a:effectLst/>
            </a:endParaRPr>
          </a:p>
        </p:txBody>
      </p:sp>
      <p:sp>
        <p:nvSpPr>
          <p:cNvPr id="122" name="TextBox 121"/>
          <p:cNvSpPr txBox="1"/>
          <p:nvPr/>
        </p:nvSpPr>
        <p:spPr>
          <a:xfrm>
            <a:off x="22413796" y="19195422"/>
            <a:ext cx="4537472" cy="523220"/>
          </a:xfrm>
          <a:prstGeom prst="rect">
            <a:avLst/>
          </a:prstGeom>
          <a:noFill/>
        </p:spPr>
        <p:txBody>
          <a:bodyPr wrap="square" rtlCol="0">
            <a:spAutoFit/>
          </a:bodyPr>
          <a:lstStyle/>
          <a:p>
            <a:pPr algn="ctr"/>
            <a:r>
              <a:rPr lang="en-US" sz="2800" b="1" dirty="0">
                <a:effectLst/>
              </a:rPr>
              <a:t>Ventral visual cortex</a:t>
            </a:r>
          </a:p>
        </p:txBody>
      </p:sp>
      <p:sp>
        <p:nvSpPr>
          <p:cNvPr id="119" name="TextBox 118"/>
          <p:cNvSpPr txBox="1"/>
          <p:nvPr/>
        </p:nvSpPr>
        <p:spPr>
          <a:xfrm>
            <a:off x="20394179" y="19079470"/>
            <a:ext cx="1905000" cy="707886"/>
          </a:xfrm>
          <a:prstGeom prst="rect">
            <a:avLst/>
          </a:prstGeom>
          <a:noFill/>
        </p:spPr>
        <p:txBody>
          <a:bodyPr wrap="square" rtlCol="0">
            <a:spAutoFit/>
          </a:bodyPr>
          <a:lstStyle/>
          <a:p>
            <a:r>
              <a:rPr lang="en-US" altLang="zh-CN" sz="4000" b="1" dirty="0">
                <a:effectLst/>
              </a:rPr>
              <a:t>B</a:t>
            </a:r>
            <a:endParaRPr lang="en-US" sz="4000" b="1" dirty="0">
              <a:effectLst/>
            </a:endParaRPr>
          </a:p>
        </p:txBody>
      </p:sp>
      <p:pic>
        <p:nvPicPr>
          <p:cNvPr id="14" name="Picture 13"/>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20443230" y="6588585"/>
            <a:ext cx="8931870" cy="5101257"/>
          </a:xfrm>
          <a:prstGeom prst="rect">
            <a:avLst/>
          </a:prstGeom>
        </p:spPr>
      </p:pic>
      <p:sp>
        <p:nvSpPr>
          <p:cNvPr id="89" name="TextBox 110">
            <a:extLst>
              <a:ext uri="{FF2B5EF4-FFF2-40B4-BE49-F238E27FC236}">
                <a16:creationId xmlns:a16="http://schemas.microsoft.com/office/drawing/2014/main" id="{EBD0757C-E14C-4683-8D4E-145342CF2165}"/>
              </a:ext>
            </a:extLst>
          </p:cNvPr>
          <p:cNvSpPr txBox="1"/>
          <p:nvPr/>
        </p:nvSpPr>
        <p:spPr>
          <a:xfrm>
            <a:off x="35086528" y="18131875"/>
            <a:ext cx="4537472" cy="523220"/>
          </a:xfrm>
          <a:prstGeom prst="rect">
            <a:avLst/>
          </a:prstGeom>
          <a:noFill/>
        </p:spPr>
        <p:txBody>
          <a:bodyPr wrap="square" rtlCol="0">
            <a:spAutoFit/>
          </a:bodyPr>
          <a:lstStyle/>
          <a:p>
            <a:r>
              <a:rPr lang="en-US" sz="2800" b="1" dirty="0">
                <a:effectLst/>
              </a:rPr>
              <a:t>Ventral visual cortex</a:t>
            </a:r>
          </a:p>
        </p:txBody>
      </p:sp>
      <p:sp>
        <p:nvSpPr>
          <p:cNvPr id="94" name="TextBox 111">
            <a:extLst>
              <a:ext uri="{FF2B5EF4-FFF2-40B4-BE49-F238E27FC236}">
                <a16:creationId xmlns:a16="http://schemas.microsoft.com/office/drawing/2014/main" id="{F90C7E19-F112-4256-9CC7-A0A294788EDD}"/>
              </a:ext>
            </a:extLst>
          </p:cNvPr>
          <p:cNvSpPr txBox="1"/>
          <p:nvPr/>
        </p:nvSpPr>
        <p:spPr>
          <a:xfrm>
            <a:off x="43357800" y="18177398"/>
            <a:ext cx="4537472" cy="523220"/>
          </a:xfrm>
          <a:prstGeom prst="rect">
            <a:avLst/>
          </a:prstGeom>
          <a:noFill/>
        </p:spPr>
        <p:txBody>
          <a:bodyPr wrap="square" rtlCol="0">
            <a:spAutoFit/>
          </a:bodyPr>
          <a:lstStyle/>
          <a:p>
            <a:r>
              <a:rPr lang="en-US" sz="2800" b="1" dirty="0">
                <a:effectLst/>
              </a:rPr>
              <a:t>MT</a:t>
            </a:r>
          </a:p>
        </p:txBody>
      </p:sp>
      <p:pic>
        <p:nvPicPr>
          <p:cNvPr id="31" name="图片 30" descr="图片包含 游戏机&#10;&#10;描述已自动生成">
            <a:extLst>
              <a:ext uri="{FF2B5EF4-FFF2-40B4-BE49-F238E27FC236}">
                <a16:creationId xmlns:a16="http://schemas.microsoft.com/office/drawing/2014/main" id="{23FF0366-C7BE-470B-A33B-912254D60F47}"/>
              </a:ext>
            </a:extLst>
          </p:cNvPr>
          <p:cNvPicPr>
            <a:picLocks noChangeAspect="1"/>
          </p:cNvPicPr>
          <p:nvPr/>
        </p:nvPicPr>
        <p:blipFill rotWithShape="1">
          <a:blip r:embed="rId13">
            <a:extLst>
              <a:ext uri="{28A0092B-C50C-407E-A947-70E740481C1C}">
                <a14:useLocalDpi xmlns:a14="http://schemas.microsoft.com/office/drawing/2010/main" val="0"/>
              </a:ext>
            </a:extLst>
          </a:blip>
          <a:srcRect t="2197" r="2410"/>
          <a:stretch/>
        </p:blipFill>
        <p:spPr>
          <a:xfrm>
            <a:off x="43053718" y="18897600"/>
            <a:ext cx="5205432" cy="3912610"/>
          </a:xfrm>
          <a:prstGeom prst="rect">
            <a:avLst/>
          </a:prstGeom>
        </p:spPr>
      </p:pic>
      <p:pic>
        <p:nvPicPr>
          <p:cNvPr id="33" name="图片 32" descr="图片包含 游戏机&#10;&#10;描述已自动生成">
            <a:extLst>
              <a:ext uri="{FF2B5EF4-FFF2-40B4-BE49-F238E27FC236}">
                <a16:creationId xmlns:a16="http://schemas.microsoft.com/office/drawing/2014/main" id="{AF040A60-F489-4064-B4AC-872A7C9F8960}"/>
              </a:ext>
            </a:extLst>
          </p:cNvPr>
          <p:cNvPicPr>
            <a:picLocks noChangeAspect="1"/>
          </p:cNvPicPr>
          <p:nvPr/>
        </p:nvPicPr>
        <p:blipFill rotWithShape="1">
          <a:blip r:embed="rId14">
            <a:extLst>
              <a:ext uri="{28A0092B-C50C-407E-A947-70E740481C1C}">
                <a14:useLocalDpi xmlns:a14="http://schemas.microsoft.com/office/drawing/2010/main" val="0"/>
              </a:ext>
            </a:extLst>
          </a:blip>
          <a:srcRect r="2714"/>
          <a:stretch/>
        </p:blipFill>
        <p:spPr>
          <a:xfrm>
            <a:off x="35204400" y="18857175"/>
            <a:ext cx="5189205" cy="4000501"/>
          </a:xfrm>
          <a:prstGeom prst="rect">
            <a:avLst/>
          </a:prstGeom>
        </p:spPr>
      </p:pic>
      <p:sp>
        <p:nvSpPr>
          <p:cNvPr id="69" name="TextBox 104">
            <a:extLst>
              <a:ext uri="{FF2B5EF4-FFF2-40B4-BE49-F238E27FC236}">
                <a16:creationId xmlns:a16="http://schemas.microsoft.com/office/drawing/2014/main" id="{27D67CF1-5EBB-4DDE-9B44-9DF5FF58509E}"/>
              </a:ext>
            </a:extLst>
          </p:cNvPr>
          <p:cNvSpPr txBox="1"/>
          <p:nvPr/>
        </p:nvSpPr>
        <p:spPr>
          <a:xfrm>
            <a:off x="46920879" y="19049825"/>
            <a:ext cx="1694721" cy="707886"/>
          </a:xfrm>
          <a:prstGeom prst="rect">
            <a:avLst/>
          </a:prstGeom>
          <a:noFill/>
        </p:spPr>
        <p:txBody>
          <a:bodyPr wrap="square" rtlCol="0">
            <a:spAutoFit/>
          </a:bodyPr>
          <a:lstStyle/>
          <a:p>
            <a:r>
              <a:rPr lang="en-US" sz="2000" b="1" dirty="0">
                <a:effectLst/>
              </a:rPr>
              <a:t>R=</a:t>
            </a:r>
            <a:r>
              <a:rPr lang="en-US" altLang="zh-CN" sz="2000" b="1" dirty="0">
                <a:effectLst/>
              </a:rPr>
              <a:t>-0.44</a:t>
            </a:r>
            <a:endParaRPr lang="en-US" sz="2000" b="1" dirty="0">
              <a:effectLst/>
            </a:endParaRPr>
          </a:p>
          <a:p>
            <a:r>
              <a:rPr lang="en-US" sz="2000" b="1" dirty="0">
                <a:effectLst/>
              </a:rPr>
              <a:t>P=0.</a:t>
            </a:r>
            <a:r>
              <a:rPr lang="en-US" altLang="zh-CN" sz="2000" b="1" dirty="0">
                <a:effectLst/>
              </a:rPr>
              <a:t>026</a:t>
            </a:r>
            <a:endParaRPr lang="en-US" sz="2000" b="1" dirty="0">
              <a:effectLst/>
            </a:endParaRPr>
          </a:p>
        </p:txBody>
      </p:sp>
      <p:sp>
        <p:nvSpPr>
          <p:cNvPr id="105" name="TextBox 104"/>
          <p:cNvSpPr txBox="1"/>
          <p:nvPr/>
        </p:nvSpPr>
        <p:spPr>
          <a:xfrm>
            <a:off x="38891404" y="19104114"/>
            <a:ext cx="1694721" cy="707886"/>
          </a:xfrm>
          <a:prstGeom prst="rect">
            <a:avLst/>
          </a:prstGeom>
          <a:noFill/>
        </p:spPr>
        <p:txBody>
          <a:bodyPr wrap="square" rtlCol="0">
            <a:spAutoFit/>
          </a:bodyPr>
          <a:lstStyle/>
          <a:p>
            <a:r>
              <a:rPr lang="en-US" sz="2000" b="1" dirty="0">
                <a:effectLst/>
              </a:rPr>
              <a:t>R=</a:t>
            </a:r>
            <a:r>
              <a:rPr lang="en-US" altLang="zh-CN" sz="2000" b="1" dirty="0">
                <a:effectLst/>
              </a:rPr>
              <a:t>-0.49</a:t>
            </a:r>
            <a:endParaRPr lang="en-US" sz="2000" b="1" dirty="0">
              <a:effectLst/>
            </a:endParaRPr>
          </a:p>
          <a:p>
            <a:r>
              <a:rPr lang="en-US" sz="2000" b="1" dirty="0">
                <a:effectLst/>
              </a:rPr>
              <a:t>P=0.</a:t>
            </a:r>
            <a:r>
              <a:rPr lang="en-US" altLang="zh-CN" sz="2000" b="1" dirty="0">
                <a:effectLst/>
              </a:rPr>
              <a:t>019</a:t>
            </a:r>
            <a:endParaRPr lang="en-US" sz="2000" b="1" dirty="0">
              <a:effectLst/>
            </a:endParaRPr>
          </a:p>
        </p:txBody>
      </p:sp>
      <p:sp>
        <p:nvSpPr>
          <p:cNvPr id="92" name="TextBox 121">
            <a:extLst>
              <a:ext uri="{FF2B5EF4-FFF2-40B4-BE49-F238E27FC236}">
                <a16:creationId xmlns:a16="http://schemas.microsoft.com/office/drawing/2014/main" id="{9D7FA5B7-89FB-4F42-A8C0-49712C9AFC06}"/>
              </a:ext>
            </a:extLst>
          </p:cNvPr>
          <p:cNvSpPr txBox="1"/>
          <p:nvPr/>
        </p:nvSpPr>
        <p:spPr>
          <a:xfrm>
            <a:off x="22589728" y="24546580"/>
            <a:ext cx="4537472" cy="523220"/>
          </a:xfrm>
          <a:prstGeom prst="rect">
            <a:avLst/>
          </a:prstGeom>
          <a:noFill/>
        </p:spPr>
        <p:txBody>
          <a:bodyPr wrap="square" rtlCol="0">
            <a:spAutoFit/>
          </a:bodyPr>
          <a:lstStyle/>
          <a:p>
            <a:pPr algn="ctr"/>
            <a:r>
              <a:rPr lang="en-US" sz="2800" b="1" dirty="0">
                <a:effectLst/>
              </a:rPr>
              <a:t>MT</a:t>
            </a:r>
          </a:p>
        </p:txBody>
      </p:sp>
      <p:pic>
        <p:nvPicPr>
          <p:cNvPr id="29" name="图片 28" descr="图片包含 游戏机&#10;&#10;描述已自动生成">
            <a:extLst>
              <a:ext uri="{FF2B5EF4-FFF2-40B4-BE49-F238E27FC236}">
                <a16:creationId xmlns:a16="http://schemas.microsoft.com/office/drawing/2014/main" id="{5694ECB9-20C0-4B97-8DA1-F134DDF14013}"/>
              </a:ext>
            </a:extLst>
          </p:cNvPr>
          <p:cNvPicPr>
            <a:picLocks noChangeAspect="1"/>
          </p:cNvPicPr>
          <p:nvPr/>
        </p:nvPicPr>
        <p:blipFill rotWithShape="1">
          <a:blip r:embed="rId15" cstate="email">
            <a:extLst>
              <a:ext uri="{28A0092B-C50C-407E-A947-70E740481C1C}">
                <a14:useLocalDpi xmlns:a14="http://schemas.microsoft.com/office/drawing/2010/main" val="0"/>
              </a:ext>
            </a:extLst>
          </a:blip>
          <a:srcRect t="4979"/>
          <a:stretch/>
        </p:blipFill>
        <p:spPr>
          <a:xfrm>
            <a:off x="19697269" y="25146000"/>
            <a:ext cx="10205848" cy="4360082"/>
          </a:xfrm>
          <a:prstGeom prst="rect">
            <a:avLst/>
          </a:prstGeom>
        </p:spPr>
      </p:pic>
      <p:pic>
        <p:nvPicPr>
          <p:cNvPr id="34" name="图片 33" descr="卡通人物&#10;&#10;描述已自动生成">
            <a:extLst>
              <a:ext uri="{FF2B5EF4-FFF2-40B4-BE49-F238E27FC236}">
                <a16:creationId xmlns:a16="http://schemas.microsoft.com/office/drawing/2014/main" id="{849552BC-091E-4A92-949D-99356E1C309B}"/>
              </a:ext>
            </a:extLst>
          </p:cNvPr>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19664559" y="19844384"/>
            <a:ext cx="10205848" cy="4594841"/>
          </a:xfrm>
          <a:prstGeom prst="rect">
            <a:avLst/>
          </a:prstGeom>
        </p:spPr>
      </p:pic>
      <p:sp>
        <p:nvSpPr>
          <p:cNvPr id="38" name="文本框 37">
            <a:extLst>
              <a:ext uri="{FF2B5EF4-FFF2-40B4-BE49-F238E27FC236}">
                <a16:creationId xmlns:a16="http://schemas.microsoft.com/office/drawing/2014/main" id="{14D4AF87-CB97-4F33-8CD8-9517C1C12D50}"/>
              </a:ext>
            </a:extLst>
          </p:cNvPr>
          <p:cNvSpPr txBox="1"/>
          <p:nvPr/>
        </p:nvSpPr>
        <p:spPr>
          <a:xfrm>
            <a:off x="29968762" y="20221482"/>
            <a:ext cx="3635437" cy="461665"/>
          </a:xfrm>
          <a:prstGeom prst="rect">
            <a:avLst/>
          </a:prstGeom>
          <a:noFill/>
        </p:spPr>
        <p:txBody>
          <a:bodyPr wrap="square" rtlCol="0">
            <a:spAutoFit/>
          </a:bodyPr>
          <a:lstStyle/>
          <a:p>
            <a:r>
              <a:rPr lang="en-US" altLang="zh-CN" dirty="0"/>
              <a:t>Unpleasant vs Neutral </a:t>
            </a:r>
            <a:endParaRPr lang="zh-CN" altLang="en-US" dirty="0"/>
          </a:p>
        </p:txBody>
      </p:sp>
      <p:sp>
        <p:nvSpPr>
          <p:cNvPr id="95" name="文本框 94">
            <a:extLst>
              <a:ext uri="{FF2B5EF4-FFF2-40B4-BE49-F238E27FC236}">
                <a16:creationId xmlns:a16="http://schemas.microsoft.com/office/drawing/2014/main" id="{59BB01CC-B05C-4CC6-A5A9-184FBFB64A50}"/>
              </a:ext>
            </a:extLst>
          </p:cNvPr>
          <p:cNvSpPr txBox="1"/>
          <p:nvPr/>
        </p:nvSpPr>
        <p:spPr>
          <a:xfrm>
            <a:off x="29968762" y="20843607"/>
            <a:ext cx="3635437" cy="461665"/>
          </a:xfrm>
          <a:prstGeom prst="rect">
            <a:avLst/>
          </a:prstGeom>
          <a:noFill/>
        </p:spPr>
        <p:txBody>
          <a:bodyPr wrap="square" rtlCol="0">
            <a:spAutoFit/>
          </a:bodyPr>
          <a:lstStyle/>
          <a:p>
            <a:r>
              <a:rPr lang="en-US" altLang="zh-CN" dirty="0"/>
              <a:t>Pleasant vs Neutral </a:t>
            </a:r>
            <a:endParaRPr lang="zh-CN" altLang="en-US" dirty="0"/>
          </a:p>
        </p:txBody>
      </p:sp>
      <p:sp>
        <p:nvSpPr>
          <p:cNvPr id="98" name="文本框 97">
            <a:extLst>
              <a:ext uri="{FF2B5EF4-FFF2-40B4-BE49-F238E27FC236}">
                <a16:creationId xmlns:a16="http://schemas.microsoft.com/office/drawing/2014/main" id="{4B702AFB-4EA7-447F-BD35-52D273C62FBF}"/>
              </a:ext>
            </a:extLst>
          </p:cNvPr>
          <p:cNvSpPr txBox="1"/>
          <p:nvPr/>
        </p:nvSpPr>
        <p:spPr>
          <a:xfrm>
            <a:off x="29794200" y="25776247"/>
            <a:ext cx="3635437" cy="461665"/>
          </a:xfrm>
          <a:prstGeom prst="rect">
            <a:avLst/>
          </a:prstGeom>
          <a:noFill/>
        </p:spPr>
        <p:txBody>
          <a:bodyPr wrap="square" rtlCol="0">
            <a:spAutoFit/>
          </a:bodyPr>
          <a:lstStyle/>
          <a:p>
            <a:r>
              <a:rPr lang="en-US" altLang="zh-CN" dirty="0"/>
              <a:t>Unpleasant vs Neutral </a:t>
            </a:r>
            <a:endParaRPr lang="zh-CN" altLang="en-US" dirty="0"/>
          </a:p>
        </p:txBody>
      </p:sp>
      <p:sp>
        <p:nvSpPr>
          <p:cNvPr id="99" name="文本框 98">
            <a:extLst>
              <a:ext uri="{FF2B5EF4-FFF2-40B4-BE49-F238E27FC236}">
                <a16:creationId xmlns:a16="http://schemas.microsoft.com/office/drawing/2014/main" id="{87268771-A9F9-4890-A726-05B324A35758}"/>
              </a:ext>
            </a:extLst>
          </p:cNvPr>
          <p:cNvSpPr txBox="1"/>
          <p:nvPr/>
        </p:nvSpPr>
        <p:spPr>
          <a:xfrm>
            <a:off x="29812735" y="26562772"/>
            <a:ext cx="3635437" cy="461665"/>
          </a:xfrm>
          <a:prstGeom prst="rect">
            <a:avLst/>
          </a:prstGeom>
          <a:noFill/>
        </p:spPr>
        <p:txBody>
          <a:bodyPr wrap="square" rtlCol="0">
            <a:spAutoFit/>
          </a:bodyPr>
          <a:lstStyle/>
          <a:p>
            <a:r>
              <a:rPr lang="en-US" altLang="zh-CN" dirty="0"/>
              <a:t>Pleasant vs Neutral </a:t>
            </a:r>
            <a:endParaRPr lang="zh-CN" altLang="en-US" dirty="0"/>
          </a:p>
        </p:txBody>
      </p:sp>
      <p:sp>
        <p:nvSpPr>
          <p:cNvPr id="36" name="矩形 35">
            <a:extLst>
              <a:ext uri="{FF2B5EF4-FFF2-40B4-BE49-F238E27FC236}">
                <a16:creationId xmlns:a16="http://schemas.microsoft.com/office/drawing/2014/main" id="{865D2F9B-F1AC-48D1-9814-F3B663EB7530}"/>
              </a:ext>
            </a:extLst>
          </p:cNvPr>
          <p:cNvSpPr/>
          <p:nvPr/>
        </p:nvSpPr>
        <p:spPr bwMode="auto">
          <a:xfrm>
            <a:off x="29108702" y="20429435"/>
            <a:ext cx="838200" cy="45761"/>
          </a:xfrm>
          <a:prstGeom prst="rect">
            <a:avLst/>
          </a:prstGeom>
          <a:solidFill>
            <a:schemeClr val="accent1"/>
          </a:solidFill>
          <a:ln w="9525" cap="flat" cmpd="sng" algn="ctr">
            <a:solidFill>
              <a:schemeClr val="accent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3" name="矩形 92">
            <a:extLst>
              <a:ext uri="{FF2B5EF4-FFF2-40B4-BE49-F238E27FC236}">
                <a16:creationId xmlns:a16="http://schemas.microsoft.com/office/drawing/2014/main" id="{BA2FD5EE-546E-4498-8777-4C4C79307924}"/>
              </a:ext>
            </a:extLst>
          </p:cNvPr>
          <p:cNvSpPr/>
          <p:nvPr/>
        </p:nvSpPr>
        <p:spPr bwMode="auto">
          <a:xfrm>
            <a:off x="29108702" y="21091997"/>
            <a:ext cx="838200" cy="45761"/>
          </a:xfrm>
          <a:prstGeom prst="rect">
            <a:avLst/>
          </a:prstGeom>
          <a:solidFill>
            <a:schemeClr val="accent2">
              <a:lumMod val="75000"/>
            </a:schemeClr>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4" name="矩形 113">
            <a:extLst>
              <a:ext uri="{FF2B5EF4-FFF2-40B4-BE49-F238E27FC236}">
                <a16:creationId xmlns:a16="http://schemas.microsoft.com/office/drawing/2014/main" id="{CEB43163-9637-42F7-975B-F188D213C8DF}"/>
              </a:ext>
            </a:extLst>
          </p:cNvPr>
          <p:cNvSpPr/>
          <p:nvPr/>
        </p:nvSpPr>
        <p:spPr bwMode="auto">
          <a:xfrm>
            <a:off x="28946475" y="26007079"/>
            <a:ext cx="838200" cy="45761"/>
          </a:xfrm>
          <a:prstGeom prst="rect">
            <a:avLst/>
          </a:prstGeom>
          <a:solidFill>
            <a:schemeClr val="accent1"/>
          </a:solidFill>
          <a:ln w="9525" cap="flat" cmpd="sng" algn="ctr">
            <a:solidFill>
              <a:schemeClr val="accent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3" name="矩形 112">
            <a:extLst>
              <a:ext uri="{FF2B5EF4-FFF2-40B4-BE49-F238E27FC236}">
                <a16:creationId xmlns:a16="http://schemas.microsoft.com/office/drawing/2014/main" id="{875C3FCF-CA44-49D7-A3D0-5EB4A44CA793}"/>
              </a:ext>
            </a:extLst>
          </p:cNvPr>
          <p:cNvSpPr/>
          <p:nvPr/>
        </p:nvSpPr>
        <p:spPr bwMode="auto">
          <a:xfrm>
            <a:off x="28956000" y="26788905"/>
            <a:ext cx="838200" cy="45761"/>
          </a:xfrm>
          <a:prstGeom prst="rect">
            <a:avLst/>
          </a:prstGeom>
          <a:solidFill>
            <a:schemeClr val="accent2">
              <a:lumMod val="75000"/>
            </a:schemeClr>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84" name="矩形 83">
            <a:extLst>
              <a:ext uri="{FF2B5EF4-FFF2-40B4-BE49-F238E27FC236}">
                <a16:creationId xmlns:a16="http://schemas.microsoft.com/office/drawing/2014/main" id="{B2FCBC9C-BC38-42CE-9647-E8BAF657FF1E}"/>
              </a:ext>
            </a:extLst>
          </p:cNvPr>
          <p:cNvSpPr/>
          <p:nvPr/>
        </p:nvSpPr>
        <p:spPr bwMode="auto">
          <a:xfrm>
            <a:off x="37326689" y="15480357"/>
            <a:ext cx="411525" cy="50765"/>
          </a:xfrm>
          <a:prstGeom prst="rect">
            <a:avLst/>
          </a:prstGeom>
          <a:solidFill>
            <a:schemeClr val="accent1"/>
          </a:solidFill>
          <a:ln w="9525" cap="flat" cmpd="sng" algn="ctr">
            <a:solidFill>
              <a:schemeClr val="accent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86" name="矩形 85">
            <a:extLst>
              <a:ext uri="{FF2B5EF4-FFF2-40B4-BE49-F238E27FC236}">
                <a16:creationId xmlns:a16="http://schemas.microsoft.com/office/drawing/2014/main" id="{ECBCD56E-6318-4206-B006-855F3F52DEB6}"/>
              </a:ext>
            </a:extLst>
          </p:cNvPr>
          <p:cNvSpPr/>
          <p:nvPr/>
        </p:nvSpPr>
        <p:spPr bwMode="auto">
          <a:xfrm>
            <a:off x="37320633" y="16150546"/>
            <a:ext cx="411525" cy="50765"/>
          </a:xfrm>
          <a:prstGeom prst="rect">
            <a:avLst/>
          </a:prstGeom>
          <a:solidFill>
            <a:schemeClr val="accent2"/>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7" name="文本框 96">
            <a:extLst>
              <a:ext uri="{FF2B5EF4-FFF2-40B4-BE49-F238E27FC236}">
                <a16:creationId xmlns:a16="http://schemas.microsoft.com/office/drawing/2014/main" id="{DF220775-64C4-4848-959A-6EAE74BB01BA}"/>
              </a:ext>
            </a:extLst>
          </p:cNvPr>
          <p:cNvSpPr txBox="1"/>
          <p:nvPr/>
        </p:nvSpPr>
        <p:spPr>
          <a:xfrm>
            <a:off x="37898084" y="15257044"/>
            <a:ext cx="3766798" cy="461665"/>
          </a:xfrm>
          <a:prstGeom prst="rect">
            <a:avLst/>
          </a:prstGeom>
          <a:noFill/>
        </p:spPr>
        <p:txBody>
          <a:bodyPr wrap="square" rtlCol="0">
            <a:spAutoFit/>
          </a:bodyPr>
          <a:lstStyle/>
          <a:p>
            <a:r>
              <a:rPr lang="en-US" altLang="zh-CN" dirty="0"/>
              <a:t>High Performers</a:t>
            </a:r>
            <a:endParaRPr lang="zh-CN" altLang="en-US" dirty="0"/>
          </a:p>
        </p:txBody>
      </p:sp>
      <p:sp>
        <p:nvSpPr>
          <p:cNvPr id="106" name="文本框 105">
            <a:extLst>
              <a:ext uri="{FF2B5EF4-FFF2-40B4-BE49-F238E27FC236}">
                <a16:creationId xmlns:a16="http://schemas.microsoft.com/office/drawing/2014/main" id="{D6F4DAAD-230E-432C-B392-2622069EF5AC}"/>
              </a:ext>
            </a:extLst>
          </p:cNvPr>
          <p:cNvSpPr txBox="1"/>
          <p:nvPr/>
        </p:nvSpPr>
        <p:spPr>
          <a:xfrm>
            <a:off x="37933971" y="15893218"/>
            <a:ext cx="2307065" cy="461665"/>
          </a:xfrm>
          <a:prstGeom prst="rect">
            <a:avLst/>
          </a:prstGeom>
          <a:noFill/>
        </p:spPr>
        <p:txBody>
          <a:bodyPr wrap="square" rtlCol="0">
            <a:spAutoFit/>
          </a:bodyPr>
          <a:lstStyle/>
          <a:p>
            <a:r>
              <a:rPr lang="en-US" altLang="zh-CN" dirty="0"/>
              <a:t>Low Performers</a:t>
            </a:r>
            <a:endParaRPr lang="zh-CN" altLang="en-US" dirty="0"/>
          </a:p>
        </p:txBody>
      </p:sp>
      <p:sp>
        <p:nvSpPr>
          <p:cNvPr id="123" name="TextBox 121">
            <a:extLst>
              <a:ext uri="{FF2B5EF4-FFF2-40B4-BE49-F238E27FC236}">
                <a16:creationId xmlns:a16="http://schemas.microsoft.com/office/drawing/2014/main" id="{C2753D77-9D10-4784-AF97-36886BFA3AFE}"/>
              </a:ext>
            </a:extLst>
          </p:cNvPr>
          <p:cNvSpPr txBox="1"/>
          <p:nvPr/>
        </p:nvSpPr>
        <p:spPr>
          <a:xfrm>
            <a:off x="18745200" y="12709514"/>
            <a:ext cx="4537472" cy="523220"/>
          </a:xfrm>
          <a:prstGeom prst="rect">
            <a:avLst/>
          </a:prstGeom>
          <a:noFill/>
        </p:spPr>
        <p:txBody>
          <a:bodyPr wrap="square" rtlCol="0">
            <a:spAutoFit/>
          </a:bodyPr>
          <a:lstStyle/>
          <a:p>
            <a:pPr algn="ctr"/>
            <a:r>
              <a:rPr lang="en-US" sz="2800" b="1" dirty="0">
                <a:effectLst/>
              </a:rPr>
              <a:t>Ventral visual cortex</a:t>
            </a:r>
          </a:p>
        </p:txBody>
      </p:sp>
      <p:sp>
        <p:nvSpPr>
          <p:cNvPr id="124" name="TextBox 121">
            <a:extLst>
              <a:ext uri="{FF2B5EF4-FFF2-40B4-BE49-F238E27FC236}">
                <a16:creationId xmlns:a16="http://schemas.microsoft.com/office/drawing/2014/main" id="{F2C62C43-D687-48DF-9617-1650373DF124}"/>
              </a:ext>
            </a:extLst>
          </p:cNvPr>
          <p:cNvSpPr txBox="1"/>
          <p:nvPr/>
        </p:nvSpPr>
        <p:spPr>
          <a:xfrm>
            <a:off x="25674549" y="12709490"/>
            <a:ext cx="4537472" cy="523220"/>
          </a:xfrm>
          <a:prstGeom prst="rect">
            <a:avLst/>
          </a:prstGeom>
          <a:noFill/>
        </p:spPr>
        <p:txBody>
          <a:bodyPr wrap="square" rtlCol="0">
            <a:spAutoFit/>
          </a:bodyPr>
          <a:lstStyle/>
          <a:p>
            <a:pPr algn="ctr"/>
            <a:r>
              <a:rPr lang="en-US" sz="2800" b="1" dirty="0">
                <a:effectLst/>
              </a:rPr>
              <a:t>MT</a:t>
            </a:r>
          </a:p>
        </p:txBody>
      </p:sp>
      <p:pic>
        <p:nvPicPr>
          <p:cNvPr id="25" name="图片 24">
            <a:extLst>
              <a:ext uri="{FF2B5EF4-FFF2-40B4-BE49-F238E27FC236}">
                <a16:creationId xmlns:a16="http://schemas.microsoft.com/office/drawing/2014/main" id="{2FD334EB-9424-4D60-8052-CC2EEAAEE305}"/>
              </a:ext>
            </a:extLst>
          </p:cNvPr>
          <p:cNvPicPr>
            <a:picLocks noChangeAspect="1"/>
          </p:cNvPicPr>
          <p:nvPr/>
        </p:nvPicPr>
        <p:blipFill>
          <a:blip r:embed="rId17"/>
          <a:stretch>
            <a:fillRect/>
          </a:stretch>
        </p:blipFill>
        <p:spPr>
          <a:xfrm>
            <a:off x="18486484" y="13306869"/>
            <a:ext cx="5584482" cy="5517868"/>
          </a:xfrm>
          <a:prstGeom prst="rect">
            <a:avLst/>
          </a:prstGeom>
        </p:spPr>
      </p:pic>
      <p:pic>
        <p:nvPicPr>
          <p:cNvPr id="32" name="图片 31">
            <a:extLst>
              <a:ext uri="{FF2B5EF4-FFF2-40B4-BE49-F238E27FC236}">
                <a16:creationId xmlns:a16="http://schemas.microsoft.com/office/drawing/2014/main" id="{D3E4AEE3-194E-43ED-83FD-DD319CC47187}"/>
              </a:ext>
            </a:extLst>
          </p:cNvPr>
          <p:cNvPicPr>
            <a:picLocks noChangeAspect="1"/>
          </p:cNvPicPr>
          <p:nvPr/>
        </p:nvPicPr>
        <p:blipFill>
          <a:blip r:embed="rId18"/>
          <a:stretch>
            <a:fillRect/>
          </a:stretch>
        </p:blipFill>
        <p:spPr>
          <a:xfrm>
            <a:off x="25136130" y="13315377"/>
            <a:ext cx="5575871" cy="5509360"/>
          </a:xfrm>
          <a:prstGeom prst="rect">
            <a:avLst/>
          </a:prstGeom>
        </p:spPr>
      </p:pic>
      <p:sp>
        <p:nvSpPr>
          <p:cNvPr id="90" name="矩形 89">
            <a:extLst>
              <a:ext uri="{FF2B5EF4-FFF2-40B4-BE49-F238E27FC236}">
                <a16:creationId xmlns:a16="http://schemas.microsoft.com/office/drawing/2014/main" id="{AFC11E99-1E3B-47B0-98F1-13EDF9038E8A}"/>
              </a:ext>
            </a:extLst>
          </p:cNvPr>
          <p:cNvSpPr/>
          <p:nvPr/>
        </p:nvSpPr>
        <p:spPr bwMode="auto">
          <a:xfrm flipV="1">
            <a:off x="20972004" y="23229002"/>
            <a:ext cx="7891004" cy="45720"/>
          </a:xfrm>
          <a:prstGeom prst="rect">
            <a:avLst/>
          </a:prstGeom>
          <a:solidFill>
            <a:schemeClr val="accent1"/>
          </a:solidFill>
          <a:ln w="9525" cap="flat" cmpd="sng" algn="ctr">
            <a:solidFill>
              <a:schemeClr val="accent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1" name="矩形 90">
            <a:extLst>
              <a:ext uri="{FF2B5EF4-FFF2-40B4-BE49-F238E27FC236}">
                <a16:creationId xmlns:a16="http://schemas.microsoft.com/office/drawing/2014/main" id="{ADD4465B-614B-4F75-BF21-ACA8FF2B503B}"/>
              </a:ext>
            </a:extLst>
          </p:cNvPr>
          <p:cNvSpPr/>
          <p:nvPr/>
        </p:nvSpPr>
        <p:spPr bwMode="auto">
          <a:xfrm>
            <a:off x="20988686" y="23424332"/>
            <a:ext cx="7874322" cy="45719"/>
          </a:xfrm>
          <a:prstGeom prst="rect">
            <a:avLst/>
          </a:prstGeom>
          <a:solidFill>
            <a:schemeClr val="accent2">
              <a:lumMod val="75000"/>
            </a:schemeClr>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20" name="矩形 119">
            <a:extLst>
              <a:ext uri="{FF2B5EF4-FFF2-40B4-BE49-F238E27FC236}">
                <a16:creationId xmlns:a16="http://schemas.microsoft.com/office/drawing/2014/main" id="{12402AD1-7740-49D8-B1A5-386BB77A0F52}"/>
              </a:ext>
            </a:extLst>
          </p:cNvPr>
          <p:cNvSpPr/>
          <p:nvPr/>
        </p:nvSpPr>
        <p:spPr bwMode="auto">
          <a:xfrm flipV="1">
            <a:off x="21036421" y="28350222"/>
            <a:ext cx="7891004" cy="45720"/>
          </a:xfrm>
          <a:prstGeom prst="rect">
            <a:avLst/>
          </a:prstGeom>
          <a:solidFill>
            <a:schemeClr val="accent1"/>
          </a:solidFill>
          <a:ln w="9525" cap="flat" cmpd="sng" algn="ctr">
            <a:solidFill>
              <a:schemeClr val="accent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25" name="矩形 124">
            <a:extLst>
              <a:ext uri="{FF2B5EF4-FFF2-40B4-BE49-F238E27FC236}">
                <a16:creationId xmlns:a16="http://schemas.microsoft.com/office/drawing/2014/main" id="{4A133456-5A25-4A8D-B0CE-CD0E9067DF3D}"/>
              </a:ext>
            </a:extLst>
          </p:cNvPr>
          <p:cNvSpPr/>
          <p:nvPr/>
        </p:nvSpPr>
        <p:spPr bwMode="auto">
          <a:xfrm>
            <a:off x="21032742" y="28528928"/>
            <a:ext cx="7874322" cy="45719"/>
          </a:xfrm>
          <a:prstGeom prst="rect">
            <a:avLst/>
          </a:prstGeom>
          <a:solidFill>
            <a:schemeClr val="accent2">
              <a:lumMod val="75000"/>
            </a:schemeClr>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126" name="直接箭头连接符 125">
            <a:extLst>
              <a:ext uri="{FF2B5EF4-FFF2-40B4-BE49-F238E27FC236}">
                <a16:creationId xmlns:a16="http://schemas.microsoft.com/office/drawing/2014/main" id="{B49168A4-BAA6-43B9-8125-9C4FEA3BD201}"/>
              </a:ext>
            </a:extLst>
          </p:cNvPr>
          <p:cNvCxnSpPr/>
          <p:nvPr/>
        </p:nvCxnSpPr>
        <p:spPr bwMode="auto">
          <a:xfrm>
            <a:off x="37804379" y="7997805"/>
            <a:ext cx="24220" cy="860478"/>
          </a:xfrm>
          <a:prstGeom prst="straightConnector1">
            <a:avLst/>
          </a:prstGeom>
          <a:solidFill>
            <a:schemeClr val="accent1"/>
          </a:solidFill>
          <a:ln w="9525"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椭圆 126">
            <a:extLst>
              <a:ext uri="{FF2B5EF4-FFF2-40B4-BE49-F238E27FC236}">
                <a16:creationId xmlns:a16="http://schemas.microsoft.com/office/drawing/2014/main" id="{73312052-6712-4484-844D-B619759D513F}"/>
              </a:ext>
            </a:extLst>
          </p:cNvPr>
          <p:cNvSpPr/>
          <p:nvPr/>
        </p:nvSpPr>
        <p:spPr bwMode="auto">
          <a:xfrm>
            <a:off x="37709036" y="7740151"/>
            <a:ext cx="190687" cy="194152"/>
          </a:xfrm>
          <a:prstGeom prst="ellipse">
            <a:avLst/>
          </a:prstGeom>
          <a:solidFill>
            <a:srgbClr val="FF540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28" name="椭圆 127">
            <a:extLst>
              <a:ext uri="{FF2B5EF4-FFF2-40B4-BE49-F238E27FC236}">
                <a16:creationId xmlns:a16="http://schemas.microsoft.com/office/drawing/2014/main" id="{58233F75-5335-4E5B-867B-14F2650E8F2B}"/>
              </a:ext>
            </a:extLst>
          </p:cNvPr>
          <p:cNvSpPr/>
          <p:nvPr/>
        </p:nvSpPr>
        <p:spPr bwMode="auto">
          <a:xfrm>
            <a:off x="37701220" y="8890222"/>
            <a:ext cx="190687" cy="194152"/>
          </a:xfrm>
          <a:prstGeom prst="ellipse">
            <a:avLst/>
          </a:prstGeom>
          <a:solidFill>
            <a:srgbClr val="FF540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29" name="椭圆 128">
            <a:extLst>
              <a:ext uri="{FF2B5EF4-FFF2-40B4-BE49-F238E27FC236}">
                <a16:creationId xmlns:a16="http://schemas.microsoft.com/office/drawing/2014/main" id="{545D267E-DD2A-4562-93F4-B51B5053BEDC}"/>
              </a:ext>
            </a:extLst>
          </p:cNvPr>
          <p:cNvSpPr/>
          <p:nvPr/>
        </p:nvSpPr>
        <p:spPr bwMode="auto">
          <a:xfrm>
            <a:off x="48265577" y="7575112"/>
            <a:ext cx="190687" cy="194152"/>
          </a:xfrm>
          <a:prstGeom prst="ellipse">
            <a:avLst/>
          </a:prstGeom>
          <a:solidFill>
            <a:srgbClr val="FF540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130" name="直接箭头连接符 129">
            <a:extLst>
              <a:ext uri="{FF2B5EF4-FFF2-40B4-BE49-F238E27FC236}">
                <a16:creationId xmlns:a16="http://schemas.microsoft.com/office/drawing/2014/main" id="{395783EE-F3F3-41E3-A58E-76BD8BBC3C81}"/>
              </a:ext>
            </a:extLst>
          </p:cNvPr>
          <p:cNvCxnSpPr>
            <a:endCxn id="131" idx="0"/>
          </p:cNvCxnSpPr>
          <p:nvPr/>
        </p:nvCxnSpPr>
        <p:spPr bwMode="auto">
          <a:xfrm>
            <a:off x="48360921" y="7815825"/>
            <a:ext cx="0" cy="880245"/>
          </a:xfrm>
          <a:prstGeom prst="straightConnector1">
            <a:avLst/>
          </a:prstGeom>
          <a:solidFill>
            <a:schemeClr val="accent1"/>
          </a:solidFill>
          <a:ln w="9525"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椭圆 130">
            <a:extLst>
              <a:ext uri="{FF2B5EF4-FFF2-40B4-BE49-F238E27FC236}">
                <a16:creationId xmlns:a16="http://schemas.microsoft.com/office/drawing/2014/main" id="{1E917A95-DC2C-43AC-8312-1FE3B8EED47A}"/>
              </a:ext>
            </a:extLst>
          </p:cNvPr>
          <p:cNvSpPr/>
          <p:nvPr/>
        </p:nvSpPr>
        <p:spPr bwMode="auto">
          <a:xfrm>
            <a:off x="48265577" y="8696070"/>
            <a:ext cx="190687" cy="194152"/>
          </a:xfrm>
          <a:prstGeom prst="ellipse">
            <a:avLst/>
          </a:prstGeom>
          <a:solidFill>
            <a:srgbClr val="FF540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32" name="TextBox 104">
            <a:extLst>
              <a:ext uri="{FF2B5EF4-FFF2-40B4-BE49-F238E27FC236}">
                <a16:creationId xmlns:a16="http://schemas.microsoft.com/office/drawing/2014/main" id="{39D562E7-D19B-4BB9-8422-22F049303AF6}"/>
              </a:ext>
            </a:extLst>
          </p:cNvPr>
          <p:cNvSpPr txBox="1"/>
          <p:nvPr/>
        </p:nvSpPr>
        <p:spPr>
          <a:xfrm>
            <a:off x="37378930" y="9699356"/>
            <a:ext cx="1694721" cy="400110"/>
          </a:xfrm>
          <a:prstGeom prst="rect">
            <a:avLst/>
          </a:prstGeom>
          <a:noFill/>
        </p:spPr>
        <p:txBody>
          <a:bodyPr wrap="square" rtlCol="0">
            <a:spAutoFit/>
          </a:bodyPr>
          <a:lstStyle/>
          <a:p>
            <a:r>
              <a:rPr lang="en-US" sz="2000" b="1" dirty="0">
                <a:effectLst/>
              </a:rPr>
              <a:t>P=0.</a:t>
            </a:r>
            <a:r>
              <a:rPr lang="en-US" altLang="zh-CN" sz="2000" b="1" dirty="0">
                <a:effectLst/>
              </a:rPr>
              <a:t>019</a:t>
            </a:r>
            <a:endParaRPr lang="en-US" sz="2000" b="1" dirty="0">
              <a:effectLst/>
            </a:endParaRPr>
          </a:p>
        </p:txBody>
      </p:sp>
      <p:sp>
        <p:nvSpPr>
          <p:cNvPr id="142" name="文本框 141">
            <a:extLst>
              <a:ext uri="{FF2B5EF4-FFF2-40B4-BE49-F238E27FC236}">
                <a16:creationId xmlns:a16="http://schemas.microsoft.com/office/drawing/2014/main" id="{206F4D98-5622-441A-9E5B-D8D844B36DCF}"/>
              </a:ext>
            </a:extLst>
          </p:cNvPr>
          <p:cNvSpPr txBox="1"/>
          <p:nvPr/>
        </p:nvSpPr>
        <p:spPr>
          <a:xfrm>
            <a:off x="29442029" y="22245990"/>
            <a:ext cx="3635437" cy="461665"/>
          </a:xfrm>
          <a:prstGeom prst="rect">
            <a:avLst/>
          </a:prstGeom>
          <a:noFill/>
        </p:spPr>
        <p:txBody>
          <a:bodyPr wrap="square" rtlCol="0">
            <a:spAutoFit/>
          </a:bodyPr>
          <a:lstStyle/>
          <a:p>
            <a:r>
              <a:rPr lang="en-US" altLang="zh-CN" dirty="0"/>
              <a:t>P=1.69x10</a:t>
            </a:r>
            <a:r>
              <a:rPr lang="en-US" altLang="zh-CN" baseline="30000" dirty="0"/>
              <a:t>-11</a:t>
            </a:r>
            <a:endParaRPr lang="zh-CN" altLang="en-US" baseline="30000" dirty="0"/>
          </a:p>
        </p:txBody>
      </p:sp>
      <p:sp>
        <p:nvSpPr>
          <p:cNvPr id="143" name="文本框 142">
            <a:extLst>
              <a:ext uri="{FF2B5EF4-FFF2-40B4-BE49-F238E27FC236}">
                <a16:creationId xmlns:a16="http://schemas.microsoft.com/office/drawing/2014/main" id="{6D3422CF-D7BA-4678-8AEA-19EFC5B525D7}"/>
              </a:ext>
            </a:extLst>
          </p:cNvPr>
          <p:cNvSpPr txBox="1"/>
          <p:nvPr/>
        </p:nvSpPr>
        <p:spPr>
          <a:xfrm>
            <a:off x="29365575" y="27647599"/>
            <a:ext cx="3635437" cy="461665"/>
          </a:xfrm>
          <a:prstGeom prst="rect">
            <a:avLst/>
          </a:prstGeom>
          <a:noFill/>
        </p:spPr>
        <p:txBody>
          <a:bodyPr wrap="square" rtlCol="0">
            <a:spAutoFit/>
          </a:bodyPr>
          <a:lstStyle/>
          <a:p>
            <a:r>
              <a:rPr lang="en-US" altLang="zh-CN" dirty="0"/>
              <a:t>P=1.61x10</a:t>
            </a:r>
            <a:r>
              <a:rPr lang="en-US" altLang="zh-CN" baseline="30000" dirty="0"/>
              <a:t>-11</a:t>
            </a:r>
            <a:endParaRPr lang="zh-CN" altLang="en-US" baseline="30000" dirty="0"/>
          </a:p>
        </p:txBody>
      </p:sp>
      <p:sp>
        <p:nvSpPr>
          <p:cNvPr id="144" name="矩形 143">
            <a:extLst>
              <a:ext uri="{FF2B5EF4-FFF2-40B4-BE49-F238E27FC236}">
                <a16:creationId xmlns:a16="http://schemas.microsoft.com/office/drawing/2014/main" id="{E6DC781B-DCE1-469E-9E9B-5778CF244E6D}"/>
              </a:ext>
            </a:extLst>
          </p:cNvPr>
          <p:cNvSpPr/>
          <p:nvPr/>
        </p:nvSpPr>
        <p:spPr bwMode="auto">
          <a:xfrm>
            <a:off x="35363000" y="6614419"/>
            <a:ext cx="6398223" cy="23002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45" name="矩形 144">
            <a:extLst>
              <a:ext uri="{FF2B5EF4-FFF2-40B4-BE49-F238E27FC236}">
                <a16:creationId xmlns:a16="http://schemas.microsoft.com/office/drawing/2014/main" id="{0A2BB72D-3AEE-4F01-B9BF-F247B36FC988}"/>
              </a:ext>
            </a:extLst>
          </p:cNvPr>
          <p:cNvSpPr/>
          <p:nvPr/>
        </p:nvSpPr>
        <p:spPr bwMode="auto">
          <a:xfrm>
            <a:off x="43517797" y="6652376"/>
            <a:ext cx="6398223" cy="23002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33" name="TextBox 104">
            <a:extLst>
              <a:ext uri="{FF2B5EF4-FFF2-40B4-BE49-F238E27FC236}">
                <a16:creationId xmlns:a16="http://schemas.microsoft.com/office/drawing/2014/main" id="{B8444221-5C47-45A5-B65C-7D7688B05D58}"/>
              </a:ext>
            </a:extLst>
          </p:cNvPr>
          <p:cNvSpPr txBox="1"/>
          <p:nvPr/>
        </p:nvSpPr>
        <p:spPr>
          <a:xfrm>
            <a:off x="47908373" y="6630989"/>
            <a:ext cx="1694721" cy="400110"/>
          </a:xfrm>
          <a:prstGeom prst="rect">
            <a:avLst/>
          </a:prstGeom>
          <a:noFill/>
        </p:spPr>
        <p:txBody>
          <a:bodyPr wrap="square" rtlCol="0">
            <a:spAutoFit/>
          </a:bodyPr>
          <a:lstStyle/>
          <a:p>
            <a:r>
              <a:rPr lang="en-US" sz="2000" b="1" dirty="0">
                <a:effectLst/>
              </a:rPr>
              <a:t>P=0.</a:t>
            </a:r>
            <a:r>
              <a:rPr lang="en-US" altLang="zh-CN" sz="2000" b="1" dirty="0">
                <a:effectLst/>
              </a:rPr>
              <a:t>026</a:t>
            </a:r>
            <a:endParaRPr lang="en-US" sz="2000" b="1" dirty="0">
              <a:effectLst/>
            </a:endParaRPr>
          </a:p>
        </p:txBody>
      </p:sp>
      <p:sp>
        <p:nvSpPr>
          <p:cNvPr id="118" name="矩形 92">
            <a:extLst>
              <a:ext uri="{FF2B5EF4-FFF2-40B4-BE49-F238E27FC236}">
                <a16:creationId xmlns:a16="http://schemas.microsoft.com/office/drawing/2014/main" id="{BA2FD5EE-546E-4498-8777-4C4C79307924}"/>
              </a:ext>
            </a:extLst>
          </p:cNvPr>
          <p:cNvSpPr/>
          <p:nvPr/>
        </p:nvSpPr>
        <p:spPr bwMode="auto">
          <a:xfrm>
            <a:off x="28956000" y="26776639"/>
            <a:ext cx="838200" cy="45761"/>
          </a:xfrm>
          <a:prstGeom prst="rect">
            <a:avLst/>
          </a:prstGeom>
          <a:solidFill>
            <a:schemeClr val="accent2">
              <a:lumMod val="75000"/>
            </a:schemeClr>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2400" b="0" i="0"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ndParaRPr>
          </a:p>
        </p:txBody>
      </p:sp>
      <p:pic>
        <p:nvPicPr>
          <p:cNvPr id="10" name="图片 9">
            <a:extLst>
              <a:ext uri="{FF2B5EF4-FFF2-40B4-BE49-F238E27FC236}">
                <a16:creationId xmlns:a16="http://schemas.microsoft.com/office/drawing/2014/main" id="{68888AF6-3E32-476A-8111-62735AA5038F}"/>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4031355" y="16344884"/>
            <a:ext cx="3143689" cy="228632"/>
          </a:xfrm>
          <a:prstGeom prst="rect">
            <a:avLst/>
          </a:prstGeom>
        </p:spPr>
      </p:pic>
      <p:pic>
        <p:nvPicPr>
          <p:cNvPr id="16" name="图片 15">
            <a:extLst>
              <a:ext uri="{FF2B5EF4-FFF2-40B4-BE49-F238E27FC236}">
                <a16:creationId xmlns:a16="http://schemas.microsoft.com/office/drawing/2014/main" id="{D4B25E01-1A31-4B09-93B7-431643CEFDB9}"/>
              </a:ext>
            </a:extLst>
          </p:cNvPr>
          <p:cNvPicPr>
            <a:picLocks noChangeAspect="1"/>
          </p:cNvPicPr>
          <p:nvPr/>
        </p:nvPicPr>
        <p:blipFill rotWithShape="1">
          <a:blip r:embed="rId20"/>
          <a:srcRect l="9510" r="11904"/>
          <a:stretch/>
        </p:blipFill>
        <p:spPr>
          <a:xfrm>
            <a:off x="44858573" y="15106399"/>
            <a:ext cx="2769596" cy="1343025"/>
          </a:xfrm>
          <a:prstGeom prst="rect">
            <a:avLst/>
          </a:prstGeom>
        </p:spPr>
      </p:pic>
      <p:pic>
        <p:nvPicPr>
          <p:cNvPr id="121" name="图片 120">
            <a:extLst>
              <a:ext uri="{FF2B5EF4-FFF2-40B4-BE49-F238E27FC236}">
                <a16:creationId xmlns:a16="http://schemas.microsoft.com/office/drawing/2014/main" id="{F411F82D-6533-446D-A713-35924BAE4A57}"/>
              </a:ext>
            </a:extLst>
          </p:cNvPr>
          <p:cNvPicPr>
            <a:picLocks noChangeAspect="1"/>
          </p:cNvPicPr>
          <p:nvPr/>
        </p:nvPicPr>
        <p:blipFill rotWithShape="1">
          <a:blip r:embed="rId20"/>
          <a:srcRect l="9510" r="11904"/>
          <a:stretch/>
        </p:blipFill>
        <p:spPr>
          <a:xfrm>
            <a:off x="45060989" y="8914279"/>
            <a:ext cx="2769596" cy="1343025"/>
          </a:xfrm>
          <a:prstGeom prst="rect">
            <a:avLst/>
          </a:prstGeom>
        </p:spPr>
      </p:pic>
      <p:pic>
        <p:nvPicPr>
          <p:cNvPr id="134" name="图片 133">
            <a:extLst>
              <a:ext uri="{FF2B5EF4-FFF2-40B4-BE49-F238E27FC236}">
                <a16:creationId xmlns:a16="http://schemas.microsoft.com/office/drawing/2014/main" id="{BF774BCE-1BC6-4B3D-A230-2E52332BF94B}"/>
              </a:ext>
            </a:extLst>
          </p:cNvPr>
          <p:cNvPicPr>
            <a:picLocks noChangeAspect="1"/>
          </p:cNvPicPr>
          <p:nvPr/>
        </p:nvPicPr>
        <p:blipFill rotWithShape="1">
          <a:blip r:embed="rId20"/>
          <a:srcRect l="9510" r="11904"/>
          <a:stretch/>
        </p:blipFill>
        <p:spPr>
          <a:xfrm>
            <a:off x="38636257" y="6513565"/>
            <a:ext cx="2769596" cy="1343025"/>
          </a:xfrm>
          <a:prstGeom prst="rect">
            <a:avLst/>
          </a:prstGeom>
        </p:spPr>
      </p:pic>
    </p:spTree>
    <p:extLst>
      <p:ext uri="{BB962C8B-B14F-4D97-AF65-F5344CB8AC3E}">
        <p14:creationId xmlns:p14="http://schemas.microsoft.com/office/powerpoint/2010/main" val="458977783"/>
      </p:ext>
    </p:extLst>
  </p:cSld>
  <p:clrMapOvr>
    <a:masterClrMapping/>
  </p:clrMapOvr>
</p:sld>
</file>

<file path=ppt/theme/theme1.xml><?xml version="1.0" encoding="utf-8"?>
<a:theme xmlns:a="http://schemas.openxmlformats.org/drawingml/2006/main" name="Default Design">
  <a:themeElements>
    <a:clrScheme name="Custom 1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43922</TotalTime>
  <Words>804</Words>
  <Application>Microsoft Office PowerPoint</Application>
  <PresentationFormat>自定义</PresentationFormat>
  <Paragraphs>75</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Arial Narrow</vt:lpstr>
      <vt:lpstr>Calibri</vt:lpstr>
      <vt:lpstr>Times New Roman</vt:lpstr>
      <vt:lpstr>Wingdings</vt:lpstr>
      <vt:lpstr>Default Design</vt:lpstr>
      <vt:lpstr>PowerPoint 演示文稿</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How To Make A Scientific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Xiong,Changhao</cp:lastModifiedBy>
  <cp:revision>1135</cp:revision>
  <cp:lastPrinted>2000-08-03T00:31:24Z</cp:lastPrinted>
  <dcterms:created xsi:type="dcterms:W3CDTF">2000-02-09T15:01:13Z</dcterms:created>
  <dcterms:modified xsi:type="dcterms:W3CDTF">2020-04-27T20:05:52Z</dcterms:modified>
  <cp:category>templates for scientific poster</cp:category>
</cp:coreProperties>
</file>