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38404800" cy="29260800"/>
  <p:notesSz cx="9296400" cy="7010400"/>
  <p:defaultTextStyle>
    <a:defPPr>
      <a:defRPr lang="en-US"/>
    </a:defPPr>
    <a:lvl1pPr algn="l" rtl="0" fontAlgn="base">
      <a:spcBef>
        <a:spcPct val="0"/>
      </a:spcBef>
      <a:spcAft>
        <a:spcPct val="0"/>
      </a:spcAft>
      <a:defRPr sz="2600" kern="1200">
        <a:solidFill>
          <a:schemeClr val="tx1"/>
        </a:solidFill>
        <a:latin typeface="Times New Roman" pitchFamily="18" charset="0"/>
        <a:ea typeface="+mn-ea"/>
        <a:cs typeface="+mn-cs"/>
      </a:defRPr>
    </a:lvl1pPr>
    <a:lvl2pPr marL="508726" algn="l" rtl="0" fontAlgn="base">
      <a:spcBef>
        <a:spcPct val="0"/>
      </a:spcBef>
      <a:spcAft>
        <a:spcPct val="0"/>
      </a:spcAft>
      <a:defRPr sz="2600" kern="1200">
        <a:solidFill>
          <a:schemeClr val="tx1"/>
        </a:solidFill>
        <a:latin typeface="Times New Roman" pitchFamily="18" charset="0"/>
        <a:ea typeface="+mn-ea"/>
        <a:cs typeface="+mn-cs"/>
      </a:defRPr>
    </a:lvl2pPr>
    <a:lvl3pPr marL="1017453" algn="l" rtl="0" fontAlgn="base">
      <a:spcBef>
        <a:spcPct val="0"/>
      </a:spcBef>
      <a:spcAft>
        <a:spcPct val="0"/>
      </a:spcAft>
      <a:defRPr sz="2600" kern="1200">
        <a:solidFill>
          <a:schemeClr val="tx1"/>
        </a:solidFill>
        <a:latin typeface="Times New Roman" pitchFamily="18" charset="0"/>
        <a:ea typeface="+mn-ea"/>
        <a:cs typeface="+mn-cs"/>
      </a:defRPr>
    </a:lvl3pPr>
    <a:lvl4pPr marL="1526179" algn="l" rtl="0" fontAlgn="base">
      <a:spcBef>
        <a:spcPct val="0"/>
      </a:spcBef>
      <a:spcAft>
        <a:spcPct val="0"/>
      </a:spcAft>
      <a:defRPr sz="2600" kern="1200">
        <a:solidFill>
          <a:schemeClr val="tx1"/>
        </a:solidFill>
        <a:latin typeface="Times New Roman" pitchFamily="18" charset="0"/>
        <a:ea typeface="+mn-ea"/>
        <a:cs typeface="+mn-cs"/>
      </a:defRPr>
    </a:lvl4pPr>
    <a:lvl5pPr marL="2034906" algn="l" rtl="0" fontAlgn="base">
      <a:spcBef>
        <a:spcPct val="0"/>
      </a:spcBef>
      <a:spcAft>
        <a:spcPct val="0"/>
      </a:spcAft>
      <a:defRPr sz="2600" kern="1200">
        <a:solidFill>
          <a:schemeClr val="tx1"/>
        </a:solidFill>
        <a:latin typeface="Times New Roman" pitchFamily="18" charset="0"/>
        <a:ea typeface="+mn-ea"/>
        <a:cs typeface="+mn-cs"/>
      </a:defRPr>
    </a:lvl5pPr>
    <a:lvl6pPr marL="2543632" algn="l" defTabSz="1017453" rtl="0" eaLnBrk="1" latinLnBrk="0" hangingPunct="1">
      <a:defRPr sz="2600" kern="1200">
        <a:solidFill>
          <a:schemeClr val="tx1"/>
        </a:solidFill>
        <a:latin typeface="Times New Roman" pitchFamily="18" charset="0"/>
        <a:ea typeface="+mn-ea"/>
        <a:cs typeface="+mn-cs"/>
      </a:defRPr>
    </a:lvl6pPr>
    <a:lvl7pPr marL="3052359" algn="l" defTabSz="1017453" rtl="0" eaLnBrk="1" latinLnBrk="0" hangingPunct="1">
      <a:defRPr sz="2600" kern="1200">
        <a:solidFill>
          <a:schemeClr val="tx1"/>
        </a:solidFill>
        <a:latin typeface="Times New Roman" pitchFamily="18" charset="0"/>
        <a:ea typeface="+mn-ea"/>
        <a:cs typeface="+mn-cs"/>
      </a:defRPr>
    </a:lvl7pPr>
    <a:lvl8pPr marL="3561085" algn="l" defTabSz="1017453" rtl="0" eaLnBrk="1" latinLnBrk="0" hangingPunct="1">
      <a:defRPr sz="2600" kern="1200">
        <a:solidFill>
          <a:schemeClr val="tx1"/>
        </a:solidFill>
        <a:latin typeface="Times New Roman" pitchFamily="18" charset="0"/>
        <a:ea typeface="+mn-ea"/>
        <a:cs typeface="+mn-cs"/>
      </a:defRPr>
    </a:lvl8pPr>
    <a:lvl9pPr marL="4069812" algn="l" defTabSz="1017453" rtl="0" eaLnBrk="1" latinLnBrk="0" hangingPunct="1">
      <a:defRPr sz="26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9216">
          <p15:clr>
            <a:srgbClr val="A4A3A4"/>
          </p15:clr>
        </p15:guide>
        <p15:guide id="2" pos="12096">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sa Miller" initials="LM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EB8E"/>
    <a:srgbClr val="0BB96A"/>
    <a:srgbClr val="5E449E"/>
    <a:srgbClr val="6699FF"/>
    <a:srgbClr val="501972"/>
    <a:srgbClr val="9966FF"/>
    <a:srgbClr val="9CD45E"/>
    <a:srgbClr val="4E7988"/>
    <a:srgbClr val="E8A6DB"/>
    <a:srgbClr val="5918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C8F286-DD66-41D8-AF5C-2945CB4EA85D}" v="9" dt="2020-05-23T20:55:07.5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19" autoAdjust="0"/>
    <p:restoredTop sz="94987" autoAdjust="0"/>
  </p:normalViewPr>
  <p:slideViewPr>
    <p:cSldViewPr>
      <p:cViewPr>
        <p:scale>
          <a:sx n="37" d="100"/>
          <a:sy n="37" d="100"/>
        </p:scale>
        <p:origin x="-29" y="-605"/>
      </p:cViewPr>
      <p:guideLst>
        <p:guide orient="horz" pos="9216"/>
        <p:guide pos="12096"/>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21" d="100"/>
          <a:sy n="21" d="100"/>
        </p:scale>
        <p:origin x="-702" y="-138"/>
      </p:cViewPr>
      <p:guideLst>
        <p:guide orient="horz" pos="2208"/>
        <p:guide pos="29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ashia pinkard" userId="eaa0aaf0831373e1" providerId="LiveId" clId="{77A490E5-A6FA-4339-9778-85C88C5917FE}"/>
    <pc:docChg chg="undo redo custSel modSld">
      <pc:chgData name="elashia pinkard" userId="eaa0aaf0831373e1" providerId="LiveId" clId="{77A490E5-A6FA-4339-9778-85C88C5917FE}" dt="2019-12-10T03:14:07.009" v="5771" actId="114"/>
      <pc:docMkLst>
        <pc:docMk/>
      </pc:docMkLst>
      <pc:sldChg chg="addSp delSp modSp">
        <pc:chgData name="elashia pinkard" userId="eaa0aaf0831373e1" providerId="LiveId" clId="{77A490E5-A6FA-4339-9778-85C88C5917FE}" dt="2019-12-10T03:14:07.009" v="5771" actId="114"/>
        <pc:sldMkLst>
          <pc:docMk/>
          <pc:sldMk cId="0" sldId="257"/>
        </pc:sldMkLst>
        <pc:spChg chg="mod">
          <ac:chgData name="elashia pinkard" userId="eaa0aaf0831373e1" providerId="LiveId" clId="{77A490E5-A6FA-4339-9778-85C88C5917FE}" dt="2019-12-10T03:12:41.347" v="5757" actId="20577"/>
          <ac:spMkLst>
            <pc:docMk/>
            <pc:sldMk cId="0" sldId="257"/>
            <ac:spMk id="3" creationId="{00000000-0000-0000-0000-000000000000}"/>
          </ac:spMkLst>
        </pc:spChg>
        <pc:spChg chg="mod">
          <ac:chgData name="elashia pinkard" userId="eaa0aaf0831373e1" providerId="LiveId" clId="{77A490E5-A6FA-4339-9778-85C88C5917FE}" dt="2019-12-10T03:12:50.052" v="5759" actId="20577"/>
          <ac:spMkLst>
            <pc:docMk/>
            <pc:sldMk cId="0" sldId="257"/>
            <ac:spMk id="4" creationId="{00000000-0000-0000-0000-000000000000}"/>
          </ac:spMkLst>
        </pc:spChg>
        <pc:spChg chg="add del mod">
          <ac:chgData name="elashia pinkard" userId="eaa0aaf0831373e1" providerId="LiveId" clId="{77A490E5-A6FA-4339-9778-85C88C5917FE}" dt="2019-11-26T19:00:11.719" v="3735"/>
          <ac:spMkLst>
            <pc:docMk/>
            <pc:sldMk cId="0" sldId="257"/>
            <ac:spMk id="5" creationId="{EB20A435-8D2A-47B6-9E0B-B7867F361DD9}"/>
          </ac:spMkLst>
        </pc:spChg>
        <pc:spChg chg="mod">
          <ac:chgData name="elashia pinkard" userId="eaa0aaf0831373e1" providerId="LiveId" clId="{77A490E5-A6FA-4339-9778-85C88C5917FE}" dt="2019-12-02T16:15:05.003" v="5613" actId="1076"/>
          <ac:spMkLst>
            <pc:docMk/>
            <pc:sldMk cId="0" sldId="257"/>
            <ac:spMk id="6" creationId="{00000000-0000-0000-0000-000000000000}"/>
          </ac:spMkLst>
        </pc:spChg>
        <pc:spChg chg="mod">
          <ac:chgData name="elashia pinkard" userId="eaa0aaf0831373e1" providerId="LiveId" clId="{77A490E5-A6FA-4339-9778-85C88C5917FE}" dt="2019-12-10T03:11:17.593" v="5750" actId="20577"/>
          <ac:spMkLst>
            <pc:docMk/>
            <pc:sldMk cId="0" sldId="257"/>
            <ac:spMk id="8" creationId="{00000000-0000-0000-0000-000000000000}"/>
          </ac:spMkLst>
        </pc:spChg>
        <pc:spChg chg="mod">
          <ac:chgData name="elashia pinkard" userId="eaa0aaf0831373e1" providerId="LiveId" clId="{77A490E5-A6FA-4339-9778-85C88C5917FE}" dt="2019-12-02T16:18:11.784" v="5630" actId="1076"/>
          <ac:spMkLst>
            <pc:docMk/>
            <pc:sldMk cId="0" sldId="257"/>
            <ac:spMk id="10" creationId="{00000000-0000-0000-0000-000000000000}"/>
          </ac:spMkLst>
        </pc:spChg>
        <pc:spChg chg="add mod">
          <ac:chgData name="elashia pinkard" userId="eaa0aaf0831373e1" providerId="LiveId" clId="{77A490E5-A6FA-4339-9778-85C88C5917FE}" dt="2019-12-02T16:14:52.906" v="5611" actId="1076"/>
          <ac:spMkLst>
            <pc:docMk/>
            <pc:sldMk cId="0" sldId="257"/>
            <ac:spMk id="11" creationId="{B69E98E4-E7DF-4FE9-A763-28631F858B8C}"/>
          </ac:spMkLst>
        </pc:spChg>
        <pc:spChg chg="mod">
          <ac:chgData name="elashia pinkard" userId="eaa0aaf0831373e1" providerId="LiveId" clId="{77A490E5-A6FA-4339-9778-85C88C5917FE}" dt="2019-12-10T03:14:07.009" v="5771" actId="114"/>
          <ac:spMkLst>
            <pc:docMk/>
            <pc:sldMk cId="0" sldId="257"/>
            <ac:spMk id="16" creationId="{00000000-0000-0000-0000-000000000000}"/>
          </ac:spMkLst>
        </pc:spChg>
        <pc:spChg chg="mod">
          <ac:chgData name="elashia pinkard" userId="eaa0aaf0831373e1" providerId="LiveId" clId="{77A490E5-A6FA-4339-9778-85C88C5917FE}" dt="2019-12-02T16:20:26.494" v="5673" actId="1582"/>
          <ac:spMkLst>
            <pc:docMk/>
            <pc:sldMk cId="0" sldId="257"/>
            <ac:spMk id="41" creationId="{00000000-0000-0000-0000-000000000000}"/>
          </ac:spMkLst>
        </pc:spChg>
        <pc:spChg chg="mod">
          <ac:chgData name="elashia pinkard" userId="eaa0aaf0831373e1" providerId="LiveId" clId="{77A490E5-A6FA-4339-9778-85C88C5917FE}" dt="2019-11-14T04:04:48.782" v="3205" actId="20577"/>
          <ac:spMkLst>
            <pc:docMk/>
            <pc:sldMk cId="0" sldId="257"/>
            <ac:spMk id="1028" creationId="{00000000-0000-0000-0000-000000000000}"/>
          </ac:spMkLst>
        </pc:spChg>
        <pc:spChg chg="mod">
          <ac:chgData name="elashia pinkard" userId="eaa0aaf0831373e1" providerId="LiveId" clId="{77A490E5-A6FA-4339-9778-85C88C5917FE}" dt="2019-12-02T16:20:29.468" v="5677" actId="1582"/>
          <ac:spMkLst>
            <pc:docMk/>
            <pc:sldMk cId="0" sldId="257"/>
            <ac:spMk id="1033" creationId="{00000000-0000-0000-0000-000000000000}"/>
          </ac:spMkLst>
        </pc:spChg>
        <pc:spChg chg="mod">
          <ac:chgData name="elashia pinkard" userId="eaa0aaf0831373e1" providerId="LiveId" clId="{77A490E5-A6FA-4339-9778-85C88C5917FE}" dt="2019-12-02T16:20:26.870" v="5675" actId="1582"/>
          <ac:spMkLst>
            <pc:docMk/>
            <pc:sldMk cId="0" sldId="257"/>
            <ac:spMk id="1034" creationId="{00000000-0000-0000-0000-000000000000}"/>
          </ac:spMkLst>
        </pc:spChg>
        <pc:spChg chg="del mod">
          <ac:chgData name="elashia pinkard" userId="eaa0aaf0831373e1" providerId="LiveId" clId="{77A490E5-A6FA-4339-9778-85C88C5917FE}" dt="2019-12-02T16:01:49.495" v="5354"/>
          <ac:spMkLst>
            <pc:docMk/>
            <pc:sldMk cId="0" sldId="257"/>
            <ac:spMk id="1035" creationId="{00000000-0000-0000-0000-000000000000}"/>
          </ac:spMkLst>
        </pc:spChg>
        <pc:spChg chg="mod">
          <ac:chgData name="elashia pinkard" userId="eaa0aaf0831373e1" providerId="LiveId" clId="{77A490E5-A6FA-4339-9778-85C88C5917FE}" dt="2019-12-02T16:20:26.619" v="5674" actId="1582"/>
          <ac:spMkLst>
            <pc:docMk/>
            <pc:sldMk cId="0" sldId="257"/>
            <ac:spMk id="1036" creationId="{00000000-0000-0000-0000-000000000000}"/>
          </ac:spMkLst>
        </pc:spChg>
        <pc:spChg chg="mod">
          <ac:chgData name="elashia pinkard" userId="eaa0aaf0831373e1" providerId="LiveId" clId="{77A490E5-A6FA-4339-9778-85C88C5917FE}" dt="2019-12-02T16:20:27.477" v="5676" actId="1582"/>
          <ac:spMkLst>
            <pc:docMk/>
            <pc:sldMk cId="0" sldId="257"/>
            <ac:spMk id="1050" creationId="{00000000-0000-0000-0000-000000000000}"/>
          </ac:spMkLst>
        </pc:spChg>
        <pc:graphicFrameChg chg="add">
          <ac:chgData name="elashia pinkard" userId="eaa0aaf0831373e1" providerId="LiveId" clId="{77A490E5-A6FA-4339-9778-85C88C5917FE}" dt="2019-11-26T20:40:30.160" v="4784"/>
          <ac:graphicFrameMkLst>
            <pc:docMk/>
            <pc:sldMk cId="0" sldId="257"/>
            <ac:graphicFrameMk id="34" creationId="{00000000-0008-0000-0000-000003000000}"/>
          </ac:graphicFrameMkLst>
        </pc:graphicFrameChg>
        <pc:graphicFrameChg chg="add">
          <ac:chgData name="elashia pinkard" userId="eaa0aaf0831373e1" providerId="LiveId" clId="{77A490E5-A6FA-4339-9778-85C88C5917FE}" dt="2019-11-26T20:41:37.613" v="4787"/>
          <ac:graphicFrameMkLst>
            <pc:docMk/>
            <pc:sldMk cId="0" sldId="257"/>
            <ac:graphicFrameMk id="35" creationId="{00000000-0008-0000-0000-000003000000}"/>
          </ac:graphicFrameMkLst>
        </pc:graphicFrameChg>
        <pc:graphicFrameChg chg="add mod">
          <ac:chgData name="elashia pinkard" userId="eaa0aaf0831373e1" providerId="LiveId" clId="{77A490E5-A6FA-4339-9778-85C88C5917FE}" dt="2019-11-26T20:43:31.399" v="4800" actId="1076"/>
          <ac:graphicFrameMkLst>
            <pc:docMk/>
            <pc:sldMk cId="0" sldId="257"/>
            <ac:graphicFrameMk id="36" creationId="{00000000-0008-0000-0000-000003000000}"/>
          </ac:graphicFrameMkLst>
        </pc:graphicFrameChg>
        <pc:picChg chg="mod">
          <ac:chgData name="elashia pinkard" userId="eaa0aaf0831373e1" providerId="LiveId" clId="{77A490E5-A6FA-4339-9778-85C88C5917FE}" dt="2019-12-02T16:15:09.432" v="5614" actId="1076"/>
          <ac:picMkLst>
            <pc:docMk/>
            <pc:sldMk cId="0" sldId="257"/>
            <ac:picMk id="5" creationId="{00000000-0000-0000-0000-000000000000}"/>
          </ac:picMkLst>
        </pc:picChg>
        <pc:picChg chg="add del">
          <ac:chgData name="elashia pinkard" userId="eaa0aaf0831373e1" providerId="LiveId" clId="{77A490E5-A6FA-4339-9778-85C88C5917FE}" dt="2019-11-26T20:44:06.393" v="4803"/>
          <ac:picMkLst>
            <pc:docMk/>
            <pc:sldMk cId="0" sldId="257"/>
            <ac:picMk id="7" creationId="{00000000-0000-0000-0000-000000000000}"/>
          </ac:picMkLst>
        </pc:picChg>
        <pc:picChg chg="add mod">
          <ac:chgData name="elashia pinkard" userId="eaa0aaf0831373e1" providerId="LiveId" clId="{77A490E5-A6FA-4339-9778-85C88C5917FE}" dt="2019-12-02T16:14:56.053" v="5612" actId="1076"/>
          <ac:picMkLst>
            <pc:docMk/>
            <pc:sldMk cId="0" sldId="257"/>
            <ac:picMk id="9" creationId="{2A5C3480-A27E-48F0-922B-D14E8E6B71C6}"/>
          </ac:picMkLst>
        </pc:picChg>
        <pc:picChg chg="mod">
          <ac:chgData name="elashia pinkard" userId="eaa0aaf0831373e1" providerId="LiveId" clId="{77A490E5-A6FA-4339-9778-85C88C5917FE}" dt="2019-11-14T03:57:34.341" v="3027" actId="1076"/>
          <ac:picMkLst>
            <pc:docMk/>
            <pc:sldMk cId="0" sldId="257"/>
            <ac:picMk id="1048" creationId="{00000000-0000-0000-0000-000000000000}"/>
          </ac:picMkLst>
        </pc:picChg>
        <pc:picChg chg="mod">
          <ac:chgData name="elashia pinkard" userId="eaa0aaf0831373e1" providerId="LiveId" clId="{77A490E5-A6FA-4339-9778-85C88C5917FE}" dt="2019-11-14T03:45:05.034" v="2826" actId="1076"/>
          <ac:picMkLst>
            <pc:docMk/>
            <pc:sldMk cId="0" sldId="257"/>
            <ac:picMk id="1049" creationId="{00000000-0000-0000-0000-000000000000}"/>
          </ac:picMkLst>
        </pc:picChg>
      </pc:sldChg>
    </pc:docChg>
  </pc:docChgLst>
  <pc:docChgLst>
    <pc:chgData name="elashia pinkard" userId="eaa0aaf0831373e1" providerId="LiveId" clId="{146A3117-B455-470D-A7ED-972C62619AA7}"/>
    <pc:docChg chg="custSel modSld">
      <pc:chgData name="elashia pinkard" userId="eaa0aaf0831373e1" providerId="LiveId" clId="{146A3117-B455-470D-A7ED-972C62619AA7}" dt="2020-03-08T23:37:59.877" v="738" actId="20577"/>
      <pc:docMkLst>
        <pc:docMk/>
      </pc:docMkLst>
      <pc:sldChg chg="modSp">
        <pc:chgData name="elashia pinkard" userId="eaa0aaf0831373e1" providerId="LiveId" clId="{146A3117-B455-470D-A7ED-972C62619AA7}" dt="2020-03-08T23:37:59.877" v="738" actId="20577"/>
        <pc:sldMkLst>
          <pc:docMk/>
          <pc:sldMk cId="0" sldId="257"/>
        </pc:sldMkLst>
        <pc:spChg chg="mod">
          <ac:chgData name="elashia pinkard" userId="eaa0aaf0831373e1" providerId="LiveId" clId="{146A3117-B455-470D-A7ED-972C62619AA7}" dt="2020-03-06T23:23:12.509" v="18" actId="20577"/>
          <ac:spMkLst>
            <pc:docMk/>
            <pc:sldMk cId="0" sldId="257"/>
            <ac:spMk id="3" creationId="{00000000-0000-0000-0000-000000000000}"/>
          </ac:spMkLst>
        </pc:spChg>
        <pc:spChg chg="mod">
          <ac:chgData name="elashia pinkard" userId="eaa0aaf0831373e1" providerId="LiveId" clId="{146A3117-B455-470D-A7ED-972C62619AA7}" dt="2020-03-08T23:37:59.877" v="738" actId="20577"/>
          <ac:spMkLst>
            <pc:docMk/>
            <pc:sldMk cId="0" sldId="257"/>
            <ac:spMk id="4" creationId="{00000000-0000-0000-0000-000000000000}"/>
          </ac:spMkLst>
        </pc:spChg>
      </pc:sldChg>
    </pc:docChg>
  </pc:docChgLst>
  <pc:docChgLst>
    <pc:chgData name="elashia pinkard" userId="eaa0aaf0831373e1" providerId="LiveId" clId="{4CC8F286-DD66-41D8-AF5C-2945CB4EA85D}"/>
    <pc:docChg chg="modSld">
      <pc:chgData name="elashia pinkard" userId="eaa0aaf0831373e1" providerId="LiveId" clId="{4CC8F286-DD66-41D8-AF5C-2945CB4EA85D}" dt="2020-05-23T21:11:41.635" v="32" actId="1076"/>
      <pc:docMkLst>
        <pc:docMk/>
      </pc:docMkLst>
      <pc:sldChg chg="addSp delSp modSp">
        <pc:chgData name="elashia pinkard" userId="eaa0aaf0831373e1" providerId="LiveId" clId="{4CC8F286-DD66-41D8-AF5C-2945CB4EA85D}" dt="2020-05-23T21:11:41.635" v="32" actId="1076"/>
        <pc:sldMkLst>
          <pc:docMk/>
          <pc:sldMk cId="0" sldId="257"/>
        </pc:sldMkLst>
        <pc:spChg chg="mod">
          <ac:chgData name="elashia pinkard" userId="eaa0aaf0831373e1" providerId="LiveId" clId="{4CC8F286-DD66-41D8-AF5C-2945CB4EA85D}" dt="2020-05-23T21:11:35.986" v="31" actId="1076"/>
          <ac:spMkLst>
            <pc:docMk/>
            <pc:sldMk cId="0" sldId="257"/>
            <ac:spMk id="6" creationId="{00000000-0000-0000-0000-000000000000}"/>
          </ac:spMkLst>
        </pc:spChg>
        <pc:spChg chg="mod">
          <ac:chgData name="elashia pinkard" userId="eaa0aaf0831373e1" providerId="LiveId" clId="{4CC8F286-DD66-41D8-AF5C-2945CB4EA85D}" dt="2020-05-23T21:04:18.585" v="24" actId="20577"/>
          <ac:spMkLst>
            <pc:docMk/>
            <pc:sldMk cId="0" sldId="257"/>
            <ac:spMk id="8" creationId="{00000000-0000-0000-0000-000000000000}"/>
          </ac:spMkLst>
        </pc:spChg>
        <pc:spChg chg="mod">
          <ac:chgData name="elashia pinkard" userId="eaa0aaf0831373e1" providerId="LiveId" clId="{4CC8F286-DD66-41D8-AF5C-2945CB4EA85D}" dt="2020-05-23T21:11:08.250" v="27" actId="1076"/>
          <ac:spMkLst>
            <pc:docMk/>
            <pc:sldMk cId="0" sldId="257"/>
            <ac:spMk id="11" creationId="{B69E98E4-E7DF-4FE9-A763-28631F858B8C}"/>
          </ac:spMkLst>
        </pc:spChg>
        <pc:spChg chg="mod">
          <ac:chgData name="elashia pinkard" userId="eaa0aaf0831373e1" providerId="LiveId" clId="{4CC8F286-DD66-41D8-AF5C-2945CB4EA85D}" dt="2020-05-23T20:55:07.575" v="15" actId="207"/>
          <ac:spMkLst>
            <pc:docMk/>
            <pc:sldMk cId="0" sldId="257"/>
            <ac:spMk id="41" creationId="{00000000-0000-0000-0000-000000000000}"/>
          </ac:spMkLst>
        </pc:spChg>
        <pc:spChg chg="mod">
          <ac:chgData name="elashia pinkard" userId="eaa0aaf0831373e1" providerId="LiveId" clId="{4CC8F286-DD66-41D8-AF5C-2945CB4EA85D}" dt="2020-05-23T20:54:39.857" v="12" actId="207"/>
          <ac:spMkLst>
            <pc:docMk/>
            <pc:sldMk cId="0" sldId="257"/>
            <ac:spMk id="1034" creationId="{00000000-0000-0000-0000-000000000000}"/>
          </ac:spMkLst>
        </pc:spChg>
        <pc:spChg chg="mod">
          <ac:chgData name="elashia pinkard" userId="eaa0aaf0831373e1" providerId="LiveId" clId="{4CC8F286-DD66-41D8-AF5C-2945CB4EA85D}" dt="2020-05-23T20:54:57.796" v="14" actId="207"/>
          <ac:spMkLst>
            <pc:docMk/>
            <pc:sldMk cId="0" sldId="257"/>
            <ac:spMk id="1036" creationId="{00000000-0000-0000-0000-000000000000}"/>
          </ac:spMkLst>
        </pc:spChg>
        <pc:spChg chg="mod">
          <ac:chgData name="elashia pinkard" userId="eaa0aaf0831373e1" providerId="LiveId" clId="{4CC8F286-DD66-41D8-AF5C-2945CB4EA85D}" dt="2020-05-23T20:54:51.652" v="13" actId="207"/>
          <ac:spMkLst>
            <pc:docMk/>
            <pc:sldMk cId="0" sldId="257"/>
            <ac:spMk id="1050" creationId="{00000000-0000-0000-0000-000000000000}"/>
          </ac:spMkLst>
        </pc:spChg>
        <pc:picChg chg="del">
          <ac:chgData name="elashia pinkard" userId="eaa0aaf0831373e1" providerId="LiveId" clId="{4CC8F286-DD66-41D8-AF5C-2945CB4EA85D}" dt="2020-05-23T20:47:11.665" v="0"/>
          <ac:picMkLst>
            <pc:docMk/>
            <pc:sldMk cId="0" sldId="257"/>
            <ac:picMk id="5" creationId="{00000000-0000-0000-0000-000000000000}"/>
          </ac:picMkLst>
        </pc:picChg>
        <pc:picChg chg="add mod">
          <ac:chgData name="elashia pinkard" userId="eaa0aaf0831373e1" providerId="LiveId" clId="{4CC8F286-DD66-41D8-AF5C-2945CB4EA85D}" dt="2020-05-23T21:11:41.635" v="32" actId="1076"/>
          <ac:picMkLst>
            <pc:docMk/>
            <pc:sldMk cId="0" sldId="257"/>
            <ac:picMk id="7" creationId="{243CF616-838A-42B5-8C27-050CDF779D19}"/>
          </ac:picMkLst>
        </pc:picChg>
        <pc:picChg chg="del">
          <ac:chgData name="elashia pinkard" userId="eaa0aaf0831373e1" providerId="LiveId" clId="{4CC8F286-DD66-41D8-AF5C-2945CB4EA85D}" dt="2020-05-23T20:47:15.533" v="1"/>
          <ac:picMkLst>
            <pc:docMk/>
            <pc:sldMk cId="0" sldId="257"/>
            <ac:picMk id="9" creationId="{2A5C3480-A27E-48F0-922B-D14E8E6B71C6}"/>
          </ac:picMkLst>
        </pc:picChg>
        <pc:picChg chg="add mod">
          <ac:chgData name="elashia pinkard" userId="eaa0aaf0831373e1" providerId="LiveId" clId="{4CC8F286-DD66-41D8-AF5C-2945CB4EA85D}" dt="2020-05-23T21:11:19.569" v="29" actId="14100"/>
          <ac:picMkLst>
            <pc:docMk/>
            <pc:sldMk cId="0" sldId="257"/>
            <ac:picMk id="12" creationId="{13D13364-494B-439E-AF95-C6287EBF0504}"/>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4029176" cy="350520"/>
          </a:xfrm>
          <a:prstGeom prst="rect">
            <a:avLst/>
          </a:prstGeom>
          <a:noFill/>
          <a:ln w="9525">
            <a:noFill/>
            <a:miter lim="800000"/>
            <a:headEnd/>
            <a:tailEnd/>
          </a:ln>
          <a:effectLst/>
        </p:spPr>
        <p:txBody>
          <a:bodyPr vert="horz" wrap="square" lIns="93107" tIns="46554" rIns="93107" bIns="46554" numCol="1" anchor="t" anchorCtr="0" compatLnSpc="1">
            <a:prstTxWarp prst="textNoShape">
              <a:avLst/>
            </a:prstTxWarp>
          </a:bodyPr>
          <a:lstStyle>
            <a:lvl1pPr defTabSz="931683">
              <a:defRPr sz="1200"/>
            </a:lvl1pPr>
          </a:lstStyle>
          <a:p>
            <a:pPr>
              <a:defRPr/>
            </a:pPr>
            <a:endParaRPr lang="en-US" dirty="0"/>
          </a:p>
        </p:txBody>
      </p:sp>
      <p:sp>
        <p:nvSpPr>
          <p:cNvPr id="4099" name="Rectangle 1027"/>
          <p:cNvSpPr>
            <a:spLocks noGrp="1" noChangeArrowheads="1"/>
          </p:cNvSpPr>
          <p:nvPr>
            <p:ph type="dt" sz="quarter" idx="1"/>
          </p:nvPr>
        </p:nvSpPr>
        <p:spPr bwMode="auto">
          <a:xfrm>
            <a:off x="5267225" y="0"/>
            <a:ext cx="4029175" cy="350520"/>
          </a:xfrm>
          <a:prstGeom prst="rect">
            <a:avLst/>
          </a:prstGeom>
          <a:noFill/>
          <a:ln w="9525">
            <a:noFill/>
            <a:miter lim="800000"/>
            <a:headEnd/>
            <a:tailEnd/>
          </a:ln>
          <a:effectLst/>
        </p:spPr>
        <p:txBody>
          <a:bodyPr vert="horz" wrap="square" lIns="93107" tIns="46554" rIns="93107" bIns="46554" numCol="1" anchor="t" anchorCtr="0" compatLnSpc="1">
            <a:prstTxWarp prst="textNoShape">
              <a:avLst/>
            </a:prstTxWarp>
          </a:bodyPr>
          <a:lstStyle>
            <a:lvl1pPr algn="r" defTabSz="931683">
              <a:defRPr sz="1200"/>
            </a:lvl1pPr>
          </a:lstStyle>
          <a:p>
            <a:pPr>
              <a:defRPr/>
            </a:pPr>
            <a:endParaRPr lang="en-US" dirty="0"/>
          </a:p>
        </p:txBody>
      </p:sp>
      <p:sp>
        <p:nvSpPr>
          <p:cNvPr id="4100" name="Rectangle 1028"/>
          <p:cNvSpPr>
            <a:spLocks noGrp="1" noChangeArrowheads="1"/>
          </p:cNvSpPr>
          <p:nvPr>
            <p:ph type="ftr" sz="quarter" idx="2"/>
          </p:nvPr>
        </p:nvSpPr>
        <p:spPr bwMode="auto">
          <a:xfrm>
            <a:off x="0" y="6659881"/>
            <a:ext cx="4029176" cy="350520"/>
          </a:xfrm>
          <a:prstGeom prst="rect">
            <a:avLst/>
          </a:prstGeom>
          <a:noFill/>
          <a:ln w="9525">
            <a:noFill/>
            <a:miter lim="800000"/>
            <a:headEnd/>
            <a:tailEnd/>
          </a:ln>
          <a:effectLst/>
        </p:spPr>
        <p:txBody>
          <a:bodyPr vert="horz" wrap="square" lIns="93107" tIns="46554" rIns="93107" bIns="46554" numCol="1" anchor="b" anchorCtr="0" compatLnSpc="1">
            <a:prstTxWarp prst="textNoShape">
              <a:avLst/>
            </a:prstTxWarp>
          </a:bodyPr>
          <a:lstStyle>
            <a:lvl1pPr defTabSz="931683">
              <a:defRPr sz="1200"/>
            </a:lvl1pPr>
          </a:lstStyle>
          <a:p>
            <a:pPr>
              <a:defRPr/>
            </a:pPr>
            <a:endParaRPr lang="en-US" dirty="0"/>
          </a:p>
        </p:txBody>
      </p:sp>
      <p:sp>
        <p:nvSpPr>
          <p:cNvPr id="4101" name="Rectangle 1029"/>
          <p:cNvSpPr>
            <a:spLocks noGrp="1" noChangeArrowheads="1"/>
          </p:cNvSpPr>
          <p:nvPr>
            <p:ph type="sldNum" sz="quarter" idx="3"/>
          </p:nvPr>
        </p:nvSpPr>
        <p:spPr bwMode="auto">
          <a:xfrm>
            <a:off x="5267225" y="6659881"/>
            <a:ext cx="4029175" cy="350520"/>
          </a:xfrm>
          <a:prstGeom prst="rect">
            <a:avLst/>
          </a:prstGeom>
          <a:noFill/>
          <a:ln w="9525">
            <a:noFill/>
            <a:miter lim="800000"/>
            <a:headEnd/>
            <a:tailEnd/>
          </a:ln>
          <a:effectLst/>
        </p:spPr>
        <p:txBody>
          <a:bodyPr vert="horz" wrap="square" lIns="93107" tIns="46554" rIns="93107" bIns="46554" numCol="1" anchor="b" anchorCtr="0" compatLnSpc="1">
            <a:prstTxWarp prst="textNoShape">
              <a:avLst/>
            </a:prstTxWarp>
          </a:bodyPr>
          <a:lstStyle>
            <a:lvl1pPr algn="r" defTabSz="931683">
              <a:defRPr sz="1200"/>
            </a:lvl1pPr>
          </a:lstStyle>
          <a:p>
            <a:pPr>
              <a:defRPr/>
            </a:pPr>
            <a:fld id="{FF978C02-01C2-4BB0-848E-11BBD2A3A91A}" type="slidenum">
              <a:rPr lang="en-US"/>
              <a:pPr>
                <a:defRPr/>
              </a:pPr>
              <a:t>‹#›</a:t>
            </a:fld>
            <a:endParaRPr lang="en-US" dirty="0"/>
          </a:p>
        </p:txBody>
      </p:sp>
    </p:spTree>
    <p:extLst>
      <p:ext uri="{BB962C8B-B14F-4D97-AF65-F5344CB8AC3E}">
        <p14:creationId xmlns:p14="http://schemas.microsoft.com/office/powerpoint/2010/main" val="3684965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2" y="0"/>
            <a:ext cx="4028358" cy="350520"/>
          </a:xfrm>
          <a:prstGeom prst="rect">
            <a:avLst/>
          </a:prstGeom>
          <a:noFill/>
          <a:ln w="9525">
            <a:noFill/>
            <a:miter lim="800000"/>
            <a:headEnd/>
            <a:tailEnd/>
          </a:ln>
          <a:effectLst/>
        </p:spPr>
        <p:txBody>
          <a:bodyPr vert="horz" wrap="square" lIns="24326" tIns="12163" rIns="24326" bIns="12163" numCol="1" anchor="t" anchorCtr="0" compatLnSpc="1">
            <a:prstTxWarp prst="textNoShape">
              <a:avLst/>
            </a:prstTxWarp>
          </a:bodyPr>
          <a:lstStyle>
            <a:lvl1pPr eaLnBrk="0" hangingPunct="0">
              <a:defRPr sz="300"/>
            </a:lvl1pPr>
          </a:lstStyle>
          <a:p>
            <a:pPr>
              <a:defRPr/>
            </a:pPr>
            <a:endParaRPr lang="en-US" dirty="0"/>
          </a:p>
        </p:txBody>
      </p:sp>
      <p:sp>
        <p:nvSpPr>
          <p:cNvPr id="15363" name="Rectangle 3"/>
          <p:cNvSpPr>
            <a:spLocks noGrp="1" noChangeArrowheads="1"/>
          </p:cNvSpPr>
          <p:nvPr>
            <p:ph type="dt" idx="1"/>
          </p:nvPr>
        </p:nvSpPr>
        <p:spPr bwMode="auto">
          <a:xfrm>
            <a:off x="5265999" y="0"/>
            <a:ext cx="4028358" cy="350520"/>
          </a:xfrm>
          <a:prstGeom prst="rect">
            <a:avLst/>
          </a:prstGeom>
          <a:noFill/>
          <a:ln w="9525">
            <a:noFill/>
            <a:miter lim="800000"/>
            <a:headEnd/>
            <a:tailEnd/>
          </a:ln>
          <a:effectLst/>
        </p:spPr>
        <p:txBody>
          <a:bodyPr vert="horz" wrap="square" lIns="24326" tIns="12163" rIns="24326" bIns="12163" numCol="1" anchor="t" anchorCtr="0" compatLnSpc="1">
            <a:prstTxWarp prst="textNoShape">
              <a:avLst/>
            </a:prstTxWarp>
          </a:bodyPr>
          <a:lstStyle>
            <a:lvl1pPr algn="r" eaLnBrk="0" hangingPunct="0">
              <a:defRPr sz="300"/>
            </a:lvl1pPr>
          </a:lstStyle>
          <a:p>
            <a:pPr>
              <a:defRPr/>
            </a:pPr>
            <a:fld id="{54D3EB86-E354-4118-8FA5-BA18FFB42C82}" type="datetimeFigureOut">
              <a:rPr lang="en-US"/>
              <a:pPr>
                <a:defRPr/>
              </a:pPr>
              <a:t>5/23/2020</a:t>
            </a:fld>
            <a:endParaRPr lang="en-US" dirty="0"/>
          </a:p>
        </p:txBody>
      </p:sp>
      <p:sp>
        <p:nvSpPr>
          <p:cNvPr id="3076" name="Rectangle 4"/>
          <p:cNvSpPr>
            <a:spLocks noGrp="1" noRot="1" noChangeAspect="1" noChangeArrowheads="1" noTextEdit="1"/>
          </p:cNvSpPr>
          <p:nvPr>
            <p:ph type="sldImg" idx="2"/>
          </p:nvPr>
        </p:nvSpPr>
        <p:spPr bwMode="auto">
          <a:xfrm>
            <a:off x="2922588" y="525463"/>
            <a:ext cx="3451225" cy="26289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29559" y="3329940"/>
            <a:ext cx="7437283" cy="3154681"/>
          </a:xfrm>
          <a:prstGeom prst="rect">
            <a:avLst/>
          </a:prstGeom>
          <a:noFill/>
          <a:ln w="9525">
            <a:noFill/>
            <a:miter lim="800000"/>
            <a:headEnd/>
            <a:tailEnd/>
          </a:ln>
          <a:effectLst/>
        </p:spPr>
        <p:txBody>
          <a:bodyPr vert="horz" wrap="square" lIns="24326" tIns="12163" rIns="24326" bIns="1216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2" y="6658553"/>
            <a:ext cx="4028358" cy="350520"/>
          </a:xfrm>
          <a:prstGeom prst="rect">
            <a:avLst/>
          </a:prstGeom>
          <a:noFill/>
          <a:ln w="9525">
            <a:noFill/>
            <a:miter lim="800000"/>
            <a:headEnd/>
            <a:tailEnd/>
          </a:ln>
          <a:effectLst/>
        </p:spPr>
        <p:txBody>
          <a:bodyPr vert="horz" wrap="square" lIns="24326" tIns="12163" rIns="24326" bIns="12163" numCol="1" anchor="b" anchorCtr="0" compatLnSpc="1">
            <a:prstTxWarp prst="textNoShape">
              <a:avLst/>
            </a:prstTxWarp>
          </a:bodyPr>
          <a:lstStyle>
            <a:lvl1pPr eaLnBrk="0" hangingPunct="0">
              <a:defRPr sz="300"/>
            </a:lvl1pPr>
          </a:lstStyle>
          <a:p>
            <a:pPr>
              <a:defRPr/>
            </a:pPr>
            <a:endParaRPr lang="en-US" dirty="0"/>
          </a:p>
        </p:txBody>
      </p:sp>
      <p:sp>
        <p:nvSpPr>
          <p:cNvPr id="15367" name="Rectangle 7"/>
          <p:cNvSpPr>
            <a:spLocks noGrp="1" noChangeArrowheads="1"/>
          </p:cNvSpPr>
          <p:nvPr>
            <p:ph type="sldNum" sz="quarter" idx="5"/>
          </p:nvPr>
        </p:nvSpPr>
        <p:spPr bwMode="auto">
          <a:xfrm>
            <a:off x="5265999" y="6658553"/>
            <a:ext cx="4028358" cy="350520"/>
          </a:xfrm>
          <a:prstGeom prst="rect">
            <a:avLst/>
          </a:prstGeom>
          <a:noFill/>
          <a:ln w="9525">
            <a:noFill/>
            <a:miter lim="800000"/>
            <a:headEnd/>
            <a:tailEnd/>
          </a:ln>
          <a:effectLst/>
        </p:spPr>
        <p:txBody>
          <a:bodyPr vert="horz" wrap="square" lIns="24326" tIns="12163" rIns="24326" bIns="12163" numCol="1" anchor="b" anchorCtr="0" compatLnSpc="1">
            <a:prstTxWarp prst="textNoShape">
              <a:avLst/>
            </a:prstTxWarp>
          </a:bodyPr>
          <a:lstStyle>
            <a:lvl1pPr algn="r" eaLnBrk="0" hangingPunct="0">
              <a:defRPr sz="300"/>
            </a:lvl1pPr>
          </a:lstStyle>
          <a:p>
            <a:pPr>
              <a:defRPr/>
            </a:pPr>
            <a:fld id="{A0C1DA25-34C9-4667-873A-455194EAE5C1}" type="slidenum">
              <a:rPr lang="en-US"/>
              <a:pPr>
                <a:defRPr/>
              </a:pPr>
              <a:t>‹#›</a:t>
            </a:fld>
            <a:endParaRPr lang="en-US" dirty="0"/>
          </a:p>
        </p:txBody>
      </p:sp>
    </p:spTree>
    <p:extLst>
      <p:ext uri="{BB962C8B-B14F-4D97-AF65-F5344CB8AC3E}">
        <p14:creationId xmlns:p14="http://schemas.microsoft.com/office/powerpoint/2010/main" val="6664017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Calibri" pitchFamily="34" charset="0"/>
        <a:ea typeface="+mn-ea"/>
        <a:cs typeface="+mn-cs"/>
      </a:defRPr>
    </a:lvl1pPr>
    <a:lvl2pPr marL="508726" algn="l" rtl="0" eaLnBrk="0" fontAlgn="base" hangingPunct="0">
      <a:spcBef>
        <a:spcPct val="30000"/>
      </a:spcBef>
      <a:spcAft>
        <a:spcPct val="0"/>
      </a:spcAft>
      <a:defRPr sz="1300" kern="1200">
        <a:solidFill>
          <a:schemeClr val="tx1"/>
        </a:solidFill>
        <a:latin typeface="Calibri" pitchFamily="34" charset="0"/>
        <a:ea typeface="+mn-ea"/>
        <a:cs typeface="+mn-cs"/>
      </a:defRPr>
    </a:lvl2pPr>
    <a:lvl3pPr marL="1017453" algn="l" rtl="0" eaLnBrk="0" fontAlgn="base" hangingPunct="0">
      <a:spcBef>
        <a:spcPct val="30000"/>
      </a:spcBef>
      <a:spcAft>
        <a:spcPct val="0"/>
      </a:spcAft>
      <a:defRPr sz="1300" kern="1200">
        <a:solidFill>
          <a:schemeClr val="tx1"/>
        </a:solidFill>
        <a:latin typeface="Calibri" pitchFamily="34" charset="0"/>
        <a:ea typeface="+mn-ea"/>
        <a:cs typeface="+mn-cs"/>
      </a:defRPr>
    </a:lvl3pPr>
    <a:lvl4pPr marL="1526179" algn="l" rtl="0" eaLnBrk="0" fontAlgn="base" hangingPunct="0">
      <a:spcBef>
        <a:spcPct val="30000"/>
      </a:spcBef>
      <a:spcAft>
        <a:spcPct val="0"/>
      </a:spcAft>
      <a:defRPr sz="1300" kern="1200">
        <a:solidFill>
          <a:schemeClr val="tx1"/>
        </a:solidFill>
        <a:latin typeface="Calibri" pitchFamily="34" charset="0"/>
        <a:ea typeface="+mn-ea"/>
        <a:cs typeface="+mn-cs"/>
      </a:defRPr>
    </a:lvl4pPr>
    <a:lvl5pPr marL="2034906" algn="l" rtl="0" eaLnBrk="0" fontAlgn="base" hangingPunct="0">
      <a:spcBef>
        <a:spcPct val="30000"/>
      </a:spcBef>
      <a:spcAft>
        <a:spcPct val="0"/>
      </a:spcAft>
      <a:defRPr sz="1300" kern="1200">
        <a:solidFill>
          <a:schemeClr val="tx1"/>
        </a:solidFill>
        <a:latin typeface="Calibri" pitchFamily="34" charset="0"/>
        <a:ea typeface="+mn-ea"/>
        <a:cs typeface="+mn-cs"/>
      </a:defRPr>
    </a:lvl5pPr>
    <a:lvl6pPr marL="2543632" algn="l" defTabSz="1017453" rtl="0" eaLnBrk="1" latinLnBrk="0" hangingPunct="1">
      <a:defRPr sz="1300" kern="1200">
        <a:solidFill>
          <a:schemeClr val="tx1"/>
        </a:solidFill>
        <a:latin typeface="+mn-lt"/>
        <a:ea typeface="+mn-ea"/>
        <a:cs typeface="+mn-cs"/>
      </a:defRPr>
    </a:lvl6pPr>
    <a:lvl7pPr marL="3052359" algn="l" defTabSz="1017453" rtl="0" eaLnBrk="1" latinLnBrk="0" hangingPunct="1">
      <a:defRPr sz="1300" kern="1200">
        <a:solidFill>
          <a:schemeClr val="tx1"/>
        </a:solidFill>
        <a:latin typeface="+mn-lt"/>
        <a:ea typeface="+mn-ea"/>
        <a:cs typeface="+mn-cs"/>
      </a:defRPr>
    </a:lvl7pPr>
    <a:lvl8pPr marL="3561085" algn="l" defTabSz="1017453" rtl="0" eaLnBrk="1" latinLnBrk="0" hangingPunct="1">
      <a:defRPr sz="1300" kern="1200">
        <a:solidFill>
          <a:schemeClr val="tx1"/>
        </a:solidFill>
        <a:latin typeface="+mn-lt"/>
        <a:ea typeface="+mn-ea"/>
        <a:cs typeface="+mn-cs"/>
      </a:defRPr>
    </a:lvl8pPr>
    <a:lvl9pPr marL="4069812" algn="l" defTabSz="1017453"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a:xfrm>
            <a:off x="2922588" y="525463"/>
            <a:ext cx="3451225" cy="2628900"/>
          </a:xfrm>
          <a:ln/>
        </p:spPr>
      </p:sp>
      <p:sp>
        <p:nvSpPr>
          <p:cNvPr id="4099"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432513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1062" y="9090527"/>
            <a:ext cx="32642676" cy="6270681"/>
          </a:xfrm>
        </p:spPr>
        <p:txBody>
          <a:bodyPr/>
          <a:lstStyle/>
          <a:p>
            <a:r>
              <a:rPr lang="en-US"/>
              <a:t>Click to edit Master title style</a:t>
            </a:r>
          </a:p>
        </p:txBody>
      </p:sp>
      <p:sp>
        <p:nvSpPr>
          <p:cNvPr id="3" name="Subtitle 2"/>
          <p:cNvSpPr>
            <a:spLocks noGrp="1"/>
          </p:cNvSpPr>
          <p:nvPr>
            <p:ph type="subTitle" idx="1"/>
          </p:nvPr>
        </p:nvSpPr>
        <p:spPr>
          <a:xfrm>
            <a:off x="5760370" y="16580407"/>
            <a:ext cx="26884062" cy="7479186"/>
          </a:xfrm>
        </p:spPr>
        <p:txBody>
          <a:bodyPr/>
          <a:lstStyle>
            <a:lvl1pPr marL="0" indent="0" algn="ctr">
              <a:buNone/>
              <a:defRPr/>
            </a:lvl1pPr>
            <a:lvl2pPr marL="508726" indent="0" algn="ctr">
              <a:buNone/>
              <a:defRPr/>
            </a:lvl2pPr>
            <a:lvl3pPr marL="1017453" indent="0" algn="ctr">
              <a:buNone/>
              <a:defRPr/>
            </a:lvl3pPr>
            <a:lvl4pPr marL="1526179" indent="0" algn="ctr">
              <a:buNone/>
              <a:defRPr/>
            </a:lvl4pPr>
            <a:lvl5pPr marL="2034906" indent="0" algn="ctr">
              <a:buNone/>
              <a:defRPr/>
            </a:lvl5pPr>
            <a:lvl6pPr marL="2543632" indent="0" algn="ctr">
              <a:buNone/>
              <a:defRPr/>
            </a:lvl6pPr>
            <a:lvl7pPr marL="3052359" indent="0" algn="ctr">
              <a:buNone/>
              <a:defRPr/>
            </a:lvl7pPr>
            <a:lvl8pPr marL="3561085" indent="0" algn="ctr">
              <a:buNone/>
              <a:defRPr/>
            </a:lvl8pPr>
            <a:lvl9pPr marL="4069812"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BB1C551-D5D4-46E5-A0A8-8B7445B1B6B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7BB6885-5719-4496-B512-BA8CAD5B48F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361315" y="2591692"/>
            <a:ext cx="8158914" cy="2341790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84572" y="2591692"/>
            <a:ext cx="24308301" cy="2341790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302E57D-7B9F-46FE-8C45-BD5472719DF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6DE749F-03A1-42C1-A0E8-F5AA7618611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4" y="18803130"/>
            <a:ext cx="32644430" cy="5810807"/>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3033714" y="12402330"/>
            <a:ext cx="32644430" cy="6400801"/>
          </a:xfrm>
        </p:spPr>
        <p:txBody>
          <a:bodyPr anchor="b"/>
          <a:lstStyle>
            <a:lvl1pPr marL="0" indent="0">
              <a:buNone/>
              <a:defRPr sz="2200"/>
            </a:lvl1pPr>
            <a:lvl2pPr marL="508726" indent="0">
              <a:buNone/>
              <a:defRPr sz="2000"/>
            </a:lvl2pPr>
            <a:lvl3pPr marL="1017453" indent="0">
              <a:buNone/>
              <a:defRPr sz="1800"/>
            </a:lvl3pPr>
            <a:lvl4pPr marL="1526179" indent="0">
              <a:buNone/>
              <a:defRPr sz="1600"/>
            </a:lvl4pPr>
            <a:lvl5pPr marL="2034906" indent="0">
              <a:buNone/>
              <a:defRPr sz="1600"/>
            </a:lvl5pPr>
            <a:lvl6pPr marL="2543632" indent="0">
              <a:buNone/>
              <a:defRPr sz="1600"/>
            </a:lvl6pPr>
            <a:lvl7pPr marL="3052359" indent="0">
              <a:buNone/>
              <a:defRPr sz="1600"/>
            </a:lvl7pPr>
            <a:lvl8pPr marL="3561085" indent="0">
              <a:buNone/>
              <a:defRPr sz="1600"/>
            </a:lvl8pPr>
            <a:lvl9pPr marL="4069812"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D8764C2-9DD7-4188-AC4C-1655741A155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84571" y="8432801"/>
            <a:ext cx="16233608" cy="1757679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86621" y="8432801"/>
            <a:ext cx="16233608" cy="1757679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9752EA4-DE14-4C7F-B7E9-4A01BE41147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19538" y="1171074"/>
            <a:ext cx="34565724" cy="4876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19539" y="6550527"/>
            <a:ext cx="16968788" cy="2728940"/>
          </a:xfrm>
        </p:spPr>
        <p:txBody>
          <a:bodyPr anchor="b"/>
          <a:lstStyle>
            <a:lvl1pPr marL="0" indent="0">
              <a:buNone/>
              <a:defRPr sz="2700" b="1"/>
            </a:lvl1pPr>
            <a:lvl2pPr marL="508726" indent="0">
              <a:buNone/>
              <a:defRPr sz="2200" b="1"/>
            </a:lvl2pPr>
            <a:lvl3pPr marL="1017453" indent="0">
              <a:buNone/>
              <a:defRPr sz="2000" b="1"/>
            </a:lvl3pPr>
            <a:lvl4pPr marL="1526179" indent="0">
              <a:buNone/>
              <a:defRPr sz="1800" b="1"/>
            </a:lvl4pPr>
            <a:lvl5pPr marL="2034906" indent="0">
              <a:buNone/>
              <a:defRPr sz="1800" b="1"/>
            </a:lvl5pPr>
            <a:lvl6pPr marL="2543632" indent="0">
              <a:buNone/>
              <a:defRPr sz="1800" b="1"/>
            </a:lvl6pPr>
            <a:lvl7pPr marL="3052359" indent="0">
              <a:buNone/>
              <a:defRPr sz="1800" b="1"/>
            </a:lvl7pPr>
            <a:lvl8pPr marL="3561085" indent="0">
              <a:buNone/>
              <a:defRPr sz="1800" b="1"/>
            </a:lvl8pPr>
            <a:lvl9pPr marL="4069812" indent="0">
              <a:buNone/>
              <a:defRPr sz="1800" b="1"/>
            </a:lvl9pPr>
          </a:lstStyle>
          <a:p>
            <a:pPr lvl="0"/>
            <a:r>
              <a:rPr lang="en-US"/>
              <a:t>Click to edit Master text styles</a:t>
            </a:r>
          </a:p>
        </p:txBody>
      </p:sp>
      <p:sp>
        <p:nvSpPr>
          <p:cNvPr id="4" name="Content Placeholder 3"/>
          <p:cNvSpPr>
            <a:spLocks noGrp="1"/>
          </p:cNvSpPr>
          <p:nvPr>
            <p:ph sz="half" idx="2"/>
          </p:nvPr>
        </p:nvSpPr>
        <p:spPr>
          <a:xfrm>
            <a:off x="1919539" y="9279467"/>
            <a:ext cx="16968788" cy="16858470"/>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457" y="6550527"/>
            <a:ext cx="16975805" cy="2728940"/>
          </a:xfrm>
        </p:spPr>
        <p:txBody>
          <a:bodyPr anchor="b"/>
          <a:lstStyle>
            <a:lvl1pPr marL="0" indent="0">
              <a:buNone/>
              <a:defRPr sz="2700" b="1"/>
            </a:lvl1pPr>
            <a:lvl2pPr marL="508726" indent="0">
              <a:buNone/>
              <a:defRPr sz="2200" b="1"/>
            </a:lvl2pPr>
            <a:lvl3pPr marL="1017453" indent="0">
              <a:buNone/>
              <a:defRPr sz="2000" b="1"/>
            </a:lvl3pPr>
            <a:lvl4pPr marL="1526179" indent="0">
              <a:buNone/>
              <a:defRPr sz="1800" b="1"/>
            </a:lvl4pPr>
            <a:lvl5pPr marL="2034906" indent="0">
              <a:buNone/>
              <a:defRPr sz="1800" b="1"/>
            </a:lvl5pPr>
            <a:lvl6pPr marL="2543632" indent="0">
              <a:buNone/>
              <a:defRPr sz="1800" b="1"/>
            </a:lvl6pPr>
            <a:lvl7pPr marL="3052359" indent="0">
              <a:buNone/>
              <a:defRPr sz="1800" b="1"/>
            </a:lvl7pPr>
            <a:lvl8pPr marL="3561085" indent="0">
              <a:buNone/>
              <a:defRPr sz="1800" b="1"/>
            </a:lvl8pPr>
            <a:lvl9pPr marL="4069812" indent="0">
              <a:buNone/>
              <a:defRPr sz="1800" b="1"/>
            </a:lvl9pPr>
          </a:lstStyle>
          <a:p>
            <a:pPr lvl="0"/>
            <a:r>
              <a:rPr lang="en-US"/>
              <a:t>Click to edit Master text styles</a:t>
            </a:r>
          </a:p>
        </p:txBody>
      </p:sp>
      <p:sp>
        <p:nvSpPr>
          <p:cNvPr id="6" name="Content Placeholder 5"/>
          <p:cNvSpPr>
            <a:spLocks noGrp="1"/>
          </p:cNvSpPr>
          <p:nvPr>
            <p:ph sz="quarter" idx="4"/>
          </p:nvPr>
        </p:nvSpPr>
        <p:spPr>
          <a:xfrm>
            <a:off x="19509457" y="9279467"/>
            <a:ext cx="16975805" cy="16858470"/>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6C2E7CB-5A47-49CF-B788-6B2CF0634C6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DF463079-B6E6-432B-B268-0D818E65045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28F16F09-3F21-479D-B6AE-2C7E8F126CE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9538" y="1165726"/>
            <a:ext cx="12634913" cy="4957011"/>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15015912" y="1165727"/>
            <a:ext cx="21469350" cy="24972211"/>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19538" y="6122738"/>
            <a:ext cx="12634913" cy="20015199"/>
          </a:xfrm>
        </p:spPr>
        <p:txBody>
          <a:bodyPr/>
          <a:lstStyle>
            <a:lvl1pPr marL="0" indent="0">
              <a:buNone/>
              <a:defRPr sz="1600"/>
            </a:lvl1pPr>
            <a:lvl2pPr marL="508726" indent="0">
              <a:buNone/>
              <a:defRPr sz="1300"/>
            </a:lvl2pPr>
            <a:lvl3pPr marL="1017453" indent="0">
              <a:buNone/>
              <a:defRPr sz="1100"/>
            </a:lvl3pPr>
            <a:lvl4pPr marL="1526179" indent="0">
              <a:buNone/>
              <a:defRPr sz="1000"/>
            </a:lvl4pPr>
            <a:lvl5pPr marL="2034906" indent="0">
              <a:buNone/>
              <a:defRPr sz="1000"/>
            </a:lvl5pPr>
            <a:lvl6pPr marL="2543632" indent="0">
              <a:buNone/>
              <a:defRPr sz="1000"/>
            </a:lvl6pPr>
            <a:lvl7pPr marL="3052359" indent="0">
              <a:buNone/>
              <a:defRPr sz="1000"/>
            </a:lvl7pPr>
            <a:lvl8pPr marL="3561085" indent="0">
              <a:buNone/>
              <a:defRPr sz="1000"/>
            </a:lvl8pPr>
            <a:lvl9pPr marL="4069812"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42D75E6-5B86-4B4F-A82A-AE8A7D3F9A1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257" y="20482205"/>
            <a:ext cx="23043231" cy="2418792"/>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7527257" y="2614864"/>
            <a:ext cx="23043231" cy="17555410"/>
          </a:xfrm>
        </p:spPr>
        <p:txBody>
          <a:bodyPr lIns="392064" tIns="196031" rIns="392064" bIns="196031"/>
          <a:lstStyle>
            <a:lvl1pPr marL="0" indent="0">
              <a:buNone/>
              <a:defRPr sz="3600"/>
            </a:lvl1pPr>
            <a:lvl2pPr marL="508726" indent="0">
              <a:buNone/>
              <a:defRPr sz="3100"/>
            </a:lvl2pPr>
            <a:lvl3pPr marL="1017453" indent="0">
              <a:buNone/>
              <a:defRPr sz="2700"/>
            </a:lvl3pPr>
            <a:lvl4pPr marL="1526179" indent="0">
              <a:buNone/>
              <a:defRPr sz="2200"/>
            </a:lvl4pPr>
            <a:lvl5pPr marL="2034906" indent="0">
              <a:buNone/>
              <a:defRPr sz="2200"/>
            </a:lvl5pPr>
            <a:lvl6pPr marL="2543632" indent="0">
              <a:buNone/>
              <a:defRPr sz="2200"/>
            </a:lvl6pPr>
            <a:lvl7pPr marL="3052359" indent="0">
              <a:buNone/>
              <a:defRPr sz="2200"/>
            </a:lvl7pPr>
            <a:lvl8pPr marL="3561085" indent="0">
              <a:buNone/>
              <a:defRPr sz="2200"/>
            </a:lvl8pPr>
            <a:lvl9pPr marL="4069812" indent="0">
              <a:buNone/>
              <a:defRPr sz="2200"/>
            </a:lvl9pPr>
          </a:lstStyle>
          <a:p>
            <a:pPr lvl="0"/>
            <a:endParaRPr lang="en-US" noProof="0" dirty="0"/>
          </a:p>
        </p:txBody>
      </p:sp>
      <p:sp>
        <p:nvSpPr>
          <p:cNvPr id="4" name="Text Placeholder 3"/>
          <p:cNvSpPr>
            <a:spLocks noGrp="1"/>
          </p:cNvSpPr>
          <p:nvPr>
            <p:ph type="body" sz="half" idx="2"/>
          </p:nvPr>
        </p:nvSpPr>
        <p:spPr>
          <a:xfrm>
            <a:off x="7527257" y="22900997"/>
            <a:ext cx="23043231" cy="3433011"/>
          </a:xfrm>
        </p:spPr>
        <p:txBody>
          <a:bodyPr/>
          <a:lstStyle>
            <a:lvl1pPr marL="0" indent="0">
              <a:buNone/>
              <a:defRPr sz="1600"/>
            </a:lvl1pPr>
            <a:lvl2pPr marL="508726" indent="0">
              <a:buNone/>
              <a:defRPr sz="1300"/>
            </a:lvl2pPr>
            <a:lvl3pPr marL="1017453" indent="0">
              <a:buNone/>
              <a:defRPr sz="1100"/>
            </a:lvl3pPr>
            <a:lvl4pPr marL="1526179" indent="0">
              <a:buNone/>
              <a:defRPr sz="1000"/>
            </a:lvl4pPr>
            <a:lvl5pPr marL="2034906" indent="0">
              <a:buNone/>
              <a:defRPr sz="1000"/>
            </a:lvl5pPr>
            <a:lvl6pPr marL="2543632" indent="0">
              <a:buNone/>
              <a:defRPr sz="1000"/>
            </a:lvl6pPr>
            <a:lvl7pPr marL="3052359" indent="0">
              <a:buNone/>
              <a:defRPr sz="1000"/>
            </a:lvl7pPr>
            <a:lvl8pPr marL="3561085" indent="0">
              <a:buNone/>
              <a:defRPr sz="1000"/>
            </a:lvl8pPr>
            <a:lvl9pPr marL="4069812"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EEF5CD1-65B3-4FB3-AA7B-9C757F2B2E3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884571" y="2591691"/>
            <a:ext cx="32637413" cy="4876800"/>
          </a:xfrm>
          <a:prstGeom prst="rect">
            <a:avLst/>
          </a:prstGeom>
          <a:noFill/>
          <a:ln w="9525">
            <a:noFill/>
            <a:miter lim="800000"/>
            <a:headEnd/>
            <a:tailEnd/>
          </a:ln>
        </p:spPr>
        <p:txBody>
          <a:bodyPr vert="horz" wrap="square" lIns="392029" tIns="196013" rIns="392029" bIns="196013"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2884571" y="8432801"/>
            <a:ext cx="32637413" cy="17576799"/>
          </a:xfrm>
          <a:prstGeom prst="rect">
            <a:avLst/>
          </a:prstGeom>
          <a:noFill/>
          <a:ln w="9525">
            <a:noFill/>
            <a:miter lim="800000"/>
            <a:headEnd/>
            <a:tailEnd/>
          </a:ln>
        </p:spPr>
        <p:txBody>
          <a:bodyPr vert="horz" wrap="square" lIns="392029" tIns="196013" rIns="392029" bIns="19601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884571" y="26670892"/>
            <a:ext cx="8001000" cy="1930399"/>
          </a:xfrm>
          <a:prstGeom prst="rect">
            <a:avLst/>
          </a:prstGeom>
          <a:noFill/>
          <a:ln w="9525">
            <a:noFill/>
            <a:miter lim="800000"/>
            <a:headEnd/>
            <a:tailEnd/>
          </a:ln>
        </p:spPr>
        <p:txBody>
          <a:bodyPr vert="horz" wrap="square" lIns="392029" tIns="196013" rIns="392029" bIns="196013" numCol="1" anchor="t" anchorCtr="0" compatLnSpc="1">
            <a:prstTxWarp prst="textNoShape">
              <a:avLst/>
            </a:prstTxWarp>
          </a:bodyPr>
          <a:lstStyle>
            <a:lvl1pPr>
              <a:defRPr sz="5800"/>
            </a:lvl1pPr>
          </a:lstStyle>
          <a:p>
            <a:pPr>
              <a:defRPr/>
            </a:pPr>
            <a:endParaRPr lang="en-US" dirty="0"/>
          </a:p>
        </p:txBody>
      </p:sp>
      <p:sp>
        <p:nvSpPr>
          <p:cNvPr id="1029" name="Rectangle 5"/>
          <p:cNvSpPr>
            <a:spLocks noGrp="1" noChangeArrowheads="1"/>
          </p:cNvSpPr>
          <p:nvPr>
            <p:ph type="ftr" sz="quarter" idx="3"/>
          </p:nvPr>
        </p:nvSpPr>
        <p:spPr bwMode="auto">
          <a:xfrm>
            <a:off x="13119184" y="26670892"/>
            <a:ext cx="12168187" cy="1930399"/>
          </a:xfrm>
          <a:prstGeom prst="rect">
            <a:avLst/>
          </a:prstGeom>
          <a:noFill/>
          <a:ln w="9525">
            <a:noFill/>
            <a:miter lim="800000"/>
            <a:headEnd/>
            <a:tailEnd/>
          </a:ln>
        </p:spPr>
        <p:txBody>
          <a:bodyPr vert="horz" wrap="square" lIns="392029" tIns="196013" rIns="392029" bIns="196013" numCol="1" anchor="t" anchorCtr="0" compatLnSpc="1">
            <a:prstTxWarp prst="textNoShape">
              <a:avLst/>
            </a:prstTxWarp>
          </a:bodyPr>
          <a:lstStyle>
            <a:lvl1pPr algn="ctr">
              <a:defRPr sz="5800"/>
            </a:lvl1pPr>
          </a:lstStyle>
          <a:p>
            <a:pPr>
              <a:defRPr/>
            </a:pPr>
            <a:endParaRPr lang="en-US" dirty="0"/>
          </a:p>
        </p:txBody>
      </p:sp>
      <p:sp>
        <p:nvSpPr>
          <p:cNvPr id="1030" name="Rectangle 6"/>
          <p:cNvSpPr>
            <a:spLocks noGrp="1" noChangeArrowheads="1"/>
          </p:cNvSpPr>
          <p:nvPr>
            <p:ph type="sldNum" sz="quarter" idx="4"/>
          </p:nvPr>
        </p:nvSpPr>
        <p:spPr bwMode="auto">
          <a:xfrm>
            <a:off x="27520984" y="26670892"/>
            <a:ext cx="8001000" cy="1930399"/>
          </a:xfrm>
          <a:prstGeom prst="rect">
            <a:avLst/>
          </a:prstGeom>
          <a:noFill/>
          <a:ln w="9525">
            <a:noFill/>
            <a:miter lim="800000"/>
            <a:headEnd/>
            <a:tailEnd/>
          </a:ln>
        </p:spPr>
        <p:txBody>
          <a:bodyPr vert="horz" wrap="square" lIns="392029" tIns="196013" rIns="392029" bIns="196013" numCol="1" anchor="t" anchorCtr="0" compatLnSpc="1">
            <a:prstTxWarp prst="textNoShape">
              <a:avLst/>
            </a:prstTxWarp>
          </a:bodyPr>
          <a:lstStyle>
            <a:lvl1pPr algn="r">
              <a:defRPr sz="5800"/>
            </a:lvl1pPr>
          </a:lstStyle>
          <a:p>
            <a:pPr>
              <a:defRPr/>
            </a:pPr>
            <a:fld id="{B52C4059-4C2E-4CBE-8008-5D35E44B89F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19667" rtl="0" eaLnBrk="0" fontAlgn="base" hangingPunct="0">
        <a:spcBef>
          <a:spcPct val="0"/>
        </a:spcBef>
        <a:spcAft>
          <a:spcPct val="0"/>
        </a:spcAft>
        <a:defRPr sz="19100">
          <a:solidFill>
            <a:schemeClr val="tx2"/>
          </a:solidFill>
          <a:latin typeface="+mj-lt"/>
          <a:ea typeface="+mj-ea"/>
          <a:cs typeface="+mj-cs"/>
        </a:defRPr>
      </a:lvl1pPr>
      <a:lvl2pPr algn="ctr" defTabSz="3919667" rtl="0" eaLnBrk="0" fontAlgn="base" hangingPunct="0">
        <a:spcBef>
          <a:spcPct val="0"/>
        </a:spcBef>
        <a:spcAft>
          <a:spcPct val="0"/>
        </a:spcAft>
        <a:defRPr sz="19100">
          <a:solidFill>
            <a:schemeClr val="tx2"/>
          </a:solidFill>
          <a:latin typeface="Times New Roman" pitchFamily="18" charset="0"/>
        </a:defRPr>
      </a:lvl2pPr>
      <a:lvl3pPr algn="ctr" defTabSz="3919667" rtl="0" eaLnBrk="0" fontAlgn="base" hangingPunct="0">
        <a:spcBef>
          <a:spcPct val="0"/>
        </a:spcBef>
        <a:spcAft>
          <a:spcPct val="0"/>
        </a:spcAft>
        <a:defRPr sz="19100">
          <a:solidFill>
            <a:schemeClr val="tx2"/>
          </a:solidFill>
          <a:latin typeface="Times New Roman" pitchFamily="18" charset="0"/>
        </a:defRPr>
      </a:lvl3pPr>
      <a:lvl4pPr algn="ctr" defTabSz="3919667" rtl="0" eaLnBrk="0" fontAlgn="base" hangingPunct="0">
        <a:spcBef>
          <a:spcPct val="0"/>
        </a:spcBef>
        <a:spcAft>
          <a:spcPct val="0"/>
        </a:spcAft>
        <a:defRPr sz="19100">
          <a:solidFill>
            <a:schemeClr val="tx2"/>
          </a:solidFill>
          <a:latin typeface="Times New Roman" pitchFamily="18" charset="0"/>
        </a:defRPr>
      </a:lvl4pPr>
      <a:lvl5pPr algn="ctr" defTabSz="3919667" rtl="0" eaLnBrk="0" fontAlgn="base" hangingPunct="0">
        <a:spcBef>
          <a:spcPct val="0"/>
        </a:spcBef>
        <a:spcAft>
          <a:spcPct val="0"/>
        </a:spcAft>
        <a:defRPr sz="19100">
          <a:solidFill>
            <a:schemeClr val="tx2"/>
          </a:solidFill>
          <a:latin typeface="Times New Roman" pitchFamily="18" charset="0"/>
        </a:defRPr>
      </a:lvl5pPr>
      <a:lvl6pPr marL="508726" algn="ctr" defTabSz="3919667" rtl="0" fontAlgn="base">
        <a:spcBef>
          <a:spcPct val="0"/>
        </a:spcBef>
        <a:spcAft>
          <a:spcPct val="0"/>
        </a:spcAft>
        <a:defRPr sz="19100">
          <a:solidFill>
            <a:schemeClr val="tx2"/>
          </a:solidFill>
          <a:latin typeface="Times New Roman" pitchFamily="18" charset="0"/>
        </a:defRPr>
      </a:lvl6pPr>
      <a:lvl7pPr marL="1017453" algn="ctr" defTabSz="3919667" rtl="0" fontAlgn="base">
        <a:spcBef>
          <a:spcPct val="0"/>
        </a:spcBef>
        <a:spcAft>
          <a:spcPct val="0"/>
        </a:spcAft>
        <a:defRPr sz="19100">
          <a:solidFill>
            <a:schemeClr val="tx2"/>
          </a:solidFill>
          <a:latin typeface="Times New Roman" pitchFamily="18" charset="0"/>
        </a:defRPr>
      </a:lvl7pPr>
      <a:lvl8pPr marL="1526179" algn="ctr" defTabSz="3919667" rtl="0" fontAlgn="base">
        <a:spcBef>
          <a:spcPct val="0"/>
        </a:spcBef>
        <a:spcAft>
          <a:spcPct val="0"/>
        </a:spcAft>
        <a:defRPr sz="19100">
          <a:solidFill>
            <a:schemeClr val="tx2"/>
          </a:solidFill>
          <a:latin typeface="Times New Roman" pitchFamily="18" charset="0"/>
        </a:defRPr>
      </a:lvl8pPr>
      <a:lvl9pPr marL="2034906" algn="ctr" defTabSz="3919667" rtl="0" fontAlgn="base">
        <a:spcBef>
          <a:spcPct val="0"/>
        </a:spcBef>
        <a:spcAft>
          <a:spcPct val="0"/>
        </a:spcAft>
        <a:defRPr sz="19100">
          <a:solidFill>
            <a:schemeClr val="tx2"/>
          </a:solidFill>
          <a:latin typeface="Times New Roman" pitchFamily="18" charset="0"/>
        </a:defRPr>
      </a:lvl9pPr>
    </p:titleStyle>
    <p:bodyStyle>
      <a:lvl1pPr marL="1469654" indent="-1469654" algn="l" defTabSz="3919667" rtl="0" eaLnBrk="0" fontAlgn="base" hangingPunct="0">
        <a:spcBef>
          <a:spcPct val="20000"/>
        </a:spcBef>
        <a:spcAft>
          <a:spcPct val="0"/>
        </a:spcAft>
        <a:buChar char="•"/>
        <a:defRPr sz="13400">
          <a:solidFill>
            <a:schemeClr val="tx1"/>
          </a:solidFill>
          <a:latin typeface="+mn-lt"/>
          <a:ea typeface="+mn-ea"/>
          <a:cs typeface="+mn-cs"/>
        </a:defRPr>
      </a:lvl1pPr>
      <a:lvl2pPr marL="3188373" indent="-1229422" algn="l" defTabSz="3919667" rtl="0" eaLnBrk="0" fontAlgn="base" hangingPunct="0">
        <a:spcBef>
          <a:spcPct val="20000"/>
        </a:spcBef>
        <a:spcAft>
          <a:spcPct val="0"/>
        </a:spcAft>
        <a:buChar char="–"/>
        <a:defRPr sz="11700">
          <a:solidFill>
            <a:schemeClr val="tx1"/>
          </a:solidFill>
          <a:latin typeface="+mn-lt"/>
        </a:defRPr>
      </a:lvl2pPr>
      <a:lvl3pPr marL="4900025" indent="-980359" algn="l" defTabSz="3919667" rtl="0" eaLnBrk="0" fontAlgn="base" hangingPunct="0">
        <a:spcBef>
          <a:spcPct val="20000"/>
        </a:spcBef>
        <a:spcAft>
          <a:spcPct val="0"/>
        </a:spcAft>
        <a:buChar char="•"/>
        <a:defRPr sz="10000">
          <a:solidFill>
            <a:schemeClr val="tx1"/>
          </a:solidFill>
          <a:latin typeface="+mn-lt"/>
        </a:defRPr>
      </a:lvl3pPr>
      <a:lvl4pPr marL="6857208" indent="-978592" algn="l" defTabSz="3919667" rtl="0" eaLnBrk="0" fontAlgn="base" hangingPunct="0">
        <a:spcBef>
          <a:spcPct val="20000"/>
        </a:spcBef>
        <a:spcAft>
          <a:spcPct val="0"/>
        </a:spcAft>
        <a:buChar char="–"/>
        <a:defRPr sz="8300">
          <a:solidFill>
            <a:schemeClr val="tx1"/>
          </a:solidFill>
          <a:latin typeface="+mn-lt"/>
        </a:defRPr>
      </a:lvl4pPr>
      <a:lvl5pPr marL="8817925" indent="-980359" algn="l" defTabSz="3919667" rtl="0" eaLnBrk="0" fontAlgn="base" hangingPunct="0">
        <a:spcBef>
          <a:spcPct val="20000"/>
        </a:spcBef>
        <a:spcAft>
          <a:spcPct val="0"/>
        </a:spcAft>
        <a:buChar char="»"/>
        <a:defRPr sz="8300">
          <a:solidFill>
            <a:schemeClr val="tx1"/>
          </a:solidFill>
          <a:latin typeface="+mn-lt"/>
        </a:defRPr>
      </a:lvl5pPr>
      <a:lvl6pPr marL="9326651" indent="-980359" algn="l" defTabSz="3919667" rtl="0" fontAlgn="base">
        <a:spcBef>
          <a:spcPct val="20000"/>
        </a:spcBef>
        <a:spcAft>
          <a:spcPct val="0"/>
        </a:spcAft>
        <a:buChar char="»"/>
        <a:defRPr sz="8300">
          <a:solidFill>
            <a:schemeClr val="tx1"/>
          </a:solidFill>
          <a:latin typeface="+mn-lt"/>
        </a:defRPr>
      </a:lvl6pPr>
      <a:lvl7pPr marL="9835378" indent="-980359" algn="l" defTabSz="3919667" rtl="0" fontAlgn="base">
        <a:spcBef>
          <a:spcPct val="20000"/>
        </a:spcBef>
        <a:spcAft>
          <a:spcPct val="0"/>
        </a:spcAft>
        <a:buChar char="»"/>
        <a:defRPr sz="8300">
          <a:solidFill>
            <a:schemeClr val="tx1"/>
          </a:solidFill>
          <a:latin typeface="+mn-lt"/>
        </a:defRPr>
      </a:lvl7pPr>
      <a:lvl8pPr marL="10344104" indent="-980359" algn="l" defTabSz="3919667" rtl="0" fontAlgn="base">
        <a:spcBef>
          <a:spcPct val="20000"/>
        </a:spcBef>
        <a:spcAft>
          <a:spcPct val="0"/>
        </a:spcAft>
        <a:buChar char="»"/>
        <a:defRPr sz="8300">
          <a:solidFill>
            <a:schemeClr val="tx1"/>
          </a:solidFill>
          <a:latin typeface="+mn-lt"/>
        </a:defRPr>
      </a:lvl8pPr>
      <a:lvl9pPr marL="10852831" indent="-980359" algn="l" defTabSz="3919667" rtl="0" fontAlgn="base">
        <a:spcBef>
          <a:spcPct val="20000"/>
        </a:spcBef>
        <a:spcAft>
          <a:spcPct val="0"/>
        </a:spcAft>
        <a:buChar char="»"/>
        <a:defRPr sz="8300">
          <a:solidFill>
            <a:schemeClr val="tx1"/>
          </a:solidFill>
          <a:latin typeface="+mn-lt"/>
        </a:defRPr>
      </a:lvl9pPr>
    </p:bodyStyle>
    <p:otherStyle>
      <a:defPPr>
        <a:defRPr lang="en-US"/>
      </a:defPPr>
      <a:lvl1pPr marL="0" algn="l" defTabSz="1017453" rtl="0" eaLnBrk="1" latinLnBrk="0" hangingPunct="1">
        <a:defRPr sz="2000" kern="1200">
          <a:solidFill>
            <a:schemeClr val="tx1"/>
          </a:solidFill>
          <a:latin typeface="+mn-lt"/>
          <a:ea typeface="+mn-ea"/>
          <a:cs typeface="+mn-cs"/>
        </a:defRPr>
      </a:lvl1pPr>
      <a:lvl2pPr marL="508726" algn="l" defTabSz="1017453" rtl="0" eaLnBrk="1" latinLnBrk="0" hangingPunct="1">
        <a:defRPr sz="2000" kern="1200">
          <a:solidFill>
            <a:schemeClr val="tx1"/>
          </a:solidFill>
          <a:latin typeface="+mn-lt"/>
          <a:ea typeface="+mn-ea"/>
          <a:cs typeface="+mn-cs"/>
        </a:defRPr>
      </a:lvl2pPr>
      <a:lvl3pPr marL="1017453" algn="l" defTabSz="1017453" rtl="0" eaLnBrk="1" latinLnBrk="0" hangingPunct="1">
        <a:defRPr sz="2000" kern="1200">
          <a:solidFill>
            <a:schemeClr val="tx1"/>
          </a:solidFill>
          <a:latin typeface="+mn-lt"/>
          <a:ea typeface="+mn-ea"/>
          <a:cs typeface="+mn-cs"/>
        </a:defRPr>
      </a:lvl3pPr>
      <a:lvl4pPr marL="1526179" algn="l" defTabSz="1017453" rtl="0" eaLnBrk="1" latinLnBrk="0" hangingPunct="1">
        <a:defRPr sz="2000" kern="1200">
          <a:solidFill>
            <a:schemeClr val="tx1"/>
          </a:solidFill>
          <a:latin typeface="+mn-lt"/>
          <a:ea typeface="+mn-ea"/>
          <a:cs typeface="+mn-cs"/>
        </a:defRPr>
      </a:lvl4pPr>
      <a:lvl5pPr marL="2034906" algn="l" defTabSz="1017453" rtl="0" eaLnBrk="1" latinLnBrk="0" hangingPunct="1">
        <a:defRPr sz="2000" kern="1200">
          <a:solidFill>
            <a:schemeClr val="tx1"/>
          </a:solidFill>
          <a:latin typeface="+mn-lt"/>
          <a:ea typeface="+mn-ea"/>
          <a:cs typeface="+mn-cs"/>
        </a:defRPr>
      </a:lvl5pPr>
      <a:lvl6pPr marL="2543632" algn="l" defTabSz="1017453" rtl="0" eaLnBrk="1" latinLnBrk="0" hangingPunct="1">
        <a:defRPr sz="2000" kern="1200">
          <a:solidFill>
            <a:schemeClr val="tx1"/>
          </a:solidFill>
          <a:latin typeface="+mn-lt"/>
          <a:ea typeface="+mn-ea"/>
          <a:cs typeface="+mn-cs"/>
        </a:defRPr>
      </a:lvl6pPr>
      <a:lvl7pPr marL="3052359" algn="l" defTabSz="1017453" rtl="0" eaLnBrk="1" latinLnBrk="0" hangingPunct="1">
        <a:defRPr sz="2000" kern="1200">
          <a:solidFill>
            <a:schemeClr val="tx1"/>
          </a:solidFill>
          <a:latin typeface="+mn-lt"/>
          <a:ea typeface="+mn-ea"/>
          <a:cs typeface="+mn-cs"/>
        </a:defRPr>
      </a:lvl7pPr>
      <a:lvl8pPr marL="3561085" algn="l" defTabSz="1017453" rtl="0" eaLnBrk="1" latinLnBrk="0" hangingPunct="1">
        <a:defRPr sz="2000" kern="1200">
          <a:solidFill>
            <a:schemeClr val="tx1"/>
          </a:solidFill>
          <a:latin typeface="+mn-lt"/>
          <a:ea typeface="+mn-ea"/>
          <a:cs typeface="+mn-cs"/>
        </a:defRPr>
      </a:lvl8pPr>
      <a:lvl9pPr marL="4069812" algn="l" defTabSz="1017453"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dx.doi.org/10.1037/dhe0000107" TargetMode="External"/><Relationship Id="rId4" Type="http://schemas.openxmlformats.org/officeDocument/2006/relationships/hyperlink" Target="http://dx.doi.org/10.1037/cdp000019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ext Box 2"/>
          <p:cNvSpPr txBox="1">
            <a:spLocks noChangeArrowheads="1"/>
          </p:cNvSpPr>
          <p:nvPr/>
        </p:nvSpPr>
        <p:spPr bwMode="auto">
          <a:xfrm>
            <a:off x="10431379" y="113170"/>
            <a:ext cx="17542042" cy="2318721"/>
          </a:xfrm>
          <a:prstGeom prst="rect">
            <a:avLst/>
          </a:prstGeom>
          <a:solidFill>
            <a:schemeClr val="bg1"/>
          </a:solidFill>
          <a:ln w="9525">
            <a:noFill/>
            <a:miter lim="800000"/>
            <a:headEnd/>
            <a:tailEnd/>
          </a:ln>
        </p:spPr>
        <p:txBody>
          <a:bodyPr wrap="square" lIns="101735" tIns="50868" rIns="101735" bIns="50868">
            <a:spAutoFit/>
          </a:bodyPr>
          <a:lstStyle/>
          <a:p>
            <a:pPr algn="ctr"/>
            <a:r>
              <a:rPr lang="en-US" sz="4800" b="1" dirty="0"/>
              <a:t>Confronting Microaggressions: The Role of Race and Authority</a:t>
            </a:r>
          </a:p>
          <a:p>
            <a:pPr algn="ctr"/>
            <a:r>
              <a:rPr lang="en-US" sz="4800" b="1" dirty="0"/>
              <a:t>E’Lashia Pinkard, Dr. Jeffrey Elliott, Ph.D.</a:t>
            </a:r>
          </a:p>
          <a:p>
            <a:pPr algn="ctr"/>
            <a:r>
              <a:rPr lang="en-US" sz="4800" b="1" dirty="0"/>
              <a:t>Stevenson University</a:t>
            </a:r>
            <a:endParaRPr lang="en-US" sz="4900" b="1" dirty="0"/>
          </a:p>
        </p:txBody>
      </p:sp>
      <p:sp>
        <p:nvSpPr>
          <p:cNvPr id="1031" name="Rectangle 7"/>
          <p:cNvSpPr>
            <a:spLocks noChangeArrowheads="1"/>
          </p:cNvSpPr>
          <p:nvPr/>
        </p:nvSpPr>
        <p:spPr bwMode="auto">
          <a:xfrm>
            <a:off x="-5264" y="11271269"/>
            <a:ext cx="205522" cy="502839"/>
          </a:xfrm>
          <a:prstGeom prst="rect">
            <a:avLst/>
          </a:prstGeom>
          <a:noFill/>
          <a:ln w="9525">
            <a:noFill/>
            <a:miter lim="800000"/>
            <a:headEnd/>
            <a:tailEnd/>
          </a:ln>
        </p:spPr>
        <p:txBody>
          <a:bodyPr wrap="none" lIns="101735" tIns="50868" rIns="101735" bIns="50868" anchor="ctr">
            <a:spAutoFit/>
          </a:bodyPr>
          <a:lstStyle/>
          <a:p>
            <a:endParaRPr lang="en-US" dirty="0"/>
          </a:p>
        </p:txBody>
      </p:sp>
      <p:sp>
        <p:nvSpPr>
          <p:cNvPr id="1033" name="TextBox 58"/>
          <p:cNvSpPr txBox="1">
            <a:spLocks noChangeArrowheads="1"/>
          </p:cNvSpPr>
          <p:nvPr/>
        </p:nvSpPr>
        <p:spPr bwMode="auto">
          <a:xfrm>
            <a:off x="419656" y="2945892"/>
            <a:ext cx="15339951" cy="1026059"/>
          </a:xfrm>
          <a:prstGeom prst="rect">
            <a:avLst/>
          </a:prstGeom>
          <a:solidFill>
            <a:srgbClr val="13EB8E"/>
          </a:solidFill>
          <a:ln>
            <a:headEnd/>
            <a:tailEnd/>
          </a:ln>
          <a:effectLst>
            <a:softEdge rad="63500"/>
          </a:effectLst>
        </p:spPr>
        <p:style>
          <a:lnRef idx="2">
            <a:schemeClr val="accent4"/>
          </a:lnRef>
          <a:fillRef idx="1">
            <a:schemeClr val="lt1"/>
          </a:fillRef>
          <a:effectRef idx="0">
            <a:schemeClr val="accent4"/>
          </a:effectRef>
          <a:fontRef idx="minor">
            <a:schemeClr val="dk1"/>
          </a:fontRef>
        </p:style>
        <p:txBody>
          <a:bodyPr wrap="square" lIns="101735" tIns="50868" rIns="101735" bIns="50868">
            <a:spAutoFit/>
          </a:bodyPr>
          <a:lstStyle/>
          <a:p>
            <a:pPr algn="ctr"/>
            <a:r>
              <a:rPr lang="en-US" sz="6000" dirty="0">
                <a:solidFill>
                  <a:schemeClr val="tx1"/>
                </a:solidFill>
              </a:rPr>
              <a:t>Introduction</a:t>
            </a:r>
          </a:p>
        </p:txBody>
      </p:sp>
      <p:sp>
        <p:nvSpPr>
          <p:cNvPr id="1034" name="TextBox 59"/>
          <p:cNvSpPr txBox="1">
            <a:spLocks noChangeArrowheads="1"/>
          </p:cNvSpPr>
          <p:nvPr/>
        </p:nvSpPr>
        <p:spPr bwMode="auto">
          <a:xfrm>
            <a:off x="16306800" y="2945893"/>
            <a:ext cx="21785823" cy="1037389"/>
          </a:xfrm>
          <a:prstGeom prst="rect">
            <a:avLst/>
          </a:prstGeom>
          <a:solidFill>
            <a:srgbClr val="13EB8E"/>
          </a:solidFill>
          <a:ln w="9525">
            <a:solidFill>
              <a:srgbClr val="00B050"/>
            </a:solidFill>
            <a:miter lim="800000"/>
            <a:headEnd/>
            <a:tailEnd/>
          </a:ln>
          <a:effectLst>
            <a:softEdge rad="63500"/>
          </a:effectLst>
        </p:spPr>
        <p:txBody>
          <a:bodyPr wrap="square" lIns="101735" tIns="50868" rIns="101735" bIns="50868">
            <a:spAutoFit/>
          </a:bodyPr>
          <a:lstStyle/>
          <a:p>
            <a:pPr algn="ctr"/>
            <a:r>
              <a:rPr lang="en-US" sz="6000" dirty="0"/>
              <a:t>Results</a:t>
            </a:r>
          </a:p>
        </p:txBody>
      </p:sp>
      <p:sp>
        <p:nvSpPr>
          <p:cNvPr id="1036" name="TextBox 62"/>
          <p:cNvSpPr txBox="1">
            <a:spLocks noChangeArrowheads="1"/>
          </p:cNvSpPr>
          <p:nvPr/>
        </p:nvSpPr>
        <p:spPr bwMode="auto">
          <a:xfrm>
            <a:off x="16699787" y="18065722"/>
            <a:ext cx="21333036" cy="1037389"/>
          </a:xfrm>
          <a:prstGeom prst="rect">
            <a:avLst/>
          </a:prstGeom>
          <a:solidFill>
            <a:srgbClr val="13EB8E"/>
          </a:solidFill>
          <a:ln w="9525">
            <a:solidFill>
              <a:srgbClr val="00B050"/>
            </a:solidFill>
            <a:miter lim="800000"/>
            <a:headEnd/>
            <a:tailEnd/>
          </a:ln>
          <a:effectLst>
            <a:softEdge rad="63500"/>
          </a:effectLst>
        </p:spPr>
        <p:txBody>
          <a:bodyPr wrap="square" lIns="101735" tIns="50868" rIns="101735" bIns="50868">
            <a:spAutoFit/>
          </a:bodyPr>
          <a:lstStyle/>
          <a:p>
            <a:pPr algn="ctr"/>
            <a:r>
              <a:rPr lang="en-US" sz="6000" dirty="0"/>
              <a:t>Discussion</a:t>
            </a:r>
          </a:p>
        </p:txBody>
      </p:sp>
      <p:sp>
        <p:nvSpPr>
          <p:cNvPr id="1038" name="Text Box 63"/>
          <p:cNvSpPr txBox="1">
            <a:spLocks noChangeArrowheads="1"/>
          </p:cNvSpPr>
          <p:nvPr/>
        </p:nvSpPr>
        <p:spPr bwMode="auto">
          <a:xfrm>
            <a:off x="27034958" y="21902821"/>
            <a:ext cx="9938084" cy="380122"/>
          </a:xfrm>
          <a:prstGeom prst="rect">
            <a:avLst/>
          </a:prstGeom>
          <a:noFill/>
          <a:ln w="9525">
            <a:noFill/>
            <a:miter lim="800000"/>
            <a:headEnd/>
            <a:tailEnd/>
          </a:ln>
        </p:spPr>
        <p:txBody>
          <a:bodyPr lIns="101735" tIns="50868" rIns="101735" bIns="50868">
            <a:spAutoFit/>
          </a:bodyPr>
          <a:lstStyle/>
          <a:p>
            <a:pPr marL="381545" indent="-381545">
              <a:buFont typeface="Times New Roman" pitchFamily="18" charset="0"/>
              <a:buAutoNum type="arabicPeriod"/>
            </a:pPr>
            <a:endParaRPr lang="en-US" sz="1800" dirty="0"/>
          </a:p>
        </p:txBody>
      </p:sp>
      <p:sp>
        <p:nvSpPr>
          <p:cNvPr id="1041" name="Rectangle 30"/>
          <p:cNvSpPr>
            <a:spLocks noChangeArrowheads="1"/>
          </p:cNvSpPr>
          <p:nvPr/>
        </p:nvSpPr>
        <p:spPr bwMode="auto">
          <a:xfrm>
            <a:off x="0" y="-251424"/>
            <a:ext cx="205542" cy="502849"/>
          </a:xfrm>
          <a:prstGeom prst="rect">
            <a:avLst/>
          </a:prstGeom>
          <a:noFill/>
          <a:ln w="9525">
            <a:noFill/>
            <a:miter lim="800000"/>
            <a:headEnd/>
            <a:tailEnd/>
          </a:ln>
        </p:spPr>
        <p:txBody>
          <a:bodyPr wrap="none" lIns="101745" tIns="50873" rIns="101745" bIns="50873" anchor="ctr">
            <a:spAutoFit/>
          </a:bodyPr>
          <a:lstStyle/>
          <a:p>
            <a:endParaRPr lang="en-US" dirty="0"/>
          </a:p>
        </p:txBody>
      </p:sp>
      <p:sp>
        <p:nvSpPr>
          <p:cNvPr id="2" name="Rectangle 32"/>
          <p:cNvSpPr>
            <a:spLocks noChangeArrowheads="1"/>
          </p:cNvSpPr>
          <p:nvPr/>
        </p:nvSpPr>
        <p:spPr bwMode="auto">
          <a:xfrm>
            <a:off x="0" y="-251424"/>
            <a:ext cx="205542" cy="502849"/>
          </a:xfrm>
          <a:prstGeom prst="rect">
            <a:avLst/>
          </a:prstGeom>
          <a:noFill/>
          <a:ln w="9525">
            <a:noFill/>
            <a:miter lim="800000"/>
            <a:headEnd/>
            <a:tailEnd/>
          </a:ln>
        </p:spPr>
        <p:txBody>
          <a:bodyPr wrap="none" lIns="101745" tIns="50873" rIns="101745" bIns="50873" anchor="ctr">
            <a:spAutoFit/>
          </a:bodyPr>
          <a:lstStyle/>
          <a:p>
            <a:endParaRPr lang="en-US" dirty="0"/>
          </a:p>
        </p:txBody>
      </p:sp>
      <p:sp>
        <p:nvSpPr>
          <p:cNvPr id="1043" name="Rectangle 34"/>
          <p:cNvSpPr>
            <a:spLocks noChangeArrowheads="1"/>
          </p:cNvSpPr>
          <p:nvPr/>
        </p:nvSpPr>
        <p:spPr bwMode="auto">
          <a:xfrm>
            <a:off x="0" y="-251424"/>
            <a:ext cx="205542" cy="502849"/>
          </a:xfrm>
          <a:prstGeom prst="rect">
            <a:avLst/>
          </a:prstGeom>
          <a:noFill/>
          <a:ln w="9525">
            <a:noFill/>
            <a:miter lim="800000"/>
            <a:headEnd/>
            <a:tailEnd/>
          </a:ln>
        </p:spPr>
        <p:txBody>
          <a:bodyPr wrap="none" lIns="101745" tIns="50873" rIns="101745" bIns="50873" anchor="ctr">
            <a:spAutoFit/>
          </a:bodyPr>
          <a:lstStyle/>
          <a:p>
            <a:endParaRPr lang="en-US" dirty="0"/>
          </a:p>
        </p:txBody>
      </p:sp>
      <p:sp>
        <p:nvSpPr>
          <p:cNvPr id="1044" name="Rectangle 36"/>
          <p:cNvSpPr>
            <a:spLocks noChangeArrowheads="1"/>
          </p:cNvSpPr>
          <p:nvPr/>
        </p:nvSpPr>
        <p:spPr bwMode="auto">
          <a:xfrm>
            <a:off x="0" y="-251424"/>
            <a:ext cx="205542" cy="502849"/>
          </a:xfrm>
          <a:prstGeom prst="rect">
            <a:avLst/>
          </a:prstGeom>
          <a:noFill/>
          <a:ln w="9525">
            <a:noFill/>
            <a:miter lim="800000"/>
            <a:headEnd/>
            <a:tailEnd/>
          </a:ln>
        </p:spPr>
        <p:txBody>
          <a:bodyPr wrap="none" lIns="101745" tIns="50873" rIns="101745" bIns="50873" anchor="ctr">
            <a:spAutoFit/>
          </a:bodyPr>
          <a:lstStyle/>
          <a:p>
            <a:endParaRPr lang="en-US" dirty="0"/>
          </a:p>
        </p:txBody>
      </p:sp>
      <p:sp>
        <p:nvSpPr>
          <p:cNvPr id="1045" name="Rectangle 38"/>
          <p:cNvSpPr>
            <a:spLocks noChangeArrowheads="1"/>
          </p:cNvSpPr>
          <p:nvPr/>
        </p:nvSpPr>
        <p:spPr bwMode="auto">
          <a:xfrm>
            <a:off x="0" y="-251424"/>
            <a:ext cx="205542" cy="502849"/>
          </a:xfrm>
          <a:prstGeom prst="rect">
            <a:avLst/>
          </a:prstGeom>
          <a:noFill/>
          <a:ln w="9525">
            <a:noFill/>
            <a:miter lim="800000"/>
            <a:headEnd/>
            <a:tailEnd/>
          </a:ln>
        </p:spPr>
        <p:txBody>
          <a:bodyPr wrap="none" lIns="101745" tIns="50873" rIns="101745" bIns="50873" anchor="ctr">
            <a:spAutoFit/>
          </a:bodyPr>
          <a:lstStyle/>
          <a:p>
            <a:endParaRPr lang="en-US" dirty="0"/>
          </a:p>
        </p:txBody>
      </p:sp>
      <p:sp>
        <p:nvSpPr>
          <p:cNvPr id="1046" name="Rectangle 40"/>
          <p:cNvSpPr>
            <a:spLocks noChangeArrowheads="1"/>
          </p:cNvSpPr>
          <p:nvPr/>
        </p:nvSpPr>
        <p:spPr bwMode="auto">
          <a:xfrm>
            <a:off x="0" y="-251424"/>
            <a:ext cx="205542" cy="502849"/>
          </a:xfrm>
          <a:prstGeom prst="rect">
            <a:avLst/>
          </a:prstGeom>
          <a:noFill/>
          <a:ln w="9525">
            <a:noFill/>
            <a:miter lim="800000"/>
            <a:headEnd/>
            <a:tailEnd/>
          </a:ln>
        </p:spPr>
        <p:txBody>
          <a:bodyPr wrap="none" lIns="101745" tIns="50873" rIns="101745" bIns="50873" anchor="ctr">
            <a:spAutoFit/>
          </a:bodyPr>
          <a:lstStyle/>
          <a:p>
            <a:endParaRPr lang="en-US" dirty="0"/>
          </a:p>
        </p:txBody>
      </p:sp>
      <p:sp>
        <p:nvSpPr>
          <p:cNvPr id="1047" name="Rectangle 42"/>
          <p:cNvSpPr>
            <a:spLocks noChangeArrowheads="1"/>
          </p:cNvSpPr>
          <p:nvPr/>
        </p:nvSpPr>
        <p:spPr bwMode="auto">
          <a:xfrm>
            <a:off x="0" y="-251424"/>
            <a:ext cx="205542" cy="502849"/>
          </a:xfrm>
          <a:prstGeom prst="rect">
            <a:avLst/>
          </a:prstGeom>
          <a:noFill/>
          <a:ln w="9525">
            <a:noFill/>
            <a:miter lim="800000"/>
            <a:headEnd/>
            <a:tailEnd/>
          </a:ln>
        </p:spPr>
        <p:txBody>
          <a:bodyPr wrap="none" lIns="101745" tIns="50873" rIns="101745" bIns="50873" anchor="ctr">
            <a:spAutoFit/>
          </a:bodyPr>
          <a:lstStyle/>
          <a:p>
            <a:endParaRPr lang="en-US" dirty="0"/>
          </a:p>
        </p:txBody>
      </p:sp>
      <p:pic>
        <p:nvPicPr>
          <p:cNvPr id="1048" name="Picture 48" descr="Seal.jpg"/>
          <p:cNvPicPr>
            <a:picLocks noChangeAspect="1"/>
          </p:cNvPicPr>
          <p:nvPr/>
        </p:nvPicPr>
        <p:blipFill>
          <a:blip r:embed="rId3" cstate="print"/>
          <a:srcRect/>
          <a:stretch>
            <a:fillRect/>
          </a:stretch>
        </p:blipFill>
        <p:spPr bwMode="auto">
          <a:xfrm>
            <a:off x="419656" y="25400"/>
            <a:ext cx="2518611" cy="2620381"/>
          </a:xfrm>
          <a:prstGeom prst="rect">
            <a:avLst/>
          </a:prstGeom>
          <a:noFill/>
          <a:ln w="9525">
            <a:noFill/>
            <a:miter lim="800000"/>
            <a:headEnd/>
            <a:tailEnd/>
          </a:ln>
        </p:spPr>
      </p:pic>
      <p:pic>
        <p:nvPicPr>
          <p:cNvPr id="1049" name="Picture 49" descr="Seal.jpg"/>
          <p:cNvPicPr>
            <a:picLocks noChangeAspect="1"/>
          </p:cNvPicPr>
          <p:nvPr/>
        </p:nvPicPr>
        <p:blipFill>
          <a:blip r:embed="rId3" cstate="print"/>
          <a:srcRect/>
          <a:stretch>
            <a:fillRect/>
          </a:stretch>
        </p:blipFill>
        <p:spPr bwMode="auto">
          <a:xfrm>
            <a:off x="35479727" y="51739"/>
            <a:ext cx="2493295" cy="2594042"/>
          </a:xfrm>
          <a:prstGeom prst="rect">
            <a:avLst/>
          </a:prstGeom>
          <a:noFill/>
          <a:ln w="9525">
            <a:noFill/>
            <a:miter lim="800000"/>
            <a:headEnd/>
            <a:tailEnd/>
          </a:ln>
        </p:spPr>
      </p:pic>
      <p:sp>
        <p:nvSpPr>
          <p:cNvPr id="1050" name="TextBox 57"/>
          <p:cNvSpPr txBox="1">
            <a:spLocks noChangeArrowheads="1"/>
          </p:cNvSpPr>
          <p:nvPr/>
        </p:nvSpPr>
        <p:spPr bwMode="auto">
          <a:xfrm>
            <a:off x="419656" y="18613201"/>
            <a:ext cx="15302407" cy="1037389"/>
          </a:xfrm>
          <a:prstGeom prst="rect">
            <a:avLst/>
          </a:prstGeom>
          <a:solidFill>
            <a:srgbClr val="13EB8E"/>
          </a:solidFill>
          <a:ln w="9525">
            <a:solidFill>
              <a:srgbClr val="00B050"/>
            </a:solidFill>
            <a:miter lim="800000"/>
            <a:headEnd/>
            <a:tailEnd/>
          </a:ln>
          <a:effectLst>
            <a:softEdge rad="63500"/>
          </a:effectLst>
        </p:spPr>
        <p:txBody>
          <a:bodyPr wrap="square" lIns="101735" tIns="50868" rIns="101735" bIns="50868">
            <a:spAutoFit/>
          </a:bodyPr>
          <a:lstStyle/>
          <a:p>
            <a:pPr algn="ctr"/>
            <a:r>
              <a:rPr lang="en-US" sz="6000" dirty="0"/>
              <a:t>Method</a:t>
            </a:r>
          </a:p>
        </p:txBody>
      </p:sp>
      <p:sp>
        <p:nvSpPr>
          <p:cNvPr id="1053" name="Rectangle 44"/>
          <p:cNvSpPr>
            <a:spLocks noChangeArrowheads="1"/>
          </p:cNvSpPr>
          <p:nvPr/>
        </p:nvSpPr>
        <p:spPr bwMode="auto">
          <a:xfrm>
            <a:off x="0" y="-251424"/>
            <a:ext cx="205542" cy="502849"/>
          </a:xfrm>
          <a:prstGeom prst="rect">
            <a:avLst/>
          </a:prstGeom>
          <a:noFill/>
          <a:ln w="9525">
            <a:noFill/>
            <a:miter lim="800000"/>
            <a:headEnd/>
            <a:tailEnd/>
          </a:ln>
        </p:spPr>
        <p:txBody>
          <a:bodyPr wrap="none" lIns="101745" tIns="50873" rIns="101745" bIns="50873" anchor="ctr">
            <a:spAutoFit/>
          </a:bodyPr>
          <a:lstStyle/>
          <a:p>
            <a:endParaRPr lang="en-US" dirty="0"/>
          </a:p>
        </p:txBody>
      </p:sp>
      <p:sp>
        <p:nvSpPr>
          <p:cNvPr id="1054" name="Rectangle 46"/>
          <p:cNvSpPr>
            <a:spLocks noChangeArrowheads="1"/>
          </p:cNvSpPr>
          <p:nvPr/>
        </p:nvSpPr>
        <p:spPr bwMode="auto">
          <a:xfrm>
            <a:off x="0" y="-251424"/>
            <a:ext cx="205542" cy="502849"/>
          </a:xfrm>
          <a:prstGeom prst="rect">
            <a:avLst/>
          </a:prstGeom>
          <a:noFill/>
          <a:ln w="9525">
            <a:noFill/>
            <a:miter lim="800000"/>
            <a:headEnd/>
            <a:tailEnd/>
          </a:ln>
        </p:spPr>
        <p:txBody>
          <a:bodyPr wrap="none" lIns="101745" tIns="50873" rIns="101745" bIns="50873" anchor="ctr">
            <a:spAutoFit/>
          </a:bodyPr>
          <a:lstStyle/>
          <a:p>
            <a:endParaRPr lang="en-US" dirty="0"/>
          </a:p>
        </p:txBody>
      </p:sp>
      <p:sp>
        <p:nvSpPr>
          <p:cNvPr id="1055" name="Rectangle 48"/>
          <p:cNvSpPr>
            <a:spLocks noChangeArrowheads="1"/>
          </p:cNvSpPr>
          <p:nvPr/>
        </p:nvSpPr>
        <p:spPr bwMode="auto">
          <a:xfrm>
            <a:off x="0" y="-251424"/>
            <a:ext cx="205542" cy="502849"/>
          </a:xfrm>
          <a:prstGeom prst="rect">
            <a:avLst/>
          </a:prstGeom>
          <a:noFill/>
          <a:ln w="9525">
            <a:noFill/>
            <a:miter lim="800000"/>
            <a:headEnd/>
            <a:tailEnd/>
          </a:ln>
        </p:spPr>
        <p:txBody>
          <a:bodyPr wrap="none" lIns="101745" tIns="50873" rIns="101745" bIns="50873" anchor="ctr">
            <a:spAutoFit/>
          </a:bodyPr>
          <a:lstStyle/>
          <a:p>
            <a:endParaRPr lang="en-US" dirty="0"/>
          </a:p>
        </p:txBody>
      </p:sp>
      <p:sp>
        <p:nvSpPr>
          <p:cNvPr id="1056" name="Rectangle 50"/>
          <p:cNvSpPr>
            <a:spLocks noChangeArrowheads="1"/>
          </p:cNvSpPr>
          <p:nvPr/>
        </p:nvSpPr>
        <p:spPr bwMode="auto">
          <a:xfrm>
            <a:off x="0" y="-251424"/>
            <a:ext cx="205542" cy="502849"/>
          </a:xfrm>
          <a:prstGeom prst="rect">
            <a:avLst/>
          </a:prstGeom>
          <a:noFill/>
          <a:ln w="9525">
            <a:noFill/>
            <a:miter lim="800000"/>
            <a:headEnd/>
            <a:tailEnd/>
          </a:ln>
        </p:spPr>
        <p:txBody>
          <a:bodyPr wrap="none" lIns="101745" tIns="50873" rIns="101745" bIns="50873" anchor="ctr">
            <a:spAutoFit/>
          </a:bodyPr>
          <a:lstStyle/>
          <a:p>
            <a:endParaRPr lang="en-US" dirty="0"/>
          </a:p>
        </p:txBody>
      </p:sp>
      <p:sp>
        <p:nvSpPr>
          <p:cNvPr id="1057" name="Rectangle 52"/>
          <p:cNvSpPr>
            <a:spLocks noChangeArrowheads="1"/>
          </p:cNvSpPr>
          <p:nvPr/>
        </p:nvSpPr>
        <p:spPr bwMode="auto">
          <a:xfrm>
            <a:off x="0" y="-251424"/>
            <a:ext cx="205542" cy="502849"/>
          </a:xfrm>
          <a:prstGeom prst="rect">
            <a:avLst/>
          </a:prstGeom>
          <a:noFill/>
          <a:ln w="9525">
            <a:noFill/>
            <a:miter lim="800000"/>
            <a:headEnd/>
            <a:tailEnd/>
          </a:ln>
        </p:spPr>
        <p:txBody>
          <a:bodyPr wrap="none" lIns="101745" tIns="50873" rIns="101745" bIns="50873" anchor="ctr">
            <a:spAutoFit/>
          </a:bodyPr>
          <a:lstStyle/>
          <a:p>
            <a:endParaRPr lang="en-US" dirty="0"/>
          </a:p>
        </p:txBody>
      </p:sp>
      <p:sp>
        <p:nvSpPr>
          <p:cNvPr id="41" name="TextBox 62"/>
          <p:cNvSpPr txBox="1">
            <a:spLocks noChangeArrowheads="1"/>
          </p:cNvSpPr>
          <p:nvPr/>
        </p:nvSpPr>
        <p:spPr bwMode="auto">
          <a:xfrm>
            <a:off x="16699787" y="25796212"/>
            <a:ext cx="21333036" cy="1037389"/>
          </a:xfrm>
          <a:prstGeom prst="rect">
            <a:avLst/>
          </a:prstGeom>
          <a:solidFill>
            <a:srgbClr val="13EB8E"/>
          </a:solidFill>
          <a:ln w="9525">
            <a:solidFill>
              <a:srgbClr val="00B050"/>
            </a:solidFill>
            <a:miter lim="800000"/>
            <a:headEnd/>
            <a:tailEnd/>
          </a:ln>
          <a:effectLst>
            <a:softEdge rad="63500"/>
          </a:effectLst>
        </p:spPr>
        <p:txBody>
          <a:bodyPr wrap="square" lIns="101735" tIns="50868" rIns="101735" bIns="50868">
            <a:spAutoFit/>
          </a:bodyPr>
          <a:lstStyle/>
          <a:p>
            <a:pPr algn="ctr"/>
            <a:r>
              <a:rPr lang="en-US" sz="6000" dirty="0"/>
              <a:t>References</a:t>
            </a:r>
          </a:p>
        </p:txBody>
      </p:sp>
      <p:sp>
        <p:nvSpPr>
          <p:cNvPr id="8" name="TextBox 7"/>
          <p:cNvSpPr txBox="1"/>
          <p:nvPr/>
        </p:nvSpPr>
        <p:spPr>
          <a:xfrm>
            <a:off x="457200" y="3997022"/>
            <a:ext cx="15264864" cy="15073357"/>
          </a:xfrm>
          <a:prstGeom prst="rect">
            <a:avLst/>
          </a:prstGeom>
          <a:noFill/>
        </p:spPr>
        <p:txBody>
          <a:bodyPr wrap="square" rtlCol="0">
            <a:spAutoFit/>
          </a:bodyPr>
          <a:lstStyle/>
          <a:p>
            <a:pPr marL="285750" indent="-285750">
              <a:buFont typeface="Arial" panose="020B0604020202020204" pitchFamily="34" charset="0"/>
              <a:buChar char="•"/>
            </a:pPr>
            <a:r>
              <a:rPr lang="en-US" sz="2950" dirty="0"/>
              <a:t>The purpose of this study was to determine whether authority level of a microaggressor and race of confronter had an effect on reactions to microaggressions and reactions to confrontations. </a:t>
            </a:r>
          </a:p>
          <a:p>
            <a:pPr marL="285750" indent="-285750">
              <a:buFont typeface="Arial" panose="020B0604020202020204" pitchFamily="34" charset="0"/>
              <a:buChar char="•"/>
            </a:pPr>
            <a:r>
              <a:rPr lang="en-US" sz="2950" dirty="0"/>
              <a:t>Microaggressions are a form of everyday discrimination that are described as intentional or unintentional exchanges that convey hostile, derogatory, and negative slights on an individual or group (Ellis, Powell, Demetriou, Huerta-Bapat, &amp; </a:t>
            </a:r>
            <a:r>
              <a:rPr lang="en-US" sz="2950" dirty="0" err="1"/>
              <a:t>Panter</a:t>
            </a:r>
            <a:r>
              <a:rPr lang="en-US" sz="2950" dirty="0"/>
              <a:t>, 2019).</a:t>
            </a:r>
          </a:p>
          <a:p>
            <a:pPr marL="285750" indent="-285750">
              <a:buFont typeface="Arial" panose="020B0604020202020204" pitchFamily="34" charset="0"/>
              <a:buChar char="•"/>
            </a:pPr>
            <a:r>
              <a:rPr lang="en-US" sz="2950" dirty="0"/>
              <a:t>Microaggressions can be divided into three categories:</a:t>
            </a:r>
          </a:p>
          <a:p>
            <a:pPr marL="794476" lvl="1" indent="-285750">
              <a:buFont typeface="Arial" panose="020B0604020202020204" pitchFamily="34" charset="0"/>
              <a:buChar char="•"/>
            </a:pPr>
            <a:r>
              <a:rPr lang="en-US" sz="2950" b="1" dirty="0"/>
              <a:t>Microinvalidations</a:t>
            </a:r>
            <a:r>
              <a:rPr lang="en-US" sz="2950" dirty="0"/>
              <a:t> exclude, negate, or nullify the experiential reality of a person. </a:t>
            </a:r>
          </a:p>
          <a:p>
            <a:pPr marL="794476" lvl="1" indent="-285750">
              <a:buFont typeface="Arial" panose="020B0604020202020204" pitchFamily="34" charset="0"/>
              <a:buChar char="•"/>
            </a:pPr>
            <a:r>
              <a:rPr lang="en-US" sz="2950" b="1" dirty="0"/>
              <a:t>Microinsults</a:t>
            </a:r>
            <a:r>
              <a:rPr lang="en-US" sz="2950" dirty="0"/>
              <a:t> convey rudeness and insensitivity that demean a person’s heritage or identity.</a:t>
            </a:r>
          </a:p>
          <a:p>
            <a:pPr marL="794476" lvl="1" indent="-285750">
              <a:buFont typeface="Arial" panose="020B0604020202020204" pitchFamily="34" charset="0"/>
              <a:buChar char="•"/>
            </a:pPr>
            <a:r>
              <a:rPr lang="en-US" sz="2950" b="1" dirty="0"/>
              <a:t>Microassaults</a:t>
            </a:r>
            <a:r>
              <a:rPr lang="en-US" sz="2950" dirty="0"/>
              <a:t> are conscious and deliberate derogatory or discriminatory communications with the intention to hurt and demean another.</a:t>
            </a:r>
          </a:p>
          <a:p>
            <a:pPr marL="285750" indent="-285750">
              <a:buFont typeface="Arial" panose="020B0604020202020204" pitchFamily="34" charset="0"/>
              <a:buChar char="•"/>
            </a:pPr>
            <a:r>
              <a:rPr lang="en-US" sz="2950" dirty="0"/>
              <a:t>This study focused on microinvalidations, as it is one of the most difficult and problematic due to its unconscious, subtle, and covert nature (Sue, </a:t>
            </a:r>
            <a:r>
              <a:rPr lang="en-US" sz="2950" dirty="0" err="1"/>
              <a:t>Capodilupo</a:t>
            </a:r>
            <a:r>
              <a:rPr lang="en-US" sz="2950" dirty="0"/>
              <a:t>, &amp; Holder, 2008). </a:t>
            </a:r>
          </a:p>
          <a:p>
            <a:pPr marL="285750" indent="-285750">
              <a:buFont typeface="Arial" panose="020B0604020202020204" pitchFamily="34" charset="0"/>
              <a:buChar char="•"/>
            </a:pPr>
            <a:r>
              <a:rPr lang="en-US" sz="2950" dirty="0"/>
              <a:t>Almost 90% of African Americans and 77% of other ethnic minorities reported experiencing microaggressions daily (</a:t>
            </a:r>
            <a:r>
              <a:rPr lang="it-IT" sz="2950" dirty="0"/>
              <a:t>Ogunyemi, Clare, Astudillo, Marseille, Manu, &amp; Kim, 2019).</a:t>
            </a:r>
            <a:endParaRPr lang="en-US" sz="2950" dirty="0"/>
          </a:p>
          <a:p>
            <a:pPr marL="285750" indent="-285750">
              <a:buFont typeface="Arial" panose="020B0604020202020204" pitchFamily="34" charset="0"/>
              <a:buChar char="•"/>
            </a:pPr>
            <a:r>
              <a:rPr lang="en-US" sz="2950" dirty="0"/>
              <a:t>Microaggressions can lead to feelings of doubt, low self-esteem, emotional exhaustion, and lower classroom performance while also predicting cultural mistrust, expectations of rejection, self-stigma, and rumination (Sue et al, 2008). </a:t>
            </a:r>
          </a:p>
          <a:p>
            <a:pPr marL="285750" indent="-285750">
              <a:buFont typeface="Arial" panose="020B0604020202020204" pitchFamily="34" charset="0"/>
              <a:buChar char="•"/>
            </a:pPr>
            <a:r>
              <a:rPr lang="en-US" sz="2950" dirty="0"/>
              <a:t>Confrontation can be effective in changing behaviors and reducing prejudice levels, it can also raise people’s awareness of their biases and promote self-regulation (Ashburn-</a:t>
            </a:r>
            <a:r>
              <a:rPr lang="en-US" sz="2950" dirty="0" err="1"/>
              <a:t>Nardo</a:t>
            </a:r>
            <a:r>
              <a:rPr lang="en-US" sz="2950" dirty="0"/>
              <a:t>, </a:t>
            </a:r>
            <a:r>
              <a:rPr lang="en-US" sz="2950" dirty="0" err="1"/>
              <a:t>Blanchar</a:t>
            </a:r>
            <a:r>
              <a:rPr lang="en-US" sz="2950" dirty="0"/>
              <a:t>, </a:t>
            </a:r>
            <a:r>
              <a:rPr lang="en-US" sz="2950" dirty="0" err="1"/>
              <a:t>Petersson</a:t>
            </a:r>
            <a:r>
              <a:rPr lang="en-US" sz="2950" dirty="0"/>
              <a:t>, Morris, &amp; Goodwin, 2014).</a:t>
            </a:r>
          </a:p>
          <a:p>
            <a:pPr marL="285750" indent="-285750">
              <a:buFont typeface="Arial" panose="020B0604020202020204" pitchFamily="34" charset="0"/>
              <a:buChar char="•"/>
            </a:pPr>
            <a:r>
              <a:rPr lang="en-US" sz="2950" dirty="0"/>
              <a:t>It is believed that targets of discrimination who had a relatively low-power social status often say and do less then they report they would like when discriminatory experiences occur with advantaged individuals (Ashburn-</a:t>
            </a:r>
            <a:r>
              <a:rPr lang="en-US" sz="2950" dirty="0" err="1"/>
              <a:t>Nardo</a:t>
            </a:r>
            <a:r>
              <a:rPr lang="en-US" sz="2950" dirty="0"/>
              <a:t>, et al., 2014).</a:t>
            </a:r>
          </a:p>
          <a:p>
            <a:pPr marL="285750" indent="-285750">
              <a:buFont typeface="Arial" panose="020B0604020202020204" pitchFamily="34" charset="0"/>
              <a:buChar char="•"/>
            </a:pPr>
            <a:r>
              <a:rPr lang="en-US" sz="2950" dirty="0"/>
              <a:t>It was hypothesized that…</a:t>
            </a:r>
          </a:p>
          <a:p>
            <a:pPr marL="794476" lvl="1" indent="-285750">
              <a:buFont typeface="Arial" panose="020B0604020202020204" pitchFamily="34" charset="0"/>
              <a:buChar char="•"/>
            </a:pPr>
            <a:r>
              <a:rPr lang="en-US" sz="2950" dirty="0"/>
              <a:t>participants would rate a microaggression more negatively if there was confrontation than if there was not confrontation.</a:t>
            </a:r>
          </a:p>
          <a:p>
            <a:pPr marL="794476" lvl="1" indent="-285750">
              <a:buFont typeface="Arial" panose="020B0604020202020204" pitchFamily="34" charset="0"/>
              <a:buChar char="•"/>
            </a:pPr>
            <a:r>
              <a:rPr lang="en-US" sz="2950" dirty="0"/>
              <a:t>the confronter of the microaggression would be viewed more favorably if they were Caucasian-American as opposed to a minority.</a:t>
            </a:r>
          </a:p>
          <a:p>
            <a:pPr marL="794476" lvl="1" indent="-285750">
              <a:buFont typeface="Arial" panose="020B0604020202020204" pitchFamily="34" charset="0"/>
              <a:buChar char="•"/>
            </a:pPr>
            <a:r>
              <a:rPr lang="en-US" sz="2950" dirty="0"/>
              <a:t>participants would rate the likelihood of speaking up in the presence of microaggressions higher when they witnessed a confrontation than if no confrontation was witnessed.</a:t>
            </a:r>
          </a:p>
          <a:p>
            <a:pPr marL="794476" lvl="1" indent="-285750">
              <a:buFont typeface="Arial" panose="020B0604020202020204" pitchFamily="34" charset="0"/>
              <a:buChar char="•"/>
            </a:pPr>
            <a:r>
              <a:rPr lang="en-US" sz="2950" dirty="0"/>
              <a:t>participants would rate the likelihood of speaking up when the microaggressor was of lower authority as compared to a high authority figure.</a:t>
            </a:r>
          </a:p>
        </p:txBody>
      </p:sp>
      <p:sp>
        <p:nvSpPr>
          <p:cNvPr id="10" name="TextBox 9"/>
          <p:cNvSpPr txBox="1"/>
          <p:nvPr/>
        </p:nvSpPr>
        <p:spPr>
          <a:xfrm>
            <a:off x="16759587" y="26887006"/>
            <a:ext cx="21488489" cy="2246769"/>
          </a:xfrm>
          <a:prstGeom prst="rect">
            <a:avLst/>
          </a:prstGeom>
          <a:noFill/>
        </p:spPr>
        <p:txBody>
          <a:bodyPr wrap="square" rtlCol="0">
            <a:spAutoFit/>
          </a:bodyPr>
          <a:lstStyle/>
          <a:p>
            <a:pPr marL="914400" indent="-914400"/>
            <a:r>
              <a:rPr lang="en-US" sz="2000" dirty="0"/>
              <a:t>Ashburn-</a:t>
            </a:r>
            <a:r>
              <a:rPr lang="en-US" sz="2000" dirty="0" err="1"/>
              <a:t>Nardo</a:t>
            </a:r>
            <a:r>
              <a:rPr lang="en-US" sz="2000" dirty="0"/>
              <a:t>, L., </a:t>
            </a:r>
            <a:r>
              <a:rPr lang="en-US" sz="2000" dirty="0" err="1"/>
              <a:t>Blanchar</a:t>
            </a:r>
            <a:r>
              <a:rPr lang="en-US" sz="2000" dirty="0"/>
              <a:t>, J., </a:t>
            </a:r>
            <a:r>
              <a:rPr lang="en-US" sz="2000" dirty="0" err="1"/>
              <a:t>Petersson</a:t>
            </a:r>
            <a:r>
              <a:rPr lang="en-US" sz="2000" dirty="0"/>
              <a:t>, J., Morris, K., &amp; Goodwin, S. (2014). Do you say something when it’s your boss? The role of perpetrator power in prejudice confrontation. Journal of Social Issues, 70(4), 615-636. DOI: 10.1111/josi.12082</a:t>
            </a:r>
          </a:p>
          <a:p>
            <a:pPr marL="914400" indent="-914400"/>
            <a:r>
              <a:rPr lang="en-US" sz="2000" dirty="0"/>
              <a:t>Ellis, J., Powell, C., Demetriou, C., Huerta-Bapat, C., &amp; </a:t>
            </a:r>
            <a:r>
              <a:rPr lang="en-US" sz="2000" dirty="0" err="1"/>
              <a:t>Panter</a:t>
            </a:r>
            <a:r>
              <a:rPr lang="en-US" sz="2000" dirty="0"/>
              <a:t>, A. (2019). Examining first-generation college student lived experiences with microaggressions and </a:t>
            </a:r>
            <a:r>
              <a:rPr lang="en-US" sz="2000" dirty="0" err="1"/>
              <a:t>microaffirmations</a:t>
            </a:r>
            <a:r>
              <a:rPr lang="en-US" sz="2000" dirty="0"/>
              <a:t> at a predominantly white public research university. Cultural Diversity and Ethnic Minority Psychology, 25(2), 266-279. </a:t>
            </a:r>
            <a:r>
              <a:rPr lang="en-US" sz="2000" dirty="0">
                <a:hlinkClick r:id="rId4"/>
              </a:rPr>
              <a:t>http://dx.doi.org/10.1037/cdp0000198</a:t>
            </a:r>
            <a:endParaRPr lang="en-US" sz="2000" dirty="0"/>
          </a:p>
          <a:p>
            <a:pPr marL="914400" indent="-914400"/>
            <a:r>
              <a:rPr lang="en-US" sz="2000" dirty="0" err="1"/>
              <a:t>Ogunyemi</a:t>
            </a:r>
            <a:r>
              <a:rPr lang="en-US" sz="2000" dirty="0"/>
              <a:t>, D., Clare, C., </a:t>
            </a:r>
            <a:r>
              <a:rPr lang="en-US" sz="2000" dirty="0" err="1"/>
              <a:t>Astudillo</a:t>
            </a:r>
            <a:r>
              <a:rPr lang="en-US" sz="2000" dirty="0"/>
              <a:t>, Y., Marseille, M., Manu, E., &amp; Kim, S. (2019). Microaggressions in the learning environment: A systematic review. Journal of Diversity in Higher Education. </a:t>
            </a:r>
            <a:r>
              <a:rPr lang="en-US" sz="2000" dirty="0">
                <a:hlinkClick r:id="rId5"/>
              </a:rPr>
              <a:t>http://dx.doi.org/10.1037/dhe0000107</a:t>
            </a:r>
            <a:endParaRPr lang="en-US" sz="2000" dirty="0"/>
          </a:p>
          <a:p>
            <a:pPr marL="914400" indent="-914400"/>
            <a:r>
              <a:rPr lang="en-US" sz="2000" dirty="0"/>
              <a:t>Sue, D., </a:t>
            </a:r>
            <a:r>
              <a:rPr lang="en-US" sz="2000" dirty="0" err="1"/>
              <a:t>Capodilupo</a:t>
            </a:r>
            <a:r>
              <a:rPr lang="en-US" sz="2000" dirty="0"/>
              <a:t>, C., &amp; Holder, A. (2008). Racial microaggressions in the life experience of black Americans. Professional Psychology: Research and Practice, 39(3). DOI: 10.1037/0735-7028.39.3.329</a:t>
            </a:r>
          </a:p>
        </p:txBody>
      </p:sp>
      <p:sp>
        <p:nvSpPr>
          <p:cNvPr id="3" name="TextBox 2"/>
          <p:cNvSpPr txBox="1"/>
          <p:nvPr/>
        </p:nvSpPr>
        <p:spPr>
          <a:xfrm>
            <a:off x="419656" y="19796671"/>
            <a:ext cx="15339951" cy="9464129"/>
          </a:xfrm>
          <a:prstGeom prst="rect">
            <a:avLst/>
          </a:prstGeom>
          <a:noFill/>
        </p:spPr>
        <p:txBody>
          <a:bodyPr wrap="square" rtlCol="0">
            <a:spAutoFit/>
          </a:bodyPr>
          <a:lstStyle/>
          <a:p>
            <a:pPr lvl="0"/>
            <a:r>
              <a:rPr lang="en-US" sz="2900" b="1" dirty="0">
                <a:solidFill>
                  <a:prstClr val="black"/>
                </a:solidFill>
              </a:rPr>
              <a:t>Participants</a:t>
            </a:r>
          </a:p>
          <a:p>
            <a:pPr marL="457200" indent="-457200">
              <a:buFont typeface="Arial" panose="020B0604020202020204" pitchFamily="34" charset="0"/>
              <a:buChar char="•"/>
            </a:pPr>
            <a:r>
              <a:rPr lang="en-US" sz="2900" dirty="0"/>
              <a:t>The study was comprised of 159 students at Stevenson University who were 18 years or older.</a:t>
            </a:r>
          </a:p>
          <a:p>
            <a:pPr marL="457200" indent="-457200">
              <a:buFont typeface="Arial" panose="020B0604020202020204" pitchFamily="34" charset="0"/>
              <a:buChar char="•"/>
            </a:pPr>
            <a:r>
              <a:rPr lang="en-US" sz="2900" dirty="0"/>
              <a:t>There were 50.6% Caucasians (</a:t>
            </a:r>
            <a:r>
              <a:rPr lang="en-US" sz="2900" i="1" dirty="0"/>
              <a:t>n</a:t>
            </a:r>
            <a:r>
              <a:rPr lang="en-US" sz="2900" dirty="0"/>
              <a:t> = 79), 26.3% African Americans (</a:t>
            </a:r>
            <a:r>
              <a:rPr lang="en-US" sz="2900" i="1" dirty="0"/>
              <a:t>n</a:t>
            </a:r>
            <a:r>
              <a:rPr lang="en-US" sz="2900" dirty="0"/>
              <a:t> = 41), 8.8% Asians (</a:t>
            </a:r>
            <a:r>
              <a:rPr lang="en-US" sz="2900" i="1" dirty="0"/>
              <a:t>n</a:t>
            </a:r>
            <a:r>
              <a:rPr lang="en-US" sz="2900" dirty="0"/>
              <a:t> = 14), 7.7% Hispanic (</a:t>
            </a:r>
            <a:r>
              <a:rPr lang="en-US" sz="2900" i="1" dirty="0"/>
              <a:t>n</a:t>
            </a:r>
            <a:r>
              <a:rPr lang="en-US" sz="2900" dirty="0"/>
              <a:t> = 12), and 6.4% identifying as other (</a:t>
            </a:r>
            <a:r>
              <a:rPr lang="en-US" sz="2900" i="1" dirty="0"/>
              <a:t>n</a:t>
            </a:r>
            <a:r>
              <a:rPr lang="en-US" sz="2900" dirty="0"/>
              <a:t> = 10).</a:t>
            </a:r>
          </a:p>
          <a:p>
            <a:pPr marL="457200" indent="-457200">
              <a:buFont typeface="Arial" panose="020B0604020202020204" pitchFamily="34" charset="0"/>
              <a:buChar char="•"/>
            </a:pPr>
            <a:r>
              <a:rPr lang="en-US" sz="2900" dirty="0"/>
              <a:t>There were 19.9% Males </a:t>
            </a:r>
            <a:r>
              <a:rPr lang="en-US" sz="2900" i="1" dirty="0"/>
              <a:t>(n</a:t>
            </a:r>
            <a:r>
              <a:rPr lang="en-US" sz="2900" dirty="0"/>
              <a:t> = 31)</a:t>
            </a:r>
            <a:r>
              <a:rPr lang="en-US" sz="2900" i="1" dirty="0"/>
              <a:t>,</a:t>
            </a:r>
            <a:r>
              <a:rPr lang="en-US" sz="2900" dirty="0"/>
              <a:t> 78.8% Females </a:t>
            </a:r>
            <a:r>
              <a:rPr lang="en-US" sz="2900" i="1" dirty="0"/>
              <a:t>(n</a:t>
            </a:r>
            <a:r>
              <a:rPr lang="en-US" sz="2900" dirty="0"/>
              <a:t> = 123)</a:t>
            </a:r>
            <a:r>
              <a:rPr lang="en-US" sz="2900" i="1" dirty="0"/>
              <a:t>,</a:t>
            </a:r>
            <a:r>
              <a:rPr lang="en-US" sz="2900" dirty="0"/>
              <a:t> and 1.3% identifying as Other </a:t>
            </a:r>
            <a:r>
              <a:rPr lang="en-US" sz="2900" i="1" dirty="0"/>
              <a:t>(n</a:t>
            </a:r>
            <a:r>
              <a:rPr lang="en-US" sz="2900" dirty="0"/>
              <a:t> = 2)</a:t>
            </a:r>
            <a:r>
              <a:rPr lang="en-US" sz="2900" i="1" dirty="0"/>
              <a:t>.</a:t>
            </a:r>
            <a:r>
              <a:rPr lang="en-US" sz="2900" dirty="0"/>
              <a:t> </a:t>
            </a:r>
          </a:p>
          <a:p>
            <a:pPr marL="457200" indent="-457200">
              <a:buFont typeface="Arial" panose="020B0604020202020204" pitchFamily="34" charset="0"/>
              <a:buChar char="•"/>
            </a:pPr>
            <a:r>
              <a:rPr lang="en-US" sz="2900" dirty="0"/>
              <a:t>Ranging from 18 to 22 years old, the age of participants was skewed (</a:t>
            </a:r>
            <a:r>
              <a:rPr lang="en-US" sz="2900" i="1" dirty="0" err="1"/>
              <a:t>Mdn</a:t>
            </a:r>
            <a:r>
              <a:rPr lang="en-US" sz="2900" i="1" dirty="0"/>
              <a:t> </a:t>
            </a:r>
            <a:r>
              <a:rPr lang="en-US" sz="2900" dirty="0"/>
              <a:t>= 18.00, </a:t>
            </a:r>
            <a:r>
              <a:rPr lang="en-US" sz="2900" i="1" dirty="0"/>
              <a:t>IQR </a:t>
            </a:r>
            <a:r>
              <a:rPr lang="en-US" sz="2900" dirty="0"/>
              <a:t>= 1)</a:t>
            </a:r>
            <a:r>
              <a:rPr lang="en-US" sz="2900" i="1" dirty="0"/>
              <a:t>.</a:t>
            </a:r>
          </a:p>
          <a:p>
            <a:r>
              <a:rPr lang="en-US" sz="2900" b="1" dirty="0">
                <a:solidFill>
                  <a:prstClr val="black"/>
                </a:solidFill>
              </a:rPr>
              <a:t>Measures</a:t>
            </a:r>
          </a:p>
          <a:p>
            <a:pPr marL="285750" lvl="0" indent="-285750">
              <a:buFont typeface="Arial" panose="020B0604020202020204" pitchFamily="34" charset="0"/>
              <a:buChar char="•"/>
            </a:pPr>
            <a:r>
              <a:rPr lang="en-US" sz="2900" dirty="0"/>
              <a:t>The use of confrontation (confrontation or no confrontation), authority level of microaggressor (high or low), and race of confronter (black or white) were manipulated within six scenarios. </a:t>
            </a:r>
          </a:p>
          <a:p>
            <a:pPr marL="285750" lvl="0" indent="-285750">
              <a:buFont typeface="Arial" panose="020B0604020202020204" pitchFamily="34" charset="0"/>
              <a:buChar char="•"/>
            </a:pPr>
            <a:r>
              <a:rPr lang="en-US" sz="2900" dirty="0"/>
              <a:t>A 26-item questionnaire was designed to measure participants’ reactions to microaggressions and confrontation. </a:t>
            </a:r>
          </a:p>
          <a:p>
            <a:pPr marL="285750" lvl="0" indent="-285750">
              <a:buFont typeface="Arial" panose="020B0604020202020204" pitchFamily="34" charset="0"/>
              <a:buChar char="•"/>
            </a:pPr>
            <a:r>
              <a:rPr lang="en-US" sz="2900" dirty="0"/>
              <a:t>Of the 26 items, 19 were scored on a 5-point Likert scale and the remaining items included manipulation checks.</a:t>
            </a:r>
          </a:p>
          <a:p>
            <a:pPr marL="285750" lvl="0" indent="-285750">
              <a:buFont typeface="Arial" panose="020B0604020202020204" pitchFamily="34" charset="0"/>
              <a:buChar char="•"/>
            </a:pPr>
            <a:r>
              <a:rPr lang="en-US" sz="2900" dirty="0"/>
              <a:t>Four composite scores were calculated: reactions to microaggressions (6 items), justification of confrontation (4 items), generalized attitudes about confrontation (3 items), and willingness to confront (4 items).</a:t>
            </a:r>
          </a:p>
          <a:p>
            <a:pPr marL="285750" lvl="0" indent="-285750">
              <a:buFont typeface="Arial" panose="020B0604020202020204" pitchFamily="34" charset="0"/>
              <a:buChar char="•"/>
            </a:pPr>
            <a:r>
              <a:rPr lang="en-US" sz="2900" dirty="0"/>
              <a:t>Demographic questions were asked for age, gender, race, and major.</a:t>
            </a:r>
          </a:p>
          <a:p>
            <a:pPr lvl="0"/>
            <a:r>
              <a:rPr lang="en-US" sz="2900" b="1" dirty="0"/>
              <a:t>Procedure</a:t>
            </a:r>
          </a:p>
          <a:p>
            <a:pPr marL="285750" lvl="0" indent="-285750">
              <a:buFont typeface="Arial" panose="020B0604020202020204" pitchFamily="34" charset="0"/>
              <a:buChar char="•"/>
            </a:pPr>
            <a:r>
              <a:rPr lang="en-US" sz="2900" dirty="0"/>
              <a:t>Data was collected as a convenience sample from students in introductory psychology classrooms</a:t>
            </a:r>
          </a:p>
          <a:p>
            <a:pPr marL="285750" lvl="0" indent="-285750">
              <a:buFont typeface="Arial" panose="020B0604020202020204" pitchFamily="34" charset="0"/>
              <a:buChar char="•"/>
            </a:pPr>
            <a:r>
              <a:rPr lang="en-US" sz="2900" dirty="0"/>
              <a:t>After obtaining informed consent, the six scenarios were randomly distributed to participants who were asked to read the scenario and respond to the questionnaire.</a:t>
            </a:r>
          </a:p>
        </p:txBody>
      </p:sp>
      <p:sp>
        <p:nvSpPr>
          <p:cNvPr id="14" name="TextBox 13"/>
          <p:cNvSpPr txBox="1"/>
          <p:nvPr/>
        </p:nvSpPr>
        <p:spPr>
          <a:xfrm flipH="1">
            <a:off x="14478000" y="5581273"/>
            <a:ext cx="6207779" cy="492443"/>
          </a:xfrm>
          <a:prstGeom prst="rect">
            <a:avLst/>
          </a:prstGeom>
          <a:noFill/>
        </p:spPr>
        <p:txBody>
          <a:bodyPr wrap="square" rtlCol="0">
            <a:spAutoFit/>
          </a:bodyPr>
          <a:lstStyle/>
          <a:p>
            <a:endParaRPr lang="en-US" i="1" dirty="0"/>
          </a:p>
        </p:txBody>
      </p:sp>
      <p:sp>
        <p:nvSpPr>
          <p:cNvPr id="16" name="TextBox 15"/>
          <p:cNvSpPr txBox="1"/>
          <p:nvPr/>
        </p:nvSpPr>
        <p:spPr>
          <a:xfrm>
            <a:off x="26073879" y="4064475"/>
            <a:ext cx="12018746" cy="14473193"/>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800" dirty="0"/>
              <a:t>Figure 1. A two-way ANOVA was conducted to determine the effect of race and confrontation on participants’ willingness to confront microaggressions. There was not a statistically significant interaction between the two, (</a:t>
            </a:r>
            <a:r>
              <a:rPr lang="en-US" sz="2800" i="1" dirty="0"/>
              <a:t>F</a:t>
            </a:r>
            <a:r>
              <a:rPr lang="en-US" sz="2800" dirty="0"/>
              <a:t>(4, 146) = .328, </a:t>
            </a:r>
            <a:r>
              <a:rPr lang="en-US" sz="2800" i="1" dirty="0"/>
              <a:t>p</a:t>
            </a:r>
            <a:r>
              <a:rPr lang="en-US" sz="2800" dirty="0"/>
              <a:t> = .615), but the main effect for race was statistically significant, (</a:t>
            </a:r>
            <a:r>
              <a:rPr lang="en-US" sz="2800" i="1" dirty="0"/>
              <a:t>F</a:t>
            </a:r>
            <a:r>
              <a:rPr lang="en-US" sz="2800" dirty="0"/>
              <a:t>(4, 146) = 4.984, </a:t>
            </a:r>
            <a:r>
              <a:rPr lang="en-US" sz="2800" i="1" dirty="0"/>
              <a:t>p</a:t>
            </a:r>
            <a:r>
              <a:rPr lang="en-US" sz="2800" dirty="0"/>
              <a:t> &lt; .001). African Americans (</a:t>
            </a:r>
            <a:r>
              <a:rPr lang="en-US" sz="2800" i="1" dirty="0"/>
              <a:t>M</a:t>
            </a:r>
            <a:r>
              <a:rPr lang="en-US" sz="2800" dirty="0"/>
              <a:t> = 3.69, </a:t>
            </a:r>
            <a:r>
              <a:rPr lang="en-US" sz="2800" i="1" dirty="0"/>
              <a:t>SD</a:t>
            </a:r>
            <a:r>
              <a:rPr lang="en-US" sz="2800" dirty="0"/>
              <a:t> = 0.75) were more willing to confront microaggressions compared to Caucasians (</a:t>
            </a:r>
            <a:r>
              <a:rPr lang="en-US" sz="2800" i="1" dirty="0"/>
              <a:t>M</a:t>
            </a:r>
            <a:r>
              <a:rPr lang="en-US" sz="2800" dirty="0"/>
              <a:t> = 3.17, </a:t>
            </a:r>
            <a:r>
              <a:rPr lang="en-US" sz="2800" i="1" dirty="0"/>
              <a:t>SD</a:t>
            </a:r>
            <a:r>
              <a:rPr lang="en-US" sz="2800" dirty="0"/>
              <a:t> = 0.72).</a:t>
            </a:r>
          </a:p>
          <a:p>
            <a:pPr marL="457200" indent="-457200">
              <a:spcAft>
                <a:spcPts val="1200"/>
              </a:spcAft>
              <a:buFont typeface="Arial" panose="020B0604020202020204" pitchFamily="34" charset="0"/>
              <a:buChar char="•"/>
            </a:pPr>
            <a:r>
              <a:rPr lang="en-US" sz="2800" dirty="0"/>
              <a:t>Figure 1. A two-way ANOVA was conducted to determine the effect of race and confrontation on participants’ justification of confrontation. There was not a statistically significant interaction between race and confrontation, (</a:t>
            </a:r>
            <a:r>
              <a:rPr lang="en-US" sz="2800" i="1" dirty="0"/>
              <a:t>F</a:t>
            </a:r>
            <a:r>
              <a:rPr lang="en-US" sz="2800" dirty="0"/>
              <a:t>(4, 146) = .349, </a:t>
            </a:r>
            <a:r>
              <a:rPr lang="en-US" sz="2800" i="1" dirty="0"/>
              <a:t>p</a:t>
            </a:r>
            <a:r>
              <a:rPr lang="en-US" sz="2800" dirty="0"/>
              <a:t> = .646). However, the main effect for race was statistically significant, (</a:t>
            </a:r>
            <a:r>
              <a:rPr lang="en-US" sz="2800" i="1" dirty="0"/>
              <a:t>F</a:t>
            </a:r>
            <a:r>
              <a:rPr lang="en-US" sz="2800" dirty="0"/>
              <a:t>(4, 146) = 4.220, </a:t>
            </a:r>
            <a:r>
              <a:rPr lang="en-US" sz="2800" i="1" dirty="0"/>
              <a:t>p</a:t>
            </a:r>
            <a:r>
              <a:rPr lang="en-US" sz="2800" dirty="0"/>
              <a:t> =.003). African Americans (</a:t>
            </a:r>
            <a:r>
              <a:rPr lang="en-US" sz="2800" i="1" dirty="0"/>
              <a:t>M</a:t>
            </a:r>
            <a:r>
              <a:rPr lang="en-US" sz="2800" dirty="0"/>
              <a:t> = 4.09; </a:t>
            </a:r>
            <a:r>
              <a:rPr lang="en-US" sz="2800" i="1" dirty="0"/>
              <a:t>SD</a:t>
            </a:r>
            <a:r>
              <a:rPr lang="en-US" sz="2800" dirty="0"/>
              <a:t> =0 .78) justified confrontations more than Caucasians (</a:t>
            </a:r>
            <a:r>
              <a:rPr lang="en-US" sz="2800" i="1" dirty="0"/>
              <a:t>M</a:t>
            </a:r>
            <a:r>
              <a:rPr lang="en-US" sz="2800" dirty="0"/>
              <a:t> = 3.53; </a:t>
            </a:r>
            <a:r>
              <a:rPr lang="en-US" sz="2800" i="1" dirty="0"/>
              <a:t>SD</a:t>
            </a:r>
            <a:r>
              <a:rPr lang="en-US" sz="2800" dirty="0"/>
              <a:t> = 0.78).</a:t>
            </a:r>
          </a:p>
          <a:p>
            <a:pPr marL="457200" indent="-457200">
              <a:spcAft>
                <a:spcPts val="1200"/>
              </a:spcAft>
              <a:buFont typeface="Arial" panose="020B0604020202020204" pitchFamily="34" charset="0"/>
              <a:buChar char="•"/>
            </a:pPr>
            <a:r>
              <a:rPr lang="en-US" sz="2800" dirty="0"/>
              <a:t>Figure 1. An independent-samples t test was conducted to determine differences between African-Americans and Caucasian-Americans on individual items. A statistically significant difference was obtained for microaggressor insensitivity, (</a:t>
            </a:r>
            <a:r>
              <a:rPr lang="en-US" sz="2800" i="1" dirty="0"/>
              <a:t>t</a:t>
            </a:r>
            <a:r>
              <a:rPr lang="en-US" sz="2800" dirty="0"/>
              <a:t>(118) = 3.71, </a:t>
            </a:r>
            <a:r>
              <a:rPr lang="en-US" sz="2800" i="1" dirty="0"/>
              <a:t>p</a:t>
            </a:r>
            <a:r>
              <a:rPr lang="en-US" sz="2800" dirty="0"/>
              <a:t> &lt; .001), and whether people should speak up, (</a:t>
            </a:r>
            <a:r>
              <a:rPr lang="en-US" sz="2800" i="1" dirty="0"/>
              <a:t>t</a:t>
            </a:r>
            <a:r>
              <a:rPr lang="en-US" sz="2800" dirty="0"/>
              <a:t>(118) = 2.104, </a:t>
            </a:r>
            <a:r>
              <a:rPr lang="en-US" sz="2800" i="1" dirty="0"/>
              <a:t>p</a:t>
            </a:r>
            <a:r>
              <a:rPr lang="en-US" sz="2800" dirty="0"/>
              <a:t> = .038). Caucasian-Americans (</a:t>
            </a:r>
            <a:r>
              <a:rPr lang="en-US" sz="2800" i="1" dirty="0"/>
              <a:t>M</a:t>
            </a:r>
            <a:r>
              <a:rPr lang="en-US" sz="2800" dirty="0"/>
              <a:t> = 4.39; </a:t>
            </a:r>
            <a:r>
              <a:rPr lang="en-US" sz="2800" i="1" dirty="0"/>
              <a:t>SD</a:t>
            </a:r>
            <a:r>
              <a:rPr lang="en-US" sz="2800" dirty="0"/>
              <a:t> = 0.69) found the microaggressor to be less insensitive or rude compared to African-Americans (</a:t>
            </a:r>
            <a:r>
              <a:rPr lang="en-US" sz="2800" i="1" dirty="0"/>
              <a:t>M</a:t>
            </a:r>
            <a:r>
              <a:rPr lang="en-US" sz="2800" dirty="0"/>
              <a:t> = 4.14; </a:t>
            </a:r>
            <a:r>
              <a:rPr lang="en-US" sz="2800" i="1" dirty="0"/>
              <a:t>SD</a:t>
            </a:r>
            <a:r>
              <a:rPr lang="en-US" sz="2800" dirty="0"/>
              <a:t> = 0.71) and African-Americans (</a:t>
            </a:r>
            <a:r>
              <a:rPr lang="en-US" sz="2800" i="1" dirty="0"/>
              <a:t>M</a:t>
            </a:r>
            <a:r>
              <a:rPr lang="en-US" sz="2800" dirty="0"/>
              <a:t> = 4.56; </a:t>
            </a:r>
            <a:r>
              <a:rPr lang="en-US" sz="2800" i="1" dirty="0"/>
              <a:t>SD</a:t>
            </a:r>
            <a:r>
              <a:rPr lang="en-US" sz="2800" dirty="0"/>
              <a:t> = 0.59) agreed that people should speak up more compared to Caucasian-Americans (</a:t>
            </a:r>
            <a:r>
              <a:rPr lang="en-US" sz="2800" i="1" dirty="0"/>
              <a:t>M</a:t>
            </a:r>
            <a:r>
              <a:rPr lang="en-US" sz="2800" dirty="0"/>
              <a:t> = 4.29; </a:t>
            </a:r>
            <a:r>
              <a:rPr lang="en-US" sz="2800" i="1" dirty="0"/>
              <a:t>SD</a:t>
            </a:r>
            <a:r>
              <a:rPr lang="en-US" sz="2800" dirty="0"/>
              <a:t> = 0.70).</a:t>
            </a:r>
          </a:p>
          <a:p>
            <a:pPr marL="457200" indent="-457200">
              <a:spcAft>
                <a:spcPts val="1200"/>
              </a:spcAft>
              <a:buFont typeface="Arial" panose="020B0604020202020204" pitchFamily="34" charset="0"/>
              <a:buChar char="•"/>
            </a:pPr>
            <a:r>
              <a:rPr lang="en-US" sz="2800" dirty="0"/>
              <a:t>Figure 2. An independent samples t test was conducted to determine differences between confrontation and no confrontation on individual items. A statistically significant difference was obtained, (</a:t>
            </a:r>
            <a:r>
              <a:rPr lang="en-US" sz="2800" i="1" dirty="0"/>
              <a:t>t</a:t>
            </a:r>
            <a:r>
              <a:rPr lang="en-US" sz="2800" dirty="0"/>
              <a:t>(157) = 3.621, </a:t>
            </a:r>
            <a:r>
              <a:rPr lang="en-US" sz="2800" i="1" dirty="0"/>
              <a:t>p</a:t>
            </a:r>
            <a:r>
              <a:rPr lang="en-US" sz="2800" dirty="0"/>
              <a:t> = .027). Participants who witnessed a confrontation (</a:t>
            </a:r>
            <a:r>
              <a:rPr lang="en-US" sz="2800" i="1" dirty="0"/>
              <a:t>M</a:t>
            </a:r>
            <a:r>
              <a:rPr lang="en-US" sz="2800" dirty="0"/>
              <a:t> = 4.44, </a:t>
            </a:r>
            <a:r>
              <a:rPr lang="en-US" sz="2800" i="1" dirty="0"/>
              <a:t>SD</a:t>
            </a:r>
            <a:r>
              <a:rPr lang="en-US" sz="2800" dirty="0"/>
              <a:t> = 0.69) agreed more with the attitudes of the confronter/audience members as opposed to those who did not witness a confrontation (</a:t>
            </a:r>
            <a:r>
              <a:rPr lang="en-US" sz="2800" i="1" dirty="0"/>
              <a:t>M</a:t>
            </a:r>
            <a:r>
              <a:rPr lang="en-US" sz="2800" dirty="0"/>
              <a:t> = 4.17; </a:t>
            </a:r>
            <a:r>
              <a:rPr lang="en-US" sz="2800" i="1" dirty="0"/>
              <a:t>SD</a:t>
            </a:r>
            <a:r>
              <a:rPr lang="en-US" sz="2800" dirty="0"/>
              <a:t> = 0.73). A statistically significant difference was obtained, (</a:t>
            </a:r>
            <a:r>
              <a:rPr lang="en-US" sz="2800" i="1" dirty="0"/>
              <a:t>t</a:t>
            </a:r>
            <a:r>
              <a:rPr lang="en-US" sz="2800" dirty="0"/>
              <a:t>(157) = 2.237, </a:t>
            </a:r>
            <a:r>
              <a:rPr lang="en-US" sz="2800" i="1" dirty="0"/>
              <a:t>p</a:t>
            </a:r>
            <a:r>
              <a:rPr lang="en-US" sz="2800" dirty="0"/>
              <a:t> = .001). Individuals who witnessed a confrontation (</a:t>
            </a:r>
            <a:r>
              <a:rPr lang="en-US" sz="2800" i="1" dirty="0"/>
              <a:t>M</a:t>
            </a:r>
            <a:r>
              <a:rPr lang="en-US" sz="2800" dirty="0"/>
              <a:t> = 3.68; </a:t>
            </a:r>
            <a:r>
              <a:rPr lang="en-US" sz="2800" i="1" dirty="0"/>
              <a:t>SD</a:t>
            </a:r>
            <a:r>
              <a:rPr lang="en-US" sz="2800" dirty="0"/>
              <a:t> = 0.76) agreed that people should speak up more than individuals who did not witness a confrontation (</a:t>
            </a:r>
            <a:r>
              <a:rPr lang="en-US" sz="2800" i="1" dirty="0"/>
              <a:t>M</a:t>
            </a:r>
            <a:r>
              <a:rPr lang="en-US" sz="2800" dirty="0"/>
              <a:t> = 3.17; </a:t>
            </a:r>
            <a:r>
              <a:rPr lang="en-US" sz="2800" i="1" dirty="0"/>
              <a:t>SD</a:t>
            </a:r>
            <a:r>
              <a:rPr lang="en-US" sz="2800" dirty="0"/>
              <a:t> = 0.96).</a:t>
            </a:r>
          </a:p>
          <a:p>
            <a:pPr marL="457200" indent="-457200">
              <a:buFont typeface="Arial" panose="020B0604020202020204" pitchFamily="34" charset="0"/>
              <a:buChar char="•"/>
            </a:pPr>
            <a:endParaRPr lang="en-US" sz="2650" dirty="0">
              <a:solidFill>
                <a:srgbClr val="FF0000"/>
              </a:solidFill>
            </a:endParaRPr>
          </a:p>
        </p:txBody>
      </p:sp>
      <p:sp>
        <p:nvSpPr>
          <p:cNvPr id="4" name="Rectangle 3"/>
          <p:cNvSpPr/>
          <p:nvPr/>
        </p:nvSpPr>
        <p:spPr>
          <a:xfrm>
            <a:off x="16759587" y="19156516"/>
            <a:ext cx="21488489" cy="6609502"/>
          </a:xfrm>
          <a:prstGeom prst="rect">
            <a:avLst/>
          </a:prstGeom>
        </p:spPr>
        <p:txBody>
          <a:bodyPr wrap="square">
            <a:spAutoFit/>
          </a:bodyPr>
          <a:lstStyle/>
          <a:p>
            <a:r>
              <a:rPr lang="en-US" sz="2650" dirty="0"/>
              <a:t>The initial hypotheses were not supported. However, secondary analyses found that</a:t>
            </a:r>
          </a:p>
          <a:p>
            <a:pPr marL="457200" indent="-457200">
              <a:buFont typeface="Arial" panose="020B0604020202020204" pitchFamily="34" charset="0"/>
              <a:buChar char="•"/>
            </a:pPr>
            <a:r>
              <a:rPr lang="en-US" sz="2650" dirty="0"/>
              <a:t>African Americans were more willing to confront microaggressors, had more positive attitudes about the use of confrontation, saw confrontation to be more acceptable, agreed that people should speak up more, and found microaggressors to be more insensitive as opposed to Caucasian Americans.</a:t>
            </a:r>
          </a:p>
          <a:p>
            <a:pPr marL="457200" indent="-457200">
              <a:buFont typeface="Arial" panose="020B0604020202020204" pitchFamily="34" charset="0"/>
              <a:buChar char="•"/>
            </a:pPr>
            <a:r>
              <a:rPr lang="en-US" sz="2650" dirty="0"/>
              <a:t>Participants who were exposed to confronted microaggressions agreed more with the confronter and audience members and agreed that people should speak up more as opposed to participants who were not exposed to a confronted microaggression. </a:t>
            </a:r>
          </a:p>
          <a:p>
            <a:r>
              <a:rPr lang="en-US" sz="2650" b="1" dirty="0"/>
              <a:t>Implications</a:t>
            </a:r>
          </a:p>
          <a:p>
            <a:pPr marL="342900" indent="-342900">
              <a:buFont typeface="Arial" panose="020B0604020202020204" pitchFamily="34" charset="0"/>
              <a:buChar char="•"/>
            </a:pPr>
            <a:r>
              <a:rPr lang="en-US" sz="2650" dirty="0"/>
              <a:t>The results could imply that </a:t>
            </a:r>
            <a:r>
              <a:rPr lang="en-US" dirty="0"/>
              <a:t>while individuals are not knowledgeable about microaggressions, there may be underlying factors making individuals more sensitive or perceptive to the negative undertones of microaggressions</a:t>
            </a:r>
            <a:endParaRPr lang="en-US" sz="2650" dirty="0"/>
          </a:p>
          <a:p>
            <a:r>
              <a:rPr lang="en-US" sz="2650" b="1" dirty="0"/>
              <a:t>Limitations</a:t>
            </a:r>
          </a:p>
          <a:p>
            <a:pPr marL="457200" indent="-457200">
              <a:buFont typeface="Arial" panose="020B0604020202020204" pitchFamily="34" charset="0"/>
              <a:buChar char="•"/>
            </a:pPr>
            <a:r>
              <a:rPr lang="en-US" sz="2650" dirty="0"/>
              <a:t>There was only one scenario which makes it harder to accurately measure the participants’ reactions to the microaggression and the confrontation.</a:t>
            </a:r>
          </a:p>
          <a:p>
            <a:pPr marL="457200" indent="-457200">
              <a:buFont typeface="Arial" panose="020B0604020202020204" pitchFamily="34" charset="0"/>
              <a:buChar char="•"/>
            </a:pPr>
            <a:r>
              <a:rPr lang="en-US" sz="2650" dirty="0"/>
              <a:t>Only one type of microaggression was used, so there may have been a better measure or more variability in participants’ reactions, if all three were used.</a:t>
            </a:r>
          </a:p>
          <a:p>
            <a:r>
              <a:rPr lang="en-US" sz="2650" b="1" dirty="0"/>
              <a:t>Future Research</a:t>
            </a:r>
          </a:p>
          <a:p>
            <a:pPr marL="457200" indent="-457200">
              <a:buFont typeface="Arial" panose="020B0604020202020204" pitchFamily="34" charset="0"/>
              <a:buChar char="•"/>
            </a:pPr>
            <a:r>
              <a:rPr lang="en-US" sz="2650" dirty="0"/>
              <a:t>Future research should examine interactions of microaggression severity and the effects of upbringing, community, and sensitivity.</a:t>
            </a:r>
          </a:p>
          <a:p>
            <a:r>
              <a:rPr lang="en-US" sz="2650" b="1" dirty="0"/>
              <a:t>Conclusion</a:t>
            </a:r>
          </a:p>
          <a:p>
            <a:pPr marL="457200" indent="-457200">
              <a:buFont typeface="Arial" panose="020B0604020202020204" pitchFamily="34" charset="0"/>
              <a:buChar char="•"/>
            </a:pPr>
            <a:r>
              <a:rPr lang="en-US" sz="2650" dirty="0"/>
              <a:t>This suggests that educating people about microaggressions and the different types of microaggressions, may lead to greater sensitivity to their occurrences, and therefore might lead to greater willingness to confront if someone recognized it happening.</a:t>
            </a:r>
          </a:p>
        </p:txBody>
      </p:sp>
      <p:sp>
        <p:nvSpPr>
          <p:cNvPr id="6" name="TextBox 5"/>
          <p:cNvSpPr txBox="1"/>
          <p:nvPr/>
        </p:nvSpPr>
        <p:spPr>
          <a:xfrm>
            <a:off x="16392065" y="10493355"/>
            <a:ext cx="8534400" cy="492443"/>
          </a:xfrm>
          <a:prstGeom prst="rect">
            <a:avLst/>
          </a:prstGeom>
          <a:noFill/>
        </p:spPr>
        <p:txBody>
          <a:bodyPr wrap="square" rtlCol="0">
            <a:spAutoFit/>
          </a:bodyPr>
          <a:lstStyle/>
          <a:p>
            <a:r>
              <a:rPr lang="en-US" i="1" dirty="0"/>
              <a:t>Figure 1. </a:t>
            </a:r>
            <a:r>
              <a:rPr lang="en-US" dirty="0"/>
              <a:t>Amount of agreeability based on race.</a:t>
            </a:r>
            <a:endParaRPr lang="en-US" i="1" dirty="0"/>
          </a:p>
        </p:txBody>
      </p:sp>
      <p:sp>
        <p:nvSpPr>
          <p:cNvPr id="11" name="TextBox 10">
            <a:extLst>
              <a:ext uri="{FF2B5EF4-FFF2-40B4-BE49-F238E27FC236}">
                <a16:creationId xmlns:a16="http://schemas.microsoft.com/office/drawing/2014/main" id="{B69E98E4-E7DF-4FE9-A763-28631F858B8C}"/>
              </a:ext>
            </a:extLst>
          </p:cNvPr>
          <p:cNvSpPr txBox="1"/>
          <p:nvPr/>
        </p:nvSpPr>
        <p:spPr>
          <a:xfrm>
            <a:off x="16392065" y="17520281"/>
            <a:ext cx="9843592" cy="492443"/>
          </a:xfrm>
          <a:prstGeom prst="rect">
            <a:avLst/>
          </a:prstGeom>
          <a:noFill/>
        </p:spPr>
        <p:txBody>
          <a:bodyPr wrap="square" rtlCol="0">
            <a:spAutoFit/>
          </a:bodyPr>
          <a:lstStyle/>
          <a:p>
            <a:r>
              <a:rPr lang="en-US" i="1" dirty="0"/>
              <a:t>Figure 2. </a:t>
            </a:r>
            <a:r>
              <a:rPr lang="en-US" dirty="0"/>
              <a:t>Amount of agreeability based on confrontation</a:t>
            </a:r>
            <a:endParaRPr lang="en-US" i="1" dirty="0"/>
          </a:p>
        </p:txBody>
      </p:sp>
      <p:pic>
        <p:nvPicPr>
          <p:cNvPr id="7" name="Picture 6">
            <a:extLst>
              <a:ext uri="{FF2B5EF4-FFF2-40B4-BE49-F238E27FC236}">
                <a16:creationId xmlns:a16="http://schemas.microsoft.com/office/drawing/2014/main" id="{243CF616-838A-42B5-8C27-050CDF779D19}"/>
              </a:ext>
            </a:extLst>
          </p:cNvPr>
          <p:cNvPicPr>
            <a:picLocks noChangeAspect="1"/>
          </p:cNvPicPr>
          <p:nvPr/>
        </p:nvPicPr>
        <p:blipFill>
          <a:blip r:embed="rId6"/>
          <a:stretch>
            <a:fillRect/>
          </a:stretch>
        </p:blipFill>
        <p:spPr>
          <a:xfrm>
            <a:off x="16304220" y="4092927"/>
            <a:ext cx="9603779" cy="6444579"/>
          </a:xfrm>
          <a:prstGeom prst="rect">
            <a:avLst/>
          </a:prstGeom>
        </p:spPr>
      </p:pic>
      <p:pic>
        <p:nvPicPr>
          <p:cNvPr id="12" name="Picture 11">
            <a:extLst>
              <a:ext uri="{FF2B5EF4-FFF2-40B4-BE49-F238E27FC236}">
                <a16:creationId xmlns:a16="http://schemas.microsoft.com/office/drawing/2014/main" id="{13D13364-494B-439E-AF95-C6287EBF0504}"/>
              </a:ext>
            </a:extLst>
          </p:cNvPr>
          <p:cNvPicPr>
            <a:picLocks noChangeAspect="1"/>
          </p:cNvPicPr>
          <p:nvPr/>
        </p:nvPicPr>
        <p:blipFill>
          <a:blip r:embed="rId7"/>
          <a:stretch>
            <a:fillRect/>
          </a:stretch>
        </p:blipFill>
        <p:spPr>
          <a:xfrm>
            <a:off x="16304220" y="11049000"/>
            <a:ext cx="9603779" cy="6444579"/>
          </a:xfrm>
          <a:prstGeom prst="rect">
            <a:avLst/>
          </a:prstGeom>
        </p:spPr>
      </p:pic>
    </p:spTree>
  </p:cSld>
  <p:clrMapOvr>
    <a:masterClrMapping/>
  </p:clrMapOvr>
</p:sld>
</file>

<file path=ppt/theme/theme1.xml><?xml version="1.0" encoding="utf-8"?>
<a:theme xmlns:a="http://schemas.openxmlformats.org/drawingml/2006/main" name="Default Desig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785813" rtl="0" eaLnBrk="1" fontAlgn="base" latinLnBrk="0" hangingPunct="1">
          <a:lnSpc>
            <a:spcPct val="100000"/>
          </a:lnSpc>
          <a:spcBef>
            <a:spcPct val="0"/>
          </a:spcBef>
          <a:spcAft>
            <a:spcPct val="0"/>
          </a:spcAft>
          <a:buClrTx/>
          <a:buSzTx/>
          <a:buFontTx/>
          <a:buNone/>
          <a:tabLst/>
          <a:defRPr kumimoji="0" lang="en-US" sz="23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785813" rtl="0" eaLnBrk="1" fontAlgn="base" latinLnBrk="0" hangingPunct="1">
          <a:lnSpc>
            <a:spcPct val="100000"/>
          </a:lnSpc>
          <a:spcBef>
            <a:spcPct val="0"/>
          </a:spcBef>
          <a:spcAft>
            <a:spcPct val="0"/>
          </a:spcAft>
          <a:buClrTx/>
          <a:buSzTx/>
          <a:buFontTx/>
          <a:buNone/>
          <a:tabLst/>
          <a:defRPr kumimoji="0" lang="en-US" sz="23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30111</TotalTime>
  <Words>1661</Words>
  <Application>Microsoft Office PowerPoint</Application>
  <PresentationFormat>Custom</PresentationFormat>
  <Paragraphs>60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Towson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Towson University</dc:creator>
  <cp:lastModifiedBy>elashia pinkard</cp:lastModifiedBy>
  <cp:revision>452</cp:revision>
  <cp:lastPrinted>2016-08-31T12:59:22Z</cp:lastPrinted>
  <dcterms:created xsi:type="dcterms:W3CDTF">2000-04-07T17:50:52Z</dcterms:created>
  <dcterms:modified xsi:type="dcterms:W3CDTF">2020-05-23T21:11:46Z</dcterms:modified>
</cp:coreProperties>
</file>