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
  </p:notesMasterIdLst>
  <p:sldIdLst>
    <p:sldId id="256" r:id="rId2"/>
  </p:sldIdLst>
  <p:sldSz cx="43891200" cy="32918400"/>
  <p:notesSz cx="6858000" cy="9144000"/>
  <p:embeddedFontLst>
    <p:embeddedFont>
      <p:font typeface="Helvetica Neue" panose="020B0604020202020204" charset="0"/>
      <p:regular r:id="rId4"/>
      <p:bold r:id="rId5"/>
      <p:italic r:id="rId6"/>
      <p:boldItalic r:id="rId7"/>
    </p:embeddedFont>
    <p:embeddedFont>
      <p:font typeface="Gill Sans" panose="020B0604020202020204" charset="0"/>
      <p:regular r:id="rId8"/>
      <p:bold r:id="rId9"/>
    </p:embeddedFont>
    <p:embeddedFont>
      <p:font typeface="Roboto" panose="020B0604020202020204" charset="0"/>
      <p:regular r:id="rId10"/>
      <p:bold r:id="rId11"/>
      <p:italic r:id="rId12"/>
      <p:boldItalic r:id="rId13"/>
    </p:embeddedFont>
    <p:embeddedFont>
      <p:font typeface="Calibri" panose="020F0502020204030204" pitchFamily="34" charset="0"/>
      <p:regular r:id="rId14"/>
      <p:bold r:id="rId15"/>
      <p:italic r:id="rId16"/>
      <p:boldItalic r:id="rId17"/>
    </p:embeddedFont>
    <p:embeddedFont>
      <p:font typeface="Sanchez" panose="020B0604020202020204" charset="0"/>
      <p:regular r:id="rId18"/>
      <p: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guide id="3" orient="horz" pos="14112">
          <p15:clr>
            <a:srgbClr val="9AA0A6"/>
          </p15:clr>
        </p15:guide>
      </p15:sld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0" roundtripDataSignature="AMtx7mjQkVRWqZN85fVne3DVlKenRSTo3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24" d="100"/>
          <a:sy n="24" d="100"/>
        </p:scale>
        <p:origin x="1482" y="-120"/>
      </p:cViewPr>
      <p:guideLst>
        <p:guide orient="horz" pos="10368"/>
        <p:guide pos="13824"/>
        <p:guide orient="horz" pos="1411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18" Type="http://schemas.openxmlformats.org/officeDocument/2006/relationships/font" Target="fonts/font15.fntdata"/><Relationship Id="rId3" Type="http://schemas.openxmlformats.org/officeDocument/2006/relationships/notesMaster" Target="notesMasters/notesMaster1.xml"/><Relationship Id="rId21" Type="http://schemas.openxmlformats.org/officeDocument/2006/relationships/presProps" Target="presProps.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font" Target="fonts/font13.fntdata"/><Relationship Id="rId20"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24" Type="http://schemas.openxmlformats.org/officeDocument/2006/relationships/tableStyles" Target="tableStyles.xml"/><Relationship Id="rId5" Type="http://schemas.openxmlformats.org/officeDocument/2006/relationships/font" Target="fonts/font2.fntdata"/><Relationship Id="rId15" Type="http://schemas.openxmlformats.org/officeDocument/2006/relationships/font" Target="fonts/font12.fntdata"/><Relationship Id="rId23" Type="http://schemas.openxmlformats.org/officeDocument/2006/relationships/theme" Target="theme/theme1.xml"/><Relationship Id="rId10" Type="http://schemas.openxmlformats.org/officeDocument/2006/relationships/font" Target="fonts/font7.fntdata"/><Relationship Id="rId19" Type="http://schemas.openxmlformats.org/officeDocument/2006/relationships/font" Target="fonts/font16.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font" Target="fonts/font11.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6" name="Google Shape;76;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3"/>
          <p:cNvSpPr txBox="1">
            <a:spLocks noGrp="1"/>
          </p:cNvSpPr>
          <p:nvPr>
            <p:ph type="dt" idx="10"/>
          </p:nvPr>
        </p:nvSpPr>
        <p:spPr>
          <a:xfrm>
            <a:off x="3017838" y="30510163"/>
            <a:ext cx="9875837" cy="17526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
          <p:cNvSpPr txBox="1">
            <a:spLocks noGrp="1"/>
          </p:cNvSpPr>
          <p:nvPr>
            <p:ph type="ftr" idx="11"/>
          </p:nvPr>
        </p:nvSpPr>
        <p:spPr>
          <a:xfrm>
            <a:off x="14538325" y="30510163"/>
            <a:ext cx="14814550" cy="17526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3"/>
          <p:cNvSpPr txBox="1">
            <a:spLocks noGrp="1"/>
          </p:cNvSpPr>
          <p:nvPr>
            <p:ph type="sldNum" idx="12"/>
          </p:nvPr>
        </p:nvSpPr>
        <p:spPr>
          <a:xfrm>
            <a:off x="30997525" y="30510163"/>
            <a:ext cx="9875838" cy="17526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4320"/>
              <a:buFont typeface="Arial"/>
              <a:buNone/>
              <a:defRPr sz="4320" b="0" i="0" u="none" strike="noStrike" cap="none">
                <a:solidFill>
                  <a:srgbClr val="888888"/>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4320"/>
              <a:buFont typeface="Arial"/>
              <a:buNone/>
              <a:defRPr sz="4320" b="0" i="0" u="none" strike="noStrike" cap="none">
                <a:solidFill>
                  <a:srgbClr val="888888"/>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4320"/>
              <a:buFont typeface="Arial"/>
              <a:buNone/>
              <a:defRPr sz="4320" b="0" i="0" u="none" strike="noStrike" cap="none">
                <a:solidFill>
                  <a:srgbClr val="888888"/>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4320"/>
              <a:buFont typeface="Arial"/>
              <a:buNone/>
              <a:defRPr sz="4320" b="0" i="0" u="none" strike="noStrike" cap="none">
                <a:solidFill>
                  <a:srgbClr val="888888"/>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4320"/>
              <a:buFont typeface="Arial"/>
              <a:buNone/>
              <a:defRPr sz="4320" b="0" i="0" u="none" strike="noStrike" cap="none">
                <a:solidFill>
                  <a:srgbClr val="888888"/>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4320"/>
              <a:buFont typeface="Arial"/>
              <a:buNone/>
              <a:defRPr sz="4320" b="0" i="0" u="none" strike="noStrike" cap="none">
                <a:solidFill>
                  <a:srgbClr val="888888"/>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4320"/>
              <a:buFont typeface="Arial"/>
              <a:buNone/>
              <a:defRPr sz="4320" b="0" i="0" u="none" strike="noStrike" cap="none">
                <a:solidFill>
                  <a:srgbClr val="888888"/>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4320"/>
              <a:buFont typeface="Arial"/>
              <a:buNone/>
              <a:defRPr sz="4320" b="0" i="0" u="none" strike="noStrike" cap="none">
                <a:solidFill>
                  <a:srgbClr val="888888"/>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4320"/>
              <a:buFont typeface="Arial"/>
              <a:buNone/>
              <a:defRPr sz="4320" b="0" i="0" u="none" strike="noStrike" cap="none">
                <a:solidFill>
                  <a:srgbClr val="888888"/>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8"/>
        <p:cNvGrpSpPr/>
        <p:nvPr/>
      </p:nvGrpSpPr>
      <p:grpSpPr>
        <a:xfrm>
          <a:off x="0" y="0"/>
          <a:ext cx="0" cy="0"/>
          <a:chOff x="0" y="0"/>
          <a:chExt cx="0" cy="0"/>
        </a:xfrm>
      </p:grpSpPr>
      <p:sp>
        <p:nvSpPr>
          <p:cNvPr id="69" name="Google Shape;69;p13"/>
          <p:cNvSpPr txBox="1">
            <a:spLocks noGrp="1"/>
          </p:cNvSpPr>
          <p:nvPr>
            <p:ph type="title"/>
          </p:nvPr>
        </p:nvSpPr>
        <p:spPr>
          <a:xfrm rot="5400000">
            <a:off x="22193250" y="10968991"/>
            <a:ext cx="27896822" cy="946404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70" name="Google Shape;70;p13"/>
          <p:cNvSpPr txBox="1">
            <a:spLocks noGrp="1"/>
          </p:cNvSpPr>
          <p:nvPr>
            <p:ph type="body" idx="1"/>
          </p:nvPr>
        </p:nvSpPr>
        <p:spPr>
          <a:xfrm rot="5400000">
            <a:off x="2990848" y="1779270"/>
            <a:ext cx="27896822" cy="27843481"/>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3600"/>
              </a:spcBef>
              <a:spcAft>
                <a:spcPts val="0"/>
              </a:spcAft>
              <a:buClr>
                <a:schemeClr val="dk1"/>
              </a:buClr>
              <a:buSzPts val="1800"/>
              <a:buChar char="•"/>
              <a:defRPr/>
            </a:lvl1pPr>
            <a:lvl2pPr marL="914400" lvl="1" indent="-342900" algn="l">
              <a:lnSpc>
                <a:spcPct val="90000"/>
              </a:lnSpc>
              <a:spcBef>
                <a:spcPts val="1800"/>
              </a:spcBef>
              <a:spcAft>
                <a:spcPts val="0"/>
              </a:spcAft>
              <a:buClr>
                <a:schemeClr val="dk1"/>
              </a:buClr>
              <a:buSzPts val="1800"/>
              <a:buChar char="•"/>
              <a:defRPr/>
            </a:lvl2pPr>
            <a:lvl3pPr marL="1371600" lvl="2" indent="-342900" algn="l">
              <a:lnSpc>
                <a:spcPct val="90000"/>
              </a:lnSpc>
              <a:spcBef>
                <a:spcPts val="1800"/>
              </a:spcBef>
              <a:spcAft>
                <a:spcPts val="0"/>
              </a:spcAft>
              <a:buClr>
                <a:schemeClr val="dk1"/>
              </a:buClr>
              <a:buSzPts val="1800"/>
              <a:buChar char="•"/>
              <a:defRPr/>
            </a:lvl3pPr>
            <a:lvl4pPr marL="1828800" lvl="3" indent="-342900" algn="l">
              <a:lnSpc>
                <a:spcPct val="90000"/>
              </a:lnSpc>
              <a:spcBef>
                <a:spcPts val="1800"/>
              </a:spcBef>
              <a:spcAft>
                <a:spcPts val="0"/>
              </a:spcAft>
              <a:buClr>
                <a:schemeClr val="dk1"/>
              </a:buClr>
              <a:buSzPts val="1800"/>
              <a:buChar char="•"/>
              <a:defRPr/>
            </a:lvl4pPr>
            <a:lvl5pPr marL="2286000" lvl="4" indent="-342900" algn="l">
              <a:lnSpc>
                <a:spcPct val="90000"/>
              </a:lnSpc>
              <a:spcBef>
                <a:spcPts val="1800"/>
              </a:spcBef>
              <a:spcAft>
                <a:spcPts val="0"/>
              </a:spcAft>
              <a:buClr>
                <a:schemeClr val="dk1"/>
              </a:buClr>
              <a:buSzPts val="18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1800"/>
              </a:spcBef>
              <a:spcAft>
                <a:spcPts val="0"/>
              </a:spcAft>
              <a:buClr>
                <a:schemeClr val="dk1"/>
              </a:buClr>
              <a:buSzPts val="1800"/>
              <a:buChar char="•"/>
              <a:defRPr/>
            </a:lvl7pPr>
            <a:lvl8pPr marL="3657600" lvl="7" indent="-342900" algn="l">
              <a:lnSpc>
                <a:spcPct val="90000"/>
              </a:lnSpc>
              <a:spcBef>
                <a:spcPts val="1800"/>
              </a:spcBef>
              <a:spcAft>
                <a:spcPts val="0"/>
              </a:spcAft>
              <a:buClr>
                <a:schemeClr val="dk1"/>
              </a:buClr>
              <a:buSzPts val="1800"/>
              <a:buChar char="•"/>
              <a:defRPr/>
            </a:lvl8pPr>
            <a:lvl9pPr marL="4114800" lvl="8" indent="-342900" algn="l">
              <a:lnSpc>
                <a:spcPct val="90000"/>
              </a:lnSpc>
              <a:spcBef>
                <a:spcPts val="1800"/>
              </a:spcBef>
              <a:spcAft>
                <a:spcPts val="0"/>
              </a:spcAft>
              <a:buClr>
                <a:schemeClr val="dk1"/>
              </a:buClr>
              <a:buSzPts val="1800"/>
              <a:buChar char="•"/>
              <a:defRPr/>
            </a:lvl9pPr>
          </a:lstStyle>
          <a:p>
            <a:endParaRPr/>
          </a:p>
        </p:txBody>
      </p:sp>
      <p:sp>
        <p:nvSpPr>
          <p:cNvPr id="71" name="Google Shape;71;p13"/>
          <p:cNvSpPr txBox="1">
            <a:spLocks noGrp="1"/>
          </p:cNvSpPr>
          <p:nvPr>
            <p:ph type="dt" idx="10"/>
          </p:nvPr>
        </p:nvSpPr>
        <p:spPr>
          <a:xfrm>
            <a:off x="3017838" y="30510163"/>
            <a:ext cx="9875837" cy="17526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3"/>
          <p:cNvSpPr txBox="1">
            <a:spLocks noGrp="1"/>
          </p:cNvSpPr>
          <p:nvPr>
            <p:ph type="ftr" idx="11"/>
          </p:nvPr>
        </p:nvSpPr>
        <p:spPr>
          <a:xfrm>
            <a:off x="14538325" y="30510163"/>
            <a:ext cx="14814550" cy="17526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3"/>
          <p:cNvSpPr txBox="1">
            <a:spLocks noGrp="1"/>
          </p:cNvSpPr>
          <p:nvPr>
            <p:ph type="sldNum" idx="12"/>
          </p:nvPr>
        </p:nvSpPr>
        <p:spPr>
          <a:xfrm>
            <a:off x="30997525" y="30510163"/>
            <a:ext cx="9875838" cy="17526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4320"/>
              <a:buFont typeface="Arial"/>
              <a:buNone/>
              <a:defRPr sz="4320" b="0" i="0" u="none" strike="noStrike" cap="none">
                <a:solidFill>
                  <a:srgbClr val="888888"/>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4320"/>
              <a:buFont typeface="Arial"/>
              <a:buNone/>
              <a:defRPr sz="4320" b="0" i="0" u="none" strike="noStrike" cap="none">
                <a:solidFill>
                  <a:srgbClr val="888888"/>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4320"/>
              <a:buFont typeface="Arial"/>
              <a:buNone/>
              <a:defRPr sz="4320" b="0" i="0" u="none" strike="noStrike" cap="none">
                <a:solidFill>
                  <a:srgbClr val="888888"/>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4320"/>
              <a:buFont typeface="Arial"/>
              <a:buNone/>
              <a:defRPr sz="4320" b="0" i="0" u="none" strike="noStrike" cap="none">
                <a:solidFill>
                  <a:srgbClr val="888888"/>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4320"/>
              <a:buFont typeface="Arial"/>
              <a:buNone/>
              <a:defRPr sz="4320" b="0" i="0" u="none" strike="noStrike" cap="none">
                <a:solidFill>
                  <a:srgbClr val="888888"/>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4320"/>
              <a:buFont typeface="Arial"/>
              <a:buNone/>
              <a:defRPr sz="4320" b="0" i="0" u="none" strike="noStrike" cap="none">
                <a:solidFill>
                  <a:srgbClr val="888888"/>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4320"/>
              <a:buFont typeface="Arial"/>
              <a:buNone/>
              <a:defRPr sz="4320" b="0" i="0" u="none" strike="noStrike" cap="none">
                <a:solidFill>
                  <a:srgbClr val="888888"/>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4320"/>
              <a:buFont typeface="Arial"/>
              <a:buNone/>
              <a:defRPr sz="4320" b="0" i="0" u="none" strike="noStrike" cap="none">
                <a:solidFill>
                  <a:srgbClr val="888888"/>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4320"/>
              <a:buFont typeface="Arial"/>
              <a:buNone/>
              <a:defRPr sz="4320" b="0" i="0" u="none" strike="noStrike" cap="none">
                <a:solidFill>
                  <a:srgbClr val="888888"/>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5"/>
          <p:cNvSpPr txBox="1">
            <a:spLocks noGrp="1"/>
          </p:cNvSpPr>
          <p:nvPr>
            <p:ph type="title"/>
          </p:nvPr>
        </p:nvSpPr>
        <p:spPr>
          <a:xfrm>
            <a:off x="3017838" y="1752600"/>
            <a:ext cx="37855525" cy="63627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7" name="Google Shape;17;p5"/>
          <p:cNvSpPr txBox="1">
            <a:spLocks noGrp="1"/>
          </p:cNvSpPr>
          <p:nvPr>
            <p:ph type="body" idx="1"/>
          </p:nvPr>
        </p:nvSpPr>
        <p:spPr>
          <a:xfrm>
            <a:off x="3017838" y="8763000"/>
            <a:ext cx="37855525" cy="208867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3600"/>
              </a:spcBef>
              <a:spcAft>
                <a:spcPts val="0"/>
              </a:spcAft>
              <a:buClr>
                <a:schemeClr val="dk1"/>
              </a:buClr>
              <a:buSzPts val="1800"/>
              <a:buChar char="•"/>
              <a:defRPr/>
            </a:lvl1pPr>
            <a:lvl2pPr marL="914400" lvl="1" indent="-342900" algn="l">
              <a:lnSpc>
                <a:spcPct val="90000"/>
              </a:lnSpc>
              <a:spcBef>
                <a:spcPts val="1800"/>
              </a:spcBef>
              <a:spcAft>
                <a:spcPts val="0"/>
              </a:spcAft>
              <a:buClr>
                <a:schemeClr val="dk1"/>
              </a:buClr>
              <a:buSzPts val="1800"/>
              <a:buChar char="•"/>
              <a:defRPr/>
            </a:lvl2pPr>
            <a:lvl3pPr marL="1371600" lvl="2" indent="-342900" algn="l">
              <a:lnSpc>
                <a:spcPct val="90000"/>
              </a:lnSpc>
              <a:spcBef>
                <a:spcPts val="1800"/>
              </a:spcBef>
              <a:spcAft>
                <a:spcPts val="0"/>
              </a:spcAft>
              <a:buClr>
                <a:schemeClr val="dk1"/>
              </a:buClr>
              <a:buSzPts val="1800"/>
              <a:buChar char="•"/>
              <a:defRPr/>
            </a:lvl3pPr>
            <a:lvl4pPr marL="1828800" lvl="3" indent="-342900" algn="l">
              <a:lnSpc>
                <a:spcPct val="90000"/>
              </a:lnSpc>
              <a:spcBef>
                <a:spcPts val="1800"/>
              </a:spcBef>
              <a:spcAft>
                <a:spcPts val="0"/>
              </a:spcAft>
              <a:buClr>
                <a:schemeClr val="dk1"/>
              </a:buClr>
              <a:buSzPts val="1800"/>
              <a:buChar char="•"/>
              <a:defRPr/>
            </a:lvl4pPr>
            <a:lvl5pPr marL="2286000" lvl="4" indent="-342900" algn="l">
              <a:lnSpc>
                <a:spcPct val="90000"/>
              </a:lnSpc>
              <a:spcBef>
                <a:spcPts val="1800"/>
              </a:spcBef>
              <a:spcAft>
                <a:spcPts val="0"/>
              </a:spcAft>
              <a:buClr>
                <a:schemeClr val="dk1"/>
              </a:buClr>
              <a:buSzPts val="18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1800"/>
              </a:spcBef>
              <a:spcAft>
                <a:spcPts val="0"/>
              </a:spcAft>
              <a:buClr>
                <a:schemeClr val="dk1"/>
              </a:buClr>
              <a:buSzPts val="1800"/>
              <a:buChar char="•"/>
              <a:defRPr/>
            </a:lvl7pPr>
            <a:lvl8pPr marL="3657600" lvl="7" indent="-342900" algn="l">
              <a:lnSpc>
                <a:spcPct val="90000"/>
              </a:lnSpc>
              <a:spcBef>
                <a:spcPts val="1800"/>
              </a:spcBef>
              <a:spcAft>
                <a:spcPts val="0"/>
              </a:spcAft>
              <a:buClr>
                <a:schemeClr val="dk1"/>
              </a:buClr>
              <a:buSzPts val="1800"/>
              <a:buChar char="•"/>
              <a:defRPr/>
            </a:lvl8pPr>
            <a:lvl9pPr marL="4114800" lvl="8" indent="-342900" algn="l">
              <a:lnSpc>
                <a:spcPct val="90000"/>
              </a:lnSpc>
              <a:spcBef>
                <a:spcPts val="1800"/>
              </a:spcBef>
              <a:spcAft>
                <a:spcPts val="0"/>
              </a:spcAft>
              <a:buClr>
                <a:schemeClr val="dk1"/>
              </a:buClr>
              <a:buSzPts val="1800"/>
              <a:buChar char="•"/>
              <a:defRPr/>
            </a:lvl9pPr>
          </a:lstStyle>
          <a:p>
            <a:endParaRPr/>
          </a:p>
        </p:txBody>
      </p:sp>
      <p:sp>
        <p:nvSpPr>
          <p:cNvPr id="18" name="Google Shape;18;p5"/>
          <p:cNvSpPr txBox="1">
            <a:spLocks noGrp="1"/>
          </p:cNvSpPr>
          <p:nvPr>
            <p:ph type="dt" idx="10"/>
          </p:nvPr>
        </p:nvSpPr>
        <p:spPr>
          <a:xfrm>
            <a:off x="3017838" y="30510163"/>
            <a:ext cx="9875837" cy="17526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5"/>
          <p:cNvSpPr txBox="1">
            <a:spLocks noGrp="1"/>
          </p:cNvSpPr>
          <p:nvPr>
            <p:ph type="ftr" idx="11"/>
          </p:nvPr>
        </p:nvSpPr>
        <p:spPr>
          <a:xfrm>
            <a:off x="14538325" y="30510163"/>
            <a:ext cx="14814550" cy="17526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5"/>
          <p:cNvSpPr txBox="1">
            <a:spLocks noGrp="1"/>
          </p:cNvSpPr>
          <p:nvPr>
            <p:ph type="sldNum" idx="12"/>
          </p:nvPr>
        </p:nvSpPr>
        <p:spPr>
          <a:xfrm>
            <a:off x="30997525" y="30510163"/>
            <a:ext cx="9875838" cy="17526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4320"/>
              <a:buFont typeface="Arial"/>
              <a:buNone/>
              <a:defRPr sz="4320" b="0" i="0" u="none" strike="noStrike" cap="none">
                <a:solidFill>
                  <a:srgbClr val="888888"/>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4320"/>
              <a:buFont typeface="Arial"/>
              <a:buNone/>
              <a:defRPr sz="4320" b="0" i="0" u="none" strike="noStrike" cap="none">
                <a:solidFill>
                  <a:srgbClr val="888888"/>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4320"/>
              <a:buFont typeface="Arial"/>
              <a:buNone/>
              <a:defRPr sz="4320" b="0" i="0" u="none" strike="noStrike" cap="none">
                <a:solidFill>
                  <a:srgbClr val="888888"/>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4320"/>
              <a:buFont typeface="Arial"/>
              <a:buNone/>
              <a:defRPr sz="4320" b="0" i="0" u="none" strike="noStrike" cap="none">
                <a:solidFill>
                  <a:srgbClr val="888888"/>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4320"/>
              <a:buFont typeface="Arial"/>
              <a:buNone/>
              <a:defRPr sz="4320" b="0" i="0" u="none" strike="noStrike" cap="none">
                <a:solidFill>
                  <a:srgbClr val="888888"/>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4320"/>
              <a:buFont typeface="Arial"/>
              <a:buNone/>
              <a:defRPr sz="4320" b="0" i="0" u="none" strike="noStrike" cap="none">
                <a:solidFill>
                  <a:srgbClr val="888888"/>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4320"/>
              <a:buFont typeface="Arial"/>
              <a:buNone/>
              <a:defRPr sz="4320" b="0" i="0" u="none" strike="noStrike" cap="none">
                <a:solidFill>
                  <a:srgbClr val="888888"/>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4320"/>
              <a:buFont typeface="Arial"/>
              <a:buNone/>
              <a:defRPr sz="4320" b="0" i="0" u="none" strike="noStrike" cap="none">
                <a:solidFill>
                  <a:srgbClr val="888888"/>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4320"/>
              <a:buFont typeface="Arial"/>
              <a:buNone/>
              <a:defRPr sz="4320" b="0" i="0" u="none" strike="noStrike" cap="none">
                <a:solidFill>
                  <a:srgbClr val="888888"/>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sp>
        <p:nvSpPr>
          <p:cNvPr id="22" name="Google Shape;22;p6"/>
          <p:cNvSpPr txBox="1">
            <a:spLocks noGrp="1"/>
          </p:cNvSpPr>
          <p:nvPr>
            <p:ph type="title"/>
          </p:nvPr>
        </p:nvSpPr>
        <p:spPr>
          <a:xfrm>
            <a:off x="2994660" y="8206745"/>
            <a:ext cx="37856160" cy="13693138"/>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216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3" name="Google Shape;23;p6"/>
          <p:cNvSpPr txBox="1">
            <a:spLocks noGrp="1"/>
          </p:cNvSpPr>
          <p:nvPr>
            <p:ph type="body" idx="1"/>
          </p:nvPr>
        </p:nvSpPr>
        <p:spPr>
          <a:xfrm>
            <a:off x="2994660" y="22029425"/>
            <a:ext cx="37856160" cy="720089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3600"/>
              </a:spcBef>
              <a:spcAft>
                <a:spcPts val="0"/>
              </a:spcAft>
              <a:buClr>
                <a:srgbClr val="888888"/>
              </a:buClr>
              <a:buSzPts val="8640"/>
              <a:buNone/>
              <a:defRPr sz="8640">
                <a:solidFill>
                  <a:srgbClr val="888888"/>
                </a:solidFill>
              </a:defRPr>
            </a:lvl1pPr>
            <a:lvl2pPr marL="914400" lvl="1" indent="-228600" algn="l">
              <a:lnSpc>
                <a:spcPct val="90000"/>
              </a:lnSpc>
              <a:spcBef>
                <a:spcPts val="1800"/>
              </a:spcBef>
              <a:spcAft>
                <a:spcPts val="0"/>
              </a:spcAft>
              <a:buClr>
                <a:srgbClr val="888888"/>
              </a:buClr>
              <a:buSzPts val="7200"/>
              <a:buNone/>
              <a:defRPr sz="7200">
                <a:solidFill>
                  <a:srgbClr val="888888"/>
                </a:solidFill>
              </a:defRPr>
            </a:lvl2pPr>
            <a:lvl3pPr marL="1371600" lvl="2" indent="-228600" algn="l">
              <a:lnSpc>
                <a:spcPct val="90000"/>
              </a:lnSpc>
              <a:spcBef>
                <a:spcPts val="1800"/>
              </a:spcBef>
              <a:spcAft>
                <a:spcPts val="0"/>
              </a:spcAft>
              <a:buClr>
                <a:srgbClr val="888888"/>
              </a:buClr>
              <a:buSzPts val="6480"/>
              <a:buNone/>
              <a:defRPr sz="6480">
                <a:solidFill>
                  <a:srgbClr val="888888"/>
                </a:solidFill>
              </a:defRPr>
            </a:lvl3pPr>
            <a:lvl4pPr marL="1828800" lvl="3" indent="-228600" algn="l">
              <a:lnSpc>
                <a:spcPct val="90000"/>
              </a:lnSpc>
              <a:spcBef>
                <a:spcPts val="1800"/>
              </a:spcBef>
              <a:spcAft>
                <a:spcPts val="0"/>
              </a:spcAft>
              <a:buClr>
                <a:srgbClr val="888888"/>
              </a:buClr>
              <a:buSzPts val="5760"/>
              <a:buNone/>
              <a:defRPr sz="5760">
                <a:solidFill>
                  <a:srgbClr val="888888"/>
                </a:solidFill>
              </a:defRPr>
            </a:lvl4pPr>
            <a:lvl5pPr marL="2286000" lvl="4" indent="-228600" algn="l">
              <a:lnSpc>
                <a:spcPct val="90000"/>
              </a:lnSpc>
              <a:spcBef>
                <a:spcPts val="1800"/>
              </a:spcBef>
              <a:spcAft>
                <a:spcPts val="0"/>
              </a:spcAft>
              <a:buClr>
                <a:srgbClr val="888888"/>
              </a:buClr>
              <a:buSzPts val="5760"/>
              <a:buNone/>
              <a:defRPr sz="5760">
                <a:solidFill>
                  <a:srgbClr val="888888"/>
                </a:solidFill>
              </a:defRPr>
            </a:lvl5pPr>
            <a:lvl6pPr marL="2743200" lvl="5" indent="-228600" algn="l">
              <a:lnSpc>
                <a:spcPct val="90000"/>
              </a:lnSpc>
              <a:spcBef>
                <a:spcPts val="1800"/>
              </a:spcBef>
              <a:spcAft>
                <a:spcPts val="0"/>
              </a:spcAft>
              <a:buClr>
                <a:srgbClr val="888888"/>
              </a:buClr>
              <a:buSzPts val="5760"/>
              <a:buNone/>
              <a:defRPr sz="5760">
                <a:solidFill>
                  <a:srgbClr val="888888"/>
                </a:solidFill>
              </a:defRPr>
            </a:lvl6pPr>
            <a:lvl7pPr marL="3200400" lvl="6" indent="-228600" algn="l">
              <a:lnSpc>
                <a:spcPct val="90000"/>
              </a:lnSpc>
              <a:spcBef>
                <a:spcPts val="1800"/>
              </a:spcBef>
              <a:spcAft>
                <a:spcPts val="0"/>
              </a:spcAft>
              <a:buClr>
                <a:srgbClr val="888888"/>
              </a:buClr>
              <a:buSzPts val="5760"/>
              <a:buNone/>
              <a:defRPr sz="5760">
                <a:solidFill>
                  <a:srgbClr val="888888"/>
                </a:solidFill>
              </a:defRPr>
            </a:lvl7pPr>
            <a:lvl8pPr marL="3657600" lvl="7" indent="-228600" algn="l">
              <a:lnSpc>
                <a:spcPct val="90000"/>
              </a:lnSpc>
              <a:spcBef>
                <a:spcPts val="1800"/>
              </a:spcBef>
              <a:spcAft>
                <a:spcPts val="0"/>
              </a:spcAft>
              <a:buClr>
                <a:srgbClr val="888888"/>
              </a:buClr>
              <a:buSzPts val="5760"/>
              <a:buNone/>
              <a:defRPr sz="5760">
                <a:solidFill>
                  <a:srgbClr val="888888"/>
                </a:solidFill>
              </a:defRPr>
            </a:lvl8pPr>
            <a:lvl9pPr marL="4114800" lvl="8" indent="-228600" algn="l">
              <a:lnSpc>
                <a:spcPct val="90000"/>
              </a:lnSpc>
              <a:spcBef>
                <a:spcPts val="1800"/>
              </a:spcBef>
              <a:spcAft>
                <a:spcPts val="0"/>
              </a:spcAft>
              <a:buClr>
                <a:srgbClr val="888888"/>
              </a:buClr>
              <a:buSzPts val="5760"/>
              <a:buNone/>
              <a:defRPr sz="5760">
                <a:solidFill>
                  <a:srgbClr val="888888"/>
                </a:solidFill>
              </a:defRPr>
            </a:lvl9pPr>
          </a:lstStyle>
          <a:p>
            <a:endParaRPr/>
          </a:p>
        </p:txBody>
      </p:sp>
      <p:sp>
        <p:nvSpPr>
          <p:cNvPr id="24" name="Google Shape;24;p6"/>
          <p:cNvSpPr txBox="1">
            <a:spLocks noGrp="1"/>
          </p:cNvSpPr>
          <p:nvPr>
            <p:ph type="dt" idx="10"/>
          </p:nvPr>
        </p:nvSpPr>
        <p:spPr>
          <a:xfrm>
            <a:off x="3017838" y="30510163"/>
            <a:ext cx="9875837" cy="17526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6"/>
          <p:cNvSpPr txBox="1">
            <a:spLocks noGrp="1"/>
          </p:cNvSpPr>
          <p:nvPr>
            <p:ph type="ftr" idx="11"/>
          </p:nvPr>
        </p:nvSpPr>
        <p:spPr>
          <a:xfrm>
            <a:off x="14538325" y="30510163"/>
            <a:ext cx="14814550" cy="17526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6"/>
          <p:cNvSpPr txBox="1">
            <a:spLocks noGrp="1"/>
          </p:cNvSpPr>
          <p:nvPr>
            <p:ph type="sldNum" idx="12"/>
          </p:nvPr>
        </p:nvSpPr>
        <p:spPr>
          <a:xfrm>
            <a:off x="30997525" y="30510163"/>
            <a:ext cx="9875838" cy="17526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4320"/>
              <a:buFont typeface="Arial"/>
              <a:buNone/>
              <a:defRPr sz="4320" b="0" i="0" u="none" strike="noStrike" cap="none">
                <a:solidFill>
                  <a:srgbClr val="888888"/>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4320"/>
              <a:buFont typeface="Arial"/>
              <a:buNone/>
              <a:defRPr sz="4320" b="0" i="0" u="none" strike="noStrike" cap="none">
                <a:solidFill>
                  <a:srgbClr val="888888"/>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4320"/>
              <a:buFont typeface="Arial"/>
              <a:buNone/>
              <a:defRPr sz="4320" b="0" i="0" u="none" strike="noStrike" cap="none">
                <a:solidFill>
                  <a:srgbClr val="888888"/>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4320"/>
              <a:buFont typeface="Arial"/>
              <a:buNone/>
              <a:defRPr sz="4320" b="0" i="0" u="none" strike="noStrike" cap="none">
                <a:solidFill>
                  <a:srgbClr val="888888"/>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4320"/>
              <a:buFont typeface="Arial"/>
              <a:buNone/>
              <a:defRPr sz="4320" b="0" i="0" u="none" strike="noStrike" cap="none">
                <a:solidFill>
                  <a:srgbClr val="888888"/>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4320"/>
              <a:buFont typeface="Arial"/>
              <a:buNone/>
              <a:defRPr sz="4320" b="0" i="0" u="none" strike="noStrike" cap="none">
                <a:solidFill>
                  <a:srgbClr val="888888"/>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4320"/>
              <a:buFont typeface="Arial"/>
              <a:buNone/>
              <a:defRPr sz="4320" b="0" i="0" u="none" strike="noStrike" cap="none">
                <a:solidFill>
                  <a:srgbClr val="888888"/>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4320"/>
              <a:buFont typeface="Arial"/>
              <a:buNone/>
              <a:defRPr sz="4320" b="0" i="0" u="none" strike="noStrike" cap="none">
                <a:solidFill>
                  <a:srgbClr val="888888"/>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4320"/>
              <a:buFont typeface="Arial"/>
              <a:buNone/>
              <a:defRPr sz="4320" b="0" i="0" u="none" strike="noStrike" cap="none">
                <a:solidFill>
                  <a:srgbClr val="888888"/>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7"/>
        <p:cNvGrpSpPr/>
        <p:nvPr/>
      </p:nvGrpSpPr>
      <p:grpSpPr>
        <a:xfrm>
          <a:off x="0" y="0"/>
          <a:ext cx="0" cy="0"/>
          <a:chOff x="0" y="0"/>
          <a:chExt cx="0" cy="0"/>
        </a:xfrm>
      </p:grpSpPr>
      <p:sp>
        <p:nvSpPr>
          <p:cNvPr id="28" name="Google Shape;28;p7"/>
          <p:cNvSpPr txBox="1">
            <a:spLocks noGrp="1"/>
          </p:cNvSpPr>
          <p:nvPr>
            <p:ph type="title"/>
          </p:nvPr>
        </p:nvSpPr>
        <p:spPr>
          <a:xfrm>
            <a:off x="3017838" y="1752600"/>
            <a:ext cx="37855525" cy="63627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9" name="Google Shape;29;p7"/>
          <p:cNvSpPr txBox="1">
            <a:spLocks noGrp="1"/>
          </p:cNvSpPr>
          <p:nvPr>
            <p:ph type="body" idx="1"/>
          </p:nvPr>
        </p:nvSpPr>
        <p:spPr>
          <a:xfrm>
            <a:off x="3017520" y="8763000"/>
            <a:ext cx="18653759" cy="20886422"/>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3600"/>
              </a:spcBef>
              <a:spcAft>
                <a:spcPts val="0"/>
              </a:spcAft>
              <a:buClr>
                <a:schemeClr val="dk1"/>
              </a:buClr>
              <a:buSzPts val="1800"/>
              <a:buChar char="•"/>
              <a:defRPr/>
            </a:lvl1pPr>
            <a:lvl2pPr marL="914400" lvl="1" indent="-342900" algn="l">
              <a:lnSpc>
                <a:spcPct val="90000"/>
              </a:lnSpc>
              <a:spcBef>
                <a:spcPts val="1800"/>
              </a:spcBef>
              <a:spcAft>
                <a:spcPts val="0"/>
              </a:spcAft>
              <a:buClr>
                <a:schemeClr val="dk1"/>
              </a:buClr>
              <a:buSzPts val="1800"/>
              <a:buChar char="•"/>
              <a:defRPr/>
            </a:lvl2pPr>
            <a:lvl3pPr marL="1371600" lvl="2" indent="-342900" algn="l">
              <a:lnSpc>
                <a:spcPct val="90000"/>
              </a:lnSpc>
              <a:spcBef>
                <a:spcPts val="1800"/>
              </a:spcBef>
              <a:spcAft>
                <a:spcPts val="0"/>
              </a:spcAft>
              <a:buClr>
                <a:schemeClr val="dk1"/>
              </a:buClr>
              <a:buSzPts val="1800"/>
              <a:buChar char="•"/>
              <a:defRPr/>
            </a:lvl3pPr>
            <a:lvl4pPr marL="1828800" lvl="3" indent="-342900" algn="l">
              <a:lnSpc>
                <a:spcPct val="90000"/>
              </a:lnSpc>
              <a:spcBef>
                <a:spcPts val="1800"/>
              </a:spcBef>
              <a:spcAft>
                <a:spcPts val="0"/>
              </a:spcAft>
              <a:buClr>
                <a:schemeClr val="dk1"/>
              </a:buClr>
              <a:buSzPts val="1800"/>
              <a:buChar char="•"/>
              <a:defRPr/>
            </a:lvl4pPr>
            <a:lvl5pPr marL="2286000" lvl="4" indent="-342900" algn="l">
              <a:lnSpc>
                <a:spcPct val="90000"/>
              </a:lnSpc>
              <a:spcBef>
                <a:spcPts val="1800"/>
              </a:spcBef>
              <a:spcAft>
                <a:spcPts val="0"/>
              </a:spcAft>
              <a:buClr>
                <a:schemeClr val="dk1"/>
              </a:buClr>
              <a:buSzPts val="18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1800"/>
              </a:spcBef>
              <a:spcAft>
                <a:spcPts val="0"/>
              </a:spcAft>
              <a:buClr>
                <a:schemeClr val="dk1"/>
              </a:buClr>
              <a:buSzPts val="1800"/>
              <a:buChar char="•"/>
              <a:defRPr/>
            </a:lvl7pPr>
            <a:lvl8pPr marL="3657600" lvl="7" indent="-342900" algn="l">
              <a:lnSpc>
                <a:spcPct val="90000"/>
              </a:lnSpc>
              <a:spcBef>
                <a:spcPts val="1800"/>
              </a:spcBef>
              <a:spcAft>
                <a:spcPts val="0"/>
              </a:spcAft>
              <a:buClr>
                <a:schemeClr val="dk1"/>
              </a:buClr>
              <a:buSzPts val="1800"/>
              <a:buChar char="•"/>
              <a:defRPr/>
            </a:lvl8pPr>
            <a:lvl9pPr marL="4114800" lvl="8" indent="-342900" algn="l">
              <a:lnSpc>
                <a:spcPct val="90000"/>
              </a:lnSpc>
              <a:spcBef>
                <a:spcPts val="1800"/>
              </a:spcBef>
              <a:spcAft>
                <a:spcPts val="0"/>
              </a:spcAft>
              <a:buClr>
                <a:schemeClr val="dk1"/>
              </a:buClr>
              <a:buSzPts val="1800"/>
              <a:buChar char="•"/>
              <a:defRPr/>
            </a:lvl9pPr>
          </a:lstStyle>
          <a:p>
            <a:endParaRPr/>
          </a:p>
        </p:txBody>
      </p:sp>
      <p:sp>
        <p:nvSpPr>
          <p:cNvPr id="30" name="Google Shape;30;p7"/>
          <p:cNvSpPr txBox="1">
            <a:spLocks noGrp="1"/>
          </p:cNvSpPr>
          <p:nvPr>
            <p:ph type="body" idx="2"/>
          </p:nvPr>
        </p:nvSpPr>
        <p:spPr>
          <a:xfrm>
            <a:off x="22219920" y="8763000"/>
            <a:ext cx="18653759" cy="20886422"/>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3600"/>
              </a:spcBef>
              <a:spcAft>
                <a:spcPts val="0"/>
              </a:spcAft>
              <a:buClr>
                <a:schemeClr val="dk1"/>
              </a:buClr>
              <a:buSzPts val="1800"/>
              <a:buChar char="•"/>
              <a:defRPr/>
            </a:lvl1pPr>
            <a:lvl2pPr marL="914400" lvl="1" indent="-342900" algn="l">
              <a:lnSpc>
                <a:spcPct val="90000"/>
              </a:lnSpc>
              <a:spcBef>
                <a:spcPts val="1800"/>
              </a:spcBef>
              <a:spcAft>
                <a:spcPts val="0"/>
              </a:spcAft>
              <a:buClr>
                <a:schemeClr val="dk1"/>
              </a:buClr>
              <a:buSzPts val="1800"/>
              <a:buChar char="•"/>
              <a:defRPr/>
            </a:lvl2pPr>
            <a:lvl3pPr marL="1371600" lvl="2" indent="-342900" algn="l">
              <a:lnSpc>
                <a:spcPct val="90000"/>
              </a:lnSpc>
              <a:spcBef>
                <a:spcPts val="1800"/>
              </a:spcBef>
              <a:spcAft>
                <a:spcPts val="0"/>
              </a:spcAft>
              <a:buClr>
                <a:schemeClr val="dk1"/>
              </a:buClr>
              <a:buSzPts val="1800"/>
              <a:buChar char="•"/>
              <a:defRPr/>
            </a:lvl3pPr>
            <a:lvl4pPr marL="1828800" lvl="3" indent="-342900" algn="l">
              <a:lnSpc>
                <a:spcPct val="90000"/>
              </a:lnSpc>
              <a:spcBef>
                <a:spcPts val="1800"/>
              </a:spcBef>
              <a:spcAft>
                <a:spcPts val="0"/>
              </a:spcAft>
              <a:buClr>
                <a:schemeClr val="dk1"/>
              </a:buClr>
              <a:buSzPts val="1800"/>
              <a:buChar char="•"/>
              <a:defRPr/>
            </a:lvl4pPr>
            <a:lvl5pPr marL="2286000" lvl="4" indent="-342900" algn="l">
              <a:lnSpc>
                <a:spcPct val="90000"/>
              </a:lnSpc>
              <a:spcBef>
                <a:spcPts val="1800"/>
              </a:spcBef>
              <a:spcAft>
                <a:spcPts val="0"/>
              </a:spcAft>
              <a:buClr>
                <a:schemeClr val="dk1"/>
              </a:buClr>
              <a:buSzPts val="18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1800"/>
              </a:spcBef>
              <a:spcAft>
                <a:spcPts val="0"/>
              </a:spcAft>
              <a:buClr>
                <a:schemeClr val="dk1"/>
              </a:buClr>
              <a:buSzPts val="1800"/>
              <a:buChar char="•"/>
              <a:defRPr/>
            </a:lvl7pPr>
            <a:lvl8pPr marL="3657600" lvl="7" indent="-342900" algn="l">
              <a:lnSpc>
                <a:spcPct val="90000"/>
              </a:lnSpc>
              <a:spcBef>
                <a:spcPts val="1800"/>
              </a:spcBef>
              <a:spcAft>
                <a:spcPts val="0"/>
              </a:spcAft>
              <a:buClr>
                <a:schemeClr val="dk1"/>
              </a:buClr>
              <a:buSzPts val="1800"/>
              <a:buChar char="•"/>
              <a:defRPr/>
            </a:lvl8pPr>
            <a:lvl9pPr marL="4114800" lvl="8" indent="-342900" algn="l">
              <a:lnSpc>
                <a:spcPct val="90000"/>
              </a:lnSpc>
              <a:spcBef>
                <a:spcPts val="1800"/>
              </a:spcBef>
              <a:spcAft>
                <a:spcPts val="0"/>
              </a:spcAft>
              <a:buClr>
                <a:schemeClr val="dk1"/>
              </a:buClr>
              <a:buSzPts val="1800"/>
              <a:buChar char="•"/>
              <a:defRPr/>
            </a:lvl9pPr>
          </a:lstStyle>
          <a:p>
            <a:endParaRPr/>
          </a:p>
        </p:txBody>
      </p:sp>
      <p:sp>
        <p:nvSpPr>
          <p:cNvPr id="31" name="Google Shape;31;p7"/>
          <p:cNvSpPr txBox="1">
            <a:spLocks noGrp="1"/>
          </p:cNvSpPr>
          <p:nvPr>
            <p:ph type="dt" idx="10"/>
          </p:nvPr>
        </p:nvSpPr>
        <p:spPr>
          <a:xfrm>
            <a:off x="3017838" y="30510163"/>
            <a:ext cx="9875837" cy="17526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7"/>
          <p:cNvSpPr txBox="1">
            <a:spLocks noGrp="1"/>
          </p:cNvSpPr>
          <p:nvPr>
            <p:ph type="ftr" idx="11"/>
          </p:nvPr>
        </p:nvSpPr>
        <p:spPr>
          <a:xfrm>
            <a:off x="14538325" y="30510163"/>
            <a:ext cx="14814550" cy="17526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7"/>
          <p:cNvSpPr txBox="1">
            <a:spLocks noGrp="1"/>
          </p:cNvSpPr>
          <p:nvPr>
            <p:ph type="sldNum" idx="12"/>
          </p:nvPr>
        </p:nvSpPr>
        <p:spPr>
          <a:xfrm>
            <a:off x="30997525" y="30510163"/>
            <a:ext cx="9875838" cy="17526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4320"/>
              <a:buFont typeface="Arial"/>
              <a:buNone/>
              <a:defRPr sz="4320" b="0" i="0" u="none" strike="noStrike" cap="none">
                <a:solidFill>
                  <a:srgbClr val="888888"/>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4320"/>
              <a:buFont typeface="Arial"/>
              <a:buNone/>
              <a:defRPr sz="4320" b="0" i="0" u="none" strike="noStrike" cap="none">
                <a:solidFill>
                  <a:srgbClr val="888888"/>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4320"/>
              <a:buFont typeface="Arial"/>
              <a:buNone/>
              <a:defRPr sz="4320" b="0" i="0" u="none" strike="noStrike" cap="none">
                <a:solidFill>
                  <a:srgbClr val="888888"/>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4320"/>
              <a:buFont typeface="Arial"/>
              <a:buNone/>
              <a:defRPr sz="4320" b="0" i="0" u="none" strike="noStrike" cap="none">
                <a:solidFill>
                  <a:srgbClr val="888888"/>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4320"/>
              <a:buFont typeface="Arial"/>
              <a:buNone/>
              <a:defRPr sz="4320" b="0" i="0" u="none" strike="noStrike" cap="none">
                <a:solidFill>
                  <a:srgbClr val="888888"/>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4320"/>
              <a:buFont typeface="Arial"/>
              <a:buNone/>
              <a:defRPr sz="4320" b="0" i="0" u="none" strike="noStrike" cap="none">
                <a:solidFill>
                  <a:srgbClr val="888888"/>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4320"/>
              <a:buFont typeface="Arial"/>
              <a:buNone/>
              <a:defRPr sz="4320" b="0" i="0" u="none" strike="noStrike" cap="none">
                <a:solidFill>
                  <a:srgbClr val="888888"/>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4320"/>
              <a:buFont typeface="Arial"/>
              <a:buNone/>
              <a:defRPr sz="4320" b="0" i="0" u="none" strike="noStrike" cap="none">
                <a:solidFill>
                  <a:srgbClr val="888888"/>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4320"/>
              <a:buFont typeface="Arial"/>
              <a:buNone/>
              <a:defRPr sz="4320" b="0" i="0" u="none" strike="noStrike" cap="none">
                <a:solidFill>
                  <a:srgbClr val="888888"/>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4"/>
        <p:cNvGrpSpPr/>
        <p:nvPr/>
      </p:nvGrpSpPr>
      <p:grpSpPr>
        <a:xfrm>
          <a:off x="0" y="0"/>
          <a:ext cx="0" cy="0"/>
          <a:chOff x="0" y="0"/>
          <a:chExt cx="0" cy="0"/>
        </a:xfrm>
      </p:grpSpPr>
      <p:sp>
        <p:nvSpPr>
          <p:cNvPr id="35" name="Google Shape;35;p8"/>
          <p:cNvSpPr txBox="1">
            <a:spLocks noGrp="1"/>
          </p:cNvSpPr>
          <p:nvPr>
            <p:ph type="title"/>
          </p:nvPr>
        </p:nvSpPr>
        <p:spPr>
          <a:xfrm>
            <a:off x="3023237" y="1752603"/>
            <a:ext cx="37856160" cy="636270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6" name="Google Shape;36;p8"/>
          <p:cNvSpPr txBox="1">
            <a:spLocks noGrp="1"/>
          </p:cNvSpPr>
          <p:nvPr>
            <p:ph type="body" idx="1"/>
          </p:nvPr>
        </p:nvSpPr>
        <p:spPr>
          <a:xfrm>
            <a:off x="3023239" y="8069582"/>
            <a:ext cx="18568033" cy="3954778"/>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3600"/>
              </a:spcBef>
              <a:spcAft>
                <a:spcPts val="0"/>
              </a:spcAft>
              <a:buClr>
                <a:schemeClr val="dk1"/>
              </a:buClr>
              <a:buSzPts val="8640"/>
              <a:buNone/>
              <a:defRPr sz="8640" b="1"/>
            </a:lvl1pPr>
            <a:lvl2pPr marL="914400" lvl="1" indent="-228600" algn="l">
              <a:lnSpc>
                <a:spcPct val="90000"/>
              </a:lnSpc>
              <a:spcBef>
                <a:spcPts val="1800"/>
              </a:spcBef>
              <a:spcAft>
                <a:spcPts val="0"/>
              </a:spcAft>
              <a:buClr>
                <a:schemeClr val="dk1"/>
              </a:buClr>
              <a:buSzPts val="7200"/>
              <a:buNone/>
              <a:defRPr sz="7200" b="1"/>
            </a:lvl2pPr>
            <a:lvl3pPr marL="1371600" lvl="2" indent="-228600" algn="l">
              <a:lnSpc>
                <a:spcPct val="90000"/>
              </a:lnSpc>
              <a:spcBef>
                <a:spcPts val="1800"/>
              </a:spcBef>
              <a:spcAft>
                <a:spcPts val="0"/>
              </a:spcAft>
              <a:buClr>
                <a:schemeClr val="dk1"/>
              </a:buClr>
              <a:buSzPts val="6480"/>
              <a:buNone/>
              <a:defRPr sz="6480" b="1"/>
            </a:lvl3pPr>
            <a:lvl4pPr marL="1828800" lvl="3" indent="-228600" algn="l">
              <a:lnSpc>
                <a:spcPct val="90000"/>
              </a:lnSpc>
              <a:spcBef>
                <a:spcPts val="1800"/>
              </a:spcBef>
              <a:spcAft>
                <a:spcPts val="0"/>
              </a:spcAft>
              <a:buClr>
                <a:schemeClr val="dk1"/>
              </a:buClr>
              <a:buSzPts val="5760"/>
              <a:buNone/>
              <a:defRPr sz="5760" b="1"/>
            </a:lvl4pPr>
            <a:lvl5pPr marL="2286000" lvl="4" indent="-228600" algn="l">
              <a:lnSpc>
                <a:spcPct val="90000"/>
              </a:lnSpc>
              <a:spcBef>
                <a:spcPts val="1800"/>
              </a:spcBef>
              <a:spcAft>
                <a:spcPts val="0"/>
              </a:spcAft>
              <a:buClr>
                <a:schemeClr val="dk1"/>
              </a:buClr>
              <a:buSzPts val="5760"/>
              <a:buNone/>
              <a:defRPr sz="5760" b="1"/>
            </a:lvl5pPr>
            <a:lvl6pPr marL="2743200" lvl="5" indent="-228600" algn="l">
              <a:lnSpc>
                <a:spcPct val="90000"/>
              </a:lnSpc>
              <a:spcBef>
                <a:spcPts val="1800"/>
              </a:spcBef>
              <a:spcAft>
                <a:spcPts val="0"/>
              </a:spcAft>
              <a:buClr>
                <a:schemeClr val="dk1"/>
              </a:buClr>
              <a:buSzPts val="5760"/>
              <a:buNone/>
              <a:defRPr sz="5760" b="1"/>
            </a:lvl6pPr>
            <a:lvl7pPr marL="3200400" lvl="6" indent="-228600" algn="l">
              <a:lnSpc>
                <a:spcPct val="90000"/>
              </a:lnSpc>
              <a:spcBef>
                <a:spcPts val="1800"/>
              </a:spcBef>
              <a:spcAft>
                <a:spcPts val="0"/>
              </a:spcAft>
              <a:buClr>
                <a:schemeClr val="dk1"/>
              </a:buClr>
              <a:buSzPts val="5760"/>
              <a:buNone/>
              <a:defRPr sz="5760" b="1"/>
            </a:lvl7pPr>
            <a:lvl8pPr marL="3657600" lvl="7" indent="-228600" algn="l">
              <a:lnSpc>
                <a:spcPct val="90000"/>
              </a:lnSpc>
              <a:spcBef>
                <a:spcPts val="1800"/>
              </a:spcBef>
              <a:spcAft>
                <a:spcPts val="0"/>
              </a:spcAft>
              <a:buClr>
                <a:schemeClr val="dk1"/>
              </a:buClr>
              <a:buSzPts val="5760"/>
              <a:buNone/>
              <a:defRPr sz="5760" b="1"/>
            </a:lvl8pPr>
            <a:lvl9pPr marL="4114800" lvl="8" indent="-228600" algn="l">
              <a:lnSpc>
                <a:spcPct val="90000"/>
              </a:lnSpc>
              <a:spcBef>
                <a:spcPts val="1800"/>
              </a:spcBef>
              <a:spcAft>
                <a:spcPts val="0"/>
              </a:spcAft>
              <a:buClr>
                <a:schemeClr val="dk1"/>
              </a:buClr>
              <a:buSzPts val="5760"/>
              <a:buNone/>
              <a:defRPr sz="5760" b="1"/>
            </a:lvl9pPr>
          </a:lstStyle>
          <a:p>
            <a:endParaRPr/>
          </a:p>
        </p:txBody>
      </p:sp>
      <p:sp>
        <p:nvSpPr>
          <p:cNvPr id="37" name="Google Shape;37;p8"/>
          <p:cNvSpPr txBox="1">
            <a:spLocks noGrp="1"/>
          </p:cNvSpPr>
          <p:nvPr>
            <p:ph type="body" idx="2"/>
          </p:nvPr>
        </p:nvSpPr>
        <p:spPr>
          <a:xfrm>
            <a:off x="3023239" y="12024360"/>
            <a:ext cx="18568033" cy="17686021"/>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3600"/>
              </a:spcBef>
              <a:spcAft>
                <a:spcPts val="0"/>
              </a:spcAft>
              <a:buClr>
                <a:schemeClr val="dk1"/>
              </a:buClr>
              <a:buSzPts val="1800"/>
              <a:buChar char="•"/>
              <a:defRPr/>
            </a:lvl1pPr>
            <a:lvl2pPr marL="914400" lvl="1" indent="-342900" algn="l">
              <a:lnSpc>
                <a:spcPct val="90000"/>
              </a:lnSpc>
              <a:spcBef>
                <a:spcPts val="1800"/>
              </a:spcBef>
              <a:spcAft>
                <a:spcPts val="0"/>
              </a:spcAft>
              <a:buClr>
                <a:schemeClr val="dk1"/>
              </a:buClr>
              <a:buSzPts val="1800"/>
              <a:buChar char="•"/>
              <a:defRPr/>
            </a:lvl2pPr>
            <a:lvl3pPr marL="1371600" lvl="2" indent="-342900" algn="l">
              <a:lnSpc>
                <a:spcPct val="90000"/>
              </a:lnSpc>
              <a:spcBef>
                <a:spcPts val="1800"/>
              </a:spcBef>
              <a:spcAft>
                <a:spcPts val="0"/>
              </a:spcAft>
              <a:buClr>
                <a:schemeClr val="dk1"/>
              </a:buClr>
              <a:buSzPts val="1800"/>
              <a:buChar char="•"/>
              <a:defRPr/>
            </a:lvl3pPr>
            <a:lvl4pPr marL="1828800" lvl="3" indent="-342900" algn="l">
              <a:lnSpc>
                <a:spcPct val="90000"/>
              </a:lnSpc>
              <a:spcBef>
                <a:spcPts val="1800"/>
              </a:spcBef>
              <a:spcAft>
                <a:spcPts val="0"/>
              </a:spcAft>
              <a:buClr>
                <a:schemeClr val="dk1"/>
              </a:buClr>
              <a:buSzPts val="1800"/>
              <a:buChar char="•"/>
              <a:defRPr/>
            </a:lvl4pPr>
            <a:lvl5pPr marL="2286000" lvl="4" indent="-342900" algn="l">
              <a:lnSpc>
                <a:spcPct val="90000"/>
              </a:lnSpc>
              <a:spcBef>
                <a:spcPts val="1800"/>
              </a:spcBef>
              <a:spcAft>
                <a:spcPts val="0"/>
              </a:spcAft>
              <a:buClr>
                <a:schemeClr val="dk1"/>
              </a:buClr>
              <a:buSzPts val="18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1800"/>
              </a:spcBef>
              <a:spcAft>
                <a:spcPts val="0"/>
              </a:spcAft>
              <a:buClr>
                <a:schemeClr val="dk1"/>
              </a:buClr>
              <a:buSzPts val="1800"/>
              <a:buChar char="•"/>
              <a:defRPr/>
            </a:lvl7pPr>
            <a:lvl8pPr marL="3657600" lvl="7" indent="-342900" algn="l">
              <a:lnSpc>
                <a:spcPct val="90000"/>
              </a:lnSpc>
              <a:spcBef>
                <a:spcPts val="1800"/>
              </a:spcBef>
              <a:spcAft>
                <a:spcPts val="0"/>
              </a:spcAft>
              <a:buClr>
                <a:schemeClr val="dk1"/>
              </a:buClr>
              <a:buSzPts val="1800"/>
              <a:buChar char="•"/>
              <a:defRPr/>
            </a:lvl8pPr>
            <a:lvl9pPr marL="4114800" lvl="8" indent="-342900" algn="l">
              <a:lnSpc>
                <a:spcPct val="90000"/>
              </a:lnSpc>
              <a:spcBef>
                <a:spcPts val="1800"/>
              </a:spcBef>
              <a:spcAft>
                <a:spcPts val="0"/>
              </a:spcAft>
              <a:buClr>
                <a:schemeClr val="dk1"/>
              </a:buClr>
              <a:buSzPts val="1800"/>
              <a:buChar char="•"/>
              <a:defRPr/>
            </a:lvl9pPr>
          </a:lstStyle>
          <a:p>
            <a:endParaRPr/>
          </a:p>
        </p:txBody>
      </p:sp>
      <p:sp>
        <p:nvSpPr>
          <p:cNvPr id="38" name="Google Shape;38;p8"/>
          <p:cNvSpPr txBox="1">
            <a:spLocks noGrp="1"/>
          </p:cNvSpPr>
          <p:nvPr>
            <p:ph type="body" idx="3"/>
          </p:nvPr>
        </p:nvSpPr>
        <p:spPr>
          <a:xfrm>
            <a:off x="22219920" y="8069582"/>
            <a:ext cx="18659477" cy="3954778"/>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3600"/>
              </a:spcBef>
              <a:spcAft>
                <a:spcPts val="0"/>
              </a:spcAft>
              <a:buClr>
                <a:schemeClr val="dk1"/>
              </a:buClr>
              <a:buSzPts val="8640"/>
              <a:buNone/>
              <a:defRPr sz="8640" b="1"/>
            </a:lvl1pPr>
            <a:lvl2pPr marL="914400" lvl="1" indent="-228600" algn="l">
              <a:lnSpc>
                <a:spcPct val="90000"/>
              </a:lnSpc>
              <a:spcBef>
                <a:spcPts val="1800"/>
              </a:spcBef>
              <a:spcAft>
                <a:spcPts val="0"/>
              </a:spcAft>
              <a:buClr>
                <a:schemeClr val="dk1"/>
              </a:buClr>
              <a:buSzPts val="7200"/>
              <a:buNone/>
              <a:defRPr sz="7200" b="1"/>
            </a:lvl2pPr>
            <a:lvl3pPr marL="1371600" lvl="2" indent="-228600" algn="l">
              <a:lnSpc>
                <a:spcPct val="90000"/>
              </a:lnSpc>
              <a:spcBef>
                <a:spcPts val="1800"/>
              </a:spcBef>
              <a:spcAft>
                <a:spcPts val="0"/>
              </a:spcAft>
              <a:buClr>
                <a:schemeClr val="dk1"/>
              </a:buClr>
              <a:buSzPts val="6480"/>
              <a:buNone/>
              <a:defRPr sz="6480" b="1"/>
            </a:lvl3pPr>
            <a:lvl4pPr marL="1828800" lvl="3" indent="-228600" algn="l">
              <a:lnSpc>
                <a:spcPct val="90000"/>
              </a:lnSpc>
              <a:spcBef>
                <a:spcPts val="1800"/>
              </a:spcBef>
              <a:spcAft>
                <a:spcPts val="0"/>
              </a:spcAft>
              <a:buClr>
                <a:schemeClr val="dk1"/>
              </a:buClr>
              <a:buSzPts val="5760"/>
              <a:buNone/>
              <a:defRPr sz="5760" b="1"/>
            </a:lvl4pPr>
            <a:lvl5pPr marL="2286000" lvl="4" indent="-228600" algn="l">
              <a:lnSpc>
                <a:spcPct val="90000"/>
              </a:lnSpc>
              <a:spcBef>
                <a:spcPts val="1800"/>
              </a:spcBef>
              <a:spcAft>
                <a:spcPts val="0"/>
              </a:spcAft>
              <a:buClr>
                <a:schemeClr val="dk1"/>
              </a:buClr>
              <a:buSzPts val="5760"/>
              <a:buNone/>
              <a:defRPr sz="5760" b="1"/>
            </a:lvl5pPr>
            <a:lvl6pPr marL="2743200" lvl="5" indent="-228600" algn="l">
              <a:lnSpc>
                <a:spcPct val="90000"/>
              </a:lnSpc>
              <a:spcBef>
                <a:spcPts val="1800"/>
              </a:spcBef>
              <a:spcAft>
                <a:spcPts val="0"/>
              </a:spcAft>
              <a:buClr>
                <a:schemeClr val="dk1"/>
              </a:buClr>
              <a:buSzPts val="5760"/>
              <a:buNone/>
              <a:defRPr sz="5760" b="1"/>
            </a:lvl6pPr>
            <a:lvl7pPr marL="3200400" lvl="6" indent="-228600" algn="l">
              <a:lnSpc>
                <a:spcPct val="90000"/>
              </a:lnSpc>
              <a:spcBef>
                <a:spcPts val="1800"/>
              </a:spcBef>
              <a:spcAft>
                <a:spcPts val="0"/>
              </a:spcAft>
              <a:buClr>
                <a:schemeClr val="dk1"/>
              </a:buClr>
              <a:buSzPts val="5760"/>
              <a:buNone/>
              <a:defRPr sz="5760" b="1"/>
            </a:lvl7pPr>
            <a:lvl8pPr marL="3657600" lvl="7" indent="-228600" algn="l">
              <a:lnSpc>
                <a:spcPct val="90000"/>
              </a:lnSpc>
              <a:spcBef>
                <a:spcPts val="1800"/>
              </a:spcBef>
              <a:spcAft>
                <a:spcPts val="0"/>
              </a:spcAft>
              <a:buClr>
                <a:schemeClr val="dk1"/>
              </a:buClr>
              <a:buSzPts val="5760"/>
              <a:buNone/>
              <a:defRPr sz="5760" b="1"/>
            </a:lvl8pPr>
            <a:lvl9pPr marL="4114800" lvl="8" indent="-228600" algn="l">
              <a:lnSpc>
                <a:spcPct val="90000"/>
              </a:lnSpc>
              <a:spcBef>
                <a:spcPts val="1800"/>
              </a:spcBef>
              <a:spcAft>
                <a:spcPts val="0"/>
              </a:spcAft>
              <a:buClr>
                <a:schemeClr val="dk1"/>
              </a:buClr>
              <a:buSzPts val="5760"/>
              <a:buNone/>
              <a:defRPr sz="5760" b="1"/>
            </a:lvl9pPr>
          </a:lstStyle>
          <a:p>
            <a:endParaRPr/>
          </a:p>
        </p:txBody>
      </p:sp>
      <p:sp>
        <p:nvSpPr>
          <p:cNvPr id="39" name="Google Shape;39;p8"/>
          <p:cNvSpPr txBox="1">
            <a:spLocks noGrp="1"/>
          </p:cNvSpPr>
          <p:nvPr>
            <p:ph type="body" idx="4"/>
          </p:nvPr>
        </p:nvSpPr>
        <p:spPr>
          <a:xfrm>
            <a:off x="22219920" y="12024360"/>
            <a:ext cx="18659477" cy="17686021"/>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3600"/>
              </a:spcBef>
              <a:spcAft>
                <a:spcPts val="0"/>
              </a:spcAft>
              <a:buClr>
                <a:schemeClr val="dk1"/>
              </a:buClr>
              <a:buSzPts val="1800"/>
              <a:buChar char="•"/>
              <a:defRPr/>
            </a:lvl1pPr>
            <a:lvl2pPr marL="914400" lvl="1" indent="-342900" algn="l">
              <a:lnSpc>
                <a:spcPct val="90000"/>
              </a:lnSpc>
              <a:spcBef>
                <a:spcPts val="1800"/>
              </a:spcBef>
              <a:spcAft>
                <a:spcPts val="0"/>
              </a:spcAft>
              <a:buClr>
                <a:schemeClr val="dk1"/>
              </a:buClr>
              <a:buSzPts val="1800"/>
              <a:buChar char="•"/>
              <a:defRPr/>
            </a:lvl2pPr>
            <a:lvl3pPr marL="1371600" lvl="2" indent="-342900" algn="l">
              <a:lnSpc>
                <a:spcPct val="90000"/>
              </a:lnSpc>
              <a:spcBef>
                <a:spcPts val="1800"/>
              </a:spcBef>
              <a:spcAft>
                <a:spcPts val="0"/>
              </a:spcAft>
              <a:buClr>
                <a:schemeClr val="dk1"/>
              </a:buClr>
              <a:buSzPts val="1800"/>
              <a:buChar char="•"/>
              <a:defRPr/>
            </a:lvl3pPr>
            <a:lvl4pPr marL="1828800" lvl="3" indent="-342900" algn="l">
              <a:lnSpc>
                <a:spcPct val="90000"/>
              </a:lnSpc>
              <a:spcBef>
                <a:spcPts val="1800"/>
              </a:spcBef>
              <a:spcAft>
                <a:spcPts val="0"/>
              </a:spcAft>
              <a:buClr>
                <a:schemeClr val="dk1"/>
              </a:buClr>
              <a:buSzPts val="1800"/>
              <a:buChar char="•"/>
              <a:defRPr/>
            </a:lvl4pPr>
            <a:lvl5pPr marL="2286000" lvl="4" indent="-342900" algn="l">
              <a:lnSpc>
                <a:spcPct val="90000"/>
              </a:lnSpc>
              <a:spcBef>
                <a:spcPts val="1800"/>
              </a:spcBef>
              <a:spcAft>
                <a:spcPts val="0"/>
              </a:spcAft>
              <a:buClr>
                <a:schemeClr val="dk1"/>
              </a:buClr>
              <a:buSzPts val="18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1800"/>
              </a:spcBef>
              <a:spcAft>
                <a:spcPts val="0"/>
              </a:spcAft>
              <a:buClr>
                <a:schemeClr val="dk1"/>
              </a:buClr>
              <a:buSzPts val="1800"/>
              <a:buChar char="•"/>
              <a:defRPr/>
            </a:lvl7pPr>
            <a:lvl8pPr marL="3657600" lvl="7" indent="-342900" algn="l">
              <a:lnSpc>
                <a:spcPct val="90000"/>
              </a:lnSpc>
              <a:spcBef>
                <a:spcPts val="1800"/>
              </a:spcBef>
              <a:spcAft>
                <a:spcPts val="0"/>
              </a:spcAft>
              <a:buClr>
                <a:schemeClr val="dk1"/>
              </a:buClr>
              <a:buSzPts val="1800"/>
              <a:buChar char="•"/>
              <a:defRPr/>
            </a:lvl8pPr>
            <a:lvl9pPr marL="4114800" lvl="8" indent="-342900" algn="l">
              <a:lnSpc>
                <a:spcPct val="90000"/>
              </a:lnSpc>
              <a:spcBef>
                <a:spcPts val="1800"/>
              </a:spcBef>
              <a:spcAft>
                <a:spcPts val="0"/>
              </a:spcAft>
              <a:buClr>
                <a:schemeClr val="dk1"/>
              </a:buClr>
              <a:buSzPts val="1800"/>
              <a:buChar char="•"/>
              <a:defRPr/>
            </a:lvl9pPr>
          </a:lstStyle>
          <a:p>
            <a:endParaRPr/>
          </a:p>
        </p:txBody>
      </p:sp>
      <p:sp>
        <p:nvSpPr>
          <p:cNvPr id="40" name="Google Shape;40;p8"/>
          <p:cNvSpPr txBox="1">
            <a:spLocks noGrp="1"/>
          </p:cNvSpPr>
          <p:nvPr>
            <p:ph type="dt" idx="10"/>
          </p:nvPr>
        </p:nvSpPr>
        <p:spPr>
          <a:xfrm>
            <a:off x="3017838" y="30510163"/>
            <a:ext cx="9875837" cy="17526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8"/>
          <p:cNvSpPr txBox="1">
            <a:spLocks noGrp="1"/>
          </p:cNvSpPr>
          <p:nvPr>
            <p:ph type="ftr" idx="11"/>
          </p:nvPr>
        </p:nvSpPr>
        <p:spPr>
          <a:xfrm>
            <a:off x="14538325" y="30510163"/>
            <a:ext cx="14814550" cy="17526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8"/>
          <p:cNvSpPr txBox="1">
            <a:spLocks noGrp="1"/>
          </p:cNvSpPr>
          <p:nvPr>
            <p:ph type="sldNum" idx="12"/>
          </p:nvPr>
        </p:nvSpPr>
        <p:spPr>
          <a:xfrm>
            <a:off x="30997525" y="30510163"/>
            <a:ext cx="9875838" cy="17526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4320"/>
              <a:buFont typeface="Arial"/>
              <a:buNone/>
              <a:defRPr sz="4320" b="0" i="0" u="none" strike="noStrike" cap="none">
                <a:solidFill>
                  <a:srgbClr val="888888"/>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4320"/>
              <a:buFont typeface="Arial"/>
              <a:buNone/>
              <a:defRPr sz="4320" b="0" i="0" u="none" strike="noStrike" cap="none">
                <a:solidFill>
                  <a:srgbClr val="888888"/>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4320"/>
              <a:buFont typeface="Arial"/>
              <a:buNone/>
              <a:defRPr sz="4320" b="0" i="0" u="none" strike="noStrike" cap="none">
                <a:solidFill>
                  <a:srgbClr val="888888"/>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4320"/>
              <a:buFont typeface="Arial"/>
              <a:buNone/>
              <a:defRPr sz="4320" b="0" i="0" u="none" strike="noStrike" cap="none">
                <a:solidFill>
                  <a:srgbClr val="888888"/>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4320"/>
              <a:buFont typeface="Arial"/>
              <a:buNone/>
              <a:defRPr sz="4320" b="0" i="0" u="none" strike="noStrike" cap="none">
                <a:solidFill>
                  <a:srgbClr val="888888"/>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4320"/>
              <a:buFont typeface="Arial"/>
              <a:buNone/>
              <a:defRPr sz="4320" b="0" i="0" u="none" strike="noStrike" cap="none">
                <a:solidFill>
                  <a:srgbClr val="888888"/>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4320"/>
              <a:buFont typeface="Arial"/>
              <a:buNone/>
              <a:defRPr sz="4320" b="0" i="0" u="none" strike="noStrike" cap="none">
                <a:solidFill>
                  <a:srgbClr val="888888"/>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4320"/>
              <a:buFont typeface="Arial"/>
              <a:buNone/>
              <a:defRPr sz="4320" b="0" i="0" u="none" strike="noStrike" cap="none">
                <a:solidFill>
                  <a:srgbClr val="888888"/>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4320"/>
              <a:buFont typeface="Arial"/>
              <a:buNone/>
              <a:defRPr sz="4320" b="0" i="0" u="none" strike="noStrike" cap="none">
                <a:solidFill>
                  <a:srgbClr val="888888"/>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3"/>
        <p:cNvGrpSpPr/>
        <p:nvPr/>
      </p:nvGrpSpPr>
      <p:grpSpPr>
        <a:xfrm>
          <a:off x="0" y="0"/>
          <a:ext cx="0" cy="0"/>
          <a:chOff x="0" y="0"/>
          <a:chExt cx="0" cy="0"/>
        </a:xfrm>
      </p:grpSpPr>
      <p:sp>
        <p:nvSpPr>
          <p:cNvPr id="44" name="Google Shape;44;p9"/>
          <p:cNvSpPr txBox="1">
            <a:spLocks noGrp="1"/>
          </p:cNvSpPr>
          <p:nvPr>
            <p:ph type="title"/>
          </p:nvPr>
        </p:nvSpPr>
        <p:spPr>
          <a:xfrm>
            <a:off x="3017838" y="1752600"/>
            <a:ext cx="37855525" cy="63627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45" name="Google Shape;45;p9"/>
          <p:cNvSpPr txBox="1">
            <a:spLocks noGrp="1"/>
          </p:cNvSpPr>
          <p:nvPr>
            <p:ph type="dt" idx="10"/>
          </p:nvPr>
        </p:nvSpPr>
        <p:spPr>
          <a:xfrm>
            <a:off x="3017838" y="30510163"/>
            <a:ext cx="9875837" cy="17526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9"/>
          <p:cNvSpPr txBox="1">
            <a:spLocks noGrp="1"/>
          </p:cNvSpPr>
          <p:nvPr>
            <p:ph type="ftr" idx="11"/>
          </p:nvPr>
        </p:nvSpPr>
        <p:spPr>
          <a:xfrm>
            <a:off x="14538325" y="30510163"/>
            <a:ext cx="14814550" cy="17526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9"/>
          <p:cNvSpPr txBox="1">
            <a:spLocks noGrp="1"/>
          </p:cNvSpPr>
          <p:nvPr>
            <p:ph type="sldNum" idx="12"/>
          </p:nvPr>
        </p:nvSpPr>
        <p:spPr>
          <a:xfrm>
            <a:off x="30997525" y="30510163"/>
            <a:ext cx="9875838" cy="17526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4320"/>
              <a:buFont typeface="Arial"/>
              <a:buNone/>
              <a:defRPr sz="4320" b="0" i="0" u="none" strike="noStrike" cap="none">
                <a:solidFill>
                  <a:srgbClr val="888888"/>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4320"/>
              <a:buFont typeface="Arial"/>
              <a:buNone/>
              <a:defRPr sz="4320" b="0" i="0" u="none" strike="noStrike" cap="none">
                <a:solidFill>
                  <a:srgbClr val="888888"/>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4320"/>
              <a:buFont typeface="Arial"/>
              <a:buNone/>
              <a:defRPr sz="4320" b="0" i="0" u="none" strike="noStrike" cap="none">
                <a:solidFill>
                  <a:srgbClr val="888888"/>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4320"/>
              <a:buFont typeface="Arial"/>
              <a:buNone/>
              <a:defRPr sz="4320" b="0" i="0" u="none" strike="noStrike" cap="none">
                <a:solidFill>
                  <a:srgbClr val="888888"/>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4320"/>
              <a:buFont typeface="Arial"/>
              <a:buNone/>
              <a:defRPr sz="4320" b="0" i="0" u="none" strike="noStrike" cap="none">
                <a:solidFill>
                  <a:srgbClr val="888888"/>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4320"/>
              <a:buFont typeface="Arial"/>
              <a:buNone/>
              <a:defRPr sz="4320" b="0" i="0" u="none" strike="noStrike" cap="none">
                <a:solidFill>
                  <a:srgbClr val="888888"/>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4320"/>
              <a:buFont typeface="Arial"/>
              <a:buNone/>
              <a:defRPr sz="4320" b="0" i="0" u="none" strike="noStrike" cap="none">
                <a:solidFill>
                  <a:srgbClr val="888888"/>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4320"/>
              <a:buFont typeface="Arial"/>
              <a:buNone/>
              <a:defRPr sz="4320" b="0" i="0" u="none" strike="noStrike" cap="none">
                <a:solidFill>
                  <a:srgbClr val="888888"/>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4320"/>
              <a:buFont typeface="Arial"/>
              <a:buNone/>
              <a:defRPr sz="4320" b="0" i="0" u="none" strike="noStrike" cap="none">
                <a:solidFill>
                  <a:srgbClr val="888888"/>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8"/>
        <p:cNvGrpSpPr/>
        <p:nvPr/>
      </p:nvGrpSpPr>
      <p:grpSpPr>
        <a:xfrm>
          <a:off x="0" y="0"/>
          <a:ext cx="0" cy="0"/>
          <a:chOff x="0" y="0"/>
          <a:chExt cx="0" cy="0"/>
        </a:xfrm>
      </p:grpSpPr>
      <p:sp>
        <p:nvSpPr>
          <p:cNvPr id="49" name="Google Shape;49;p10"/>
          <p:cNvSpPr txBox="1">
            <a:spLocks noGrp="1"/>
          </p:cNvSpPr>
          <p:nvPr>
            <p:ph type="title"/>
          </p:nvPr>
        </p:nvSpPr>
        <p:spPr>
          <a:xfrm>
            <a:off x="3023239" y="2194560"/>
            <a:ext cx="14156053" cy="768096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1152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50" name="Google Shape;50;p10"/>
          <p:cNvSpPr txBox="1">
            <a:spLocks noGrp="1"/>
          </p:cNvSpPr>
          <p:nvPr>
            <p:ph type="body" idx="1"/>
          </p:nvPr>
        </p:nvSpPr>
        <p:spPr>
          <a:xfrm>
            <a:off x="18659477" y="4739642"/>
            <a:ext cx="22219920" cy="23393400"/>
          </a:xfrm>
          <a:prstGeom prst="rect">
            <a:avLst/>
          </a:prstGeom>
          <a:noFill/>
          <a:ln>
            <a:noFill/>
          </a:ln>
        </p:spPr>
        <p:txBody>
          <a:bodyPr spcFirstLastPara="1" wrap="square" lIns="91425" tIns="45700" rIns="91425" bIns="45700" anchor="t" anchorCtr="0">
            <a:noAutofit/>
          </a:bodyPr>
          <a:lstStyle>
            <a:lvl1pPr marL="457200" lvl="0" indent="-960120" algn="l">
              <a:lnSpc>
                <a:spcPct val="90000"/>
              </a:lnSpc>
              <a:spcBef>
                <a:spcPts val="3600"/>
              </a:spcBef>
              <a:spcAft>
                <a:spcPts val="0"/>
              </a:spcAft>
              <a:buClr>
                <a:schemeClr val="dk1"/>
              </a:buClr>
              <a:buSzPts val="11520"/>
              <a:buChar char="•"/>
              <a:defRPr sz="11520"/>
            </a:lvl1pPr>
            <a:lvl2pPr marL="914400" lvl="1" indent="-868680" algn="l">
              <a:lnSpc>
                <a:spcPct val="90000"/>
              </a:lnSpc>
              <a:spcBef>
                <a:spcPts val="1800"/>
              </a:spcBef>
              <a:spcAft>
                <a:spcPts val="0"/>
              </a:spcAft>
              <a:buClr>
                <a:schemeClr val="dk1"/>
              </a:buClr>
              <a:buSzPts val="10080"/>
              <a:buChar char="•"/>
              <a:defRPr sz="10080"/>
            </a:lvl2pPr>
            <a:lvl3pPr marL="1371600" lvl="2" indent="-777240" algn="l">
              <a:lnSpc>
                <a:spcPct val="90000"/>
              </a:lnSpc>
              <a:spcBef>
                <a:spcPts val="1800"/>
              </a:spcBef>
              <a:spcAft>
                <a:spcPts val="0"/>
              </a:spcAft>
              <a:buClr>
                <a:schemeClr val="dk1"/>
              </a:buClr>
              <a:buSzPts val="8640"/>
              <a:buChar char="•"/>
              <a:defRPr sz="8640"/>
            </a:lvl3pPr>
            <a:lvl4pPr marL="1828800" lvl="3" indent="-685800" algn="l">
              <a:lnSpc>
                <a:spcPct val="90000"/>
              </a:lnSpc>
              <a:spcBef>
                <a:spcPts val="1800"/>
              </a:spcBef>
              <a:spcAft>
                <a:spcPts val="0"/>
              </a:spcAft>
              <a:buClr>
                <a:schemeClr val="dk1"/>
              </a:buClr>
              <a:buSzPts val="7200"/>
              <a:buChar char="•"/>
              <a:defRPr sz="7200"/>
            </a:lvl4pPr>
            <a:lvl5pPr marL="2286000" lvl="4" indent="-685800" algn="l">
              <a:lnSpc>
                <a:spcPct val="90000"/>
              </a:lnSpc>
              <a:spcBef>
                <a:spcPts val="1800"/>
              </a:spcBef>
              <a:spcAft>
                <a:spcPts val="0"/>
              </a:spcAft>
              <a:buClr>
                <a:schemeClr val="dk1"/>
              </a:buClr>
              <a:buSzPts val="7200"/>
              <a:buChar char="•"/>
              <a:defRPr sz="7200"/>
            </a:lvl5pPr>
            <a:lvl6pPr marL="2743200" lvl="5" indent="-685800" algn="l">
              <a:lnSpc>
                <a:spcPct val="90000"/>
              </a:lnSpc>
              <a:spcBef>
                <a:spcPts val="1800"/>
              </a:spcBef>
              <a:spcAft>
                <a:spcPts val="0"/>
              </a:spcAft>
              <a:buClr>
                <a:schemeClr val="dk1"/>
              </a:buClr>
              <a:buSzPts val="7200"/>
              <a:buChar char="•"/>
              <a:defRPr sz="7200"/>
            </a:lvl6pPr>
            <a:lvl7pPr marL="3200400" lvl="6" indent="-685800" algn="l">
              <a:lnSpc>
                <a:spcPct val="90000"/>
              </a:lnSpc>
              <a:spcBef>
                <a:spcPts val="1800"/>
              </a:spcBef>
              <a:spcAft>
                <a:spcPts val="0"/>
              </a:spcAft>
              <a:buClr>
                <a:schemeClr val="dk1"/>
              </a:buClr>
              <a:buSzPts val="7200"/>
              <a:buChar char="•"/>
              <a:defRPr sz="7200"/>
            </a:lvl7pPr>
            <a:lvl8pPr marL="3657600" lvl="7" indent="-685800" algn="l">
              <a:lnSpc>
                <a:spcPct val="90000"/>
              </a:lnSpc>
              <a:spcBef>
                <a:spcPts val="1800"/>
              </a:spcBef>
              <a:spcAft>
                <a:spcPts val="0"/>
              </a:spcAft>
              <a:buClr>
                <a:schemeClr val="dk1"/>
              </a:buClr>
              <a:buSzPts val="7200"/>
              <a:buChar char="•"/>
              <a:defRPr sz="7200"/>
            </a:lvl8pPr>
            <a:lvl9pPr marL="4114800" lvl="8" indent="-685800" algn="l">
              <a:lnSpc>
                <a:spcPct val="90000"/>
              </a:lnSpc>
              <a:spcBef>
                <a:spcPts val="1800"/>
              </a:spcBef>
              <a:spcAft>
                <a:spcPts val="0"/>
              </a:spcAft>
              <a:buClr>
                <a:schemeClr val="dk1"/>
              </a:buClr>
              <a:buSzPts val="7200"/>
              <a:buChar char="•"/>
              <a:defRPr sz="7200"/>
            </a:lvl9pPr>
          </a:lstStyle>
          <a:p>
            <a:endParaRPr/>
          </a:p>
        </p:txBody>
      </p:sp>
      <p:sp>
        <p:nvSpPr>
          <p:cNvPr id="51" name="Google Shape;51;p10"/>
          <p:cNvSpPr txBox="1">
            <a:spLocks noGrp="1"/>
          </p:cNvSpPr>
          <p:nvPr>
            <p:ph type="body" idx="2"/>
          </p:nvPr>
        </p:nvSpPr>
        <p:spPr>
          <a:xfrm>
            <a:off x="3023239" y="9875520"/>
            <a:ext cx="14156053" cy="18295622"/>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3600"/>
              </a:spcBef>
              <a:spcAft>
                <a:spcPts val="0"/>
              </a:spcAft>
              <a:buClr>
                <a:schemeClr val="dk1"/>
              </a:buClr>
              <a:buSzPts val="5760"/>
              <a:buNone/>
              <a:defRPr sz="5760"/>
            </a:lvl1pPr>
            <a:lvl2pPr marL="914400" lvl="1" indent="-228600" algn="l">
              <a:lnSpc>
                <a:spcPct val="90000"/>
              </a:lnSpc>
              <a:spcBef>
                <a:spcPts val="1800"/>
              </a:spcBef>
              <a:spcAft>
                <a:spcPts val="0"/>
              </a:spcAft>
              <a:buClr>
                <a:schemeClr val="dk1"/>
              </a:buClr>
              <a:buSzPts val="5040"/>
              <a:buNone/>
              <a:defRPr sz="5040"/>
            </a:lvl2pPr>
            <a:lvl3pPr marL="1371600" lvl="2" indent="-228600" algn="l">
              <a:lnSpc>
                <a:spcPct val="90000"/>
              </a:lnSpc>
              <a:spcBef>
                <a:spcPts val="1800"/>
              </a:spcBef>
              <a:spcAft>
                <a:spcPts val="0"/>
              </a:spcAft>
              <a:buClr>
                <a:schemeClr val="dk1"/>
              </a:buClr>
              <a:buSzPts val="4320"/>
              <a:buNone/>
              <a:defRPr sz="4320"/>
            </a:lvl3pPr>
            <a:lvl4pPr marL="1828800" lvl="3" indent="-228600" algn="l">
              <a:lnSpc>
                <a:spcPct val="90000"/>
              </a:lnSpc>
              <a:spcBef>
                <a:spcPts val="1800"/>
              </a:spcBef>
              <a:spcAft>
                <a:spcPts val="0"/>
              </a:spcAft>
              <a:buClr>
                <a:schemeClr val="dk1"/>
              </a:buClr>
              <a:buSzPts val="3600"/>
              <a:buNone/>
              <a:defRPr sz="3600"/>
            </a:lvl4pPr>
            <a:lvl5pPr marL="2286000" lvl="4" indent="-228600" algn="l">
              <a:lnSpc>
                <a:spcPct val="90000"/>
              </a:lnSpc>
              <a:spcBef>
                <a:spcPts val="1800"/>
              </a:spcBef>
              <a:spcAft>
                <a:spcPts val="0"/>
              </a:spcAft>
              <a:buClr>
                <a:schemeClr val="dk1"/>
              </a:buClr>
              <a:buSzPts val="3600"/>
              <a:buNone/>
              <a:defRPr sz="3600"/>
            </a:lvl5pPr>
            <a:lvl6pPr marL="2743200" lvl="5" indent="-228600" algn="l">
              <a:lnSpc>
                <a:spcPct val="90000"/>
              </a:lnSpc>
              <a:spcBef>
                <a:spcPts val="1800"/>
              </a:spcBef>
              <a:spcAft>
                <a:spcPts val="0"/>
              </a:spcAft>
              <a:buClr>
                <a:schemeClr val="dk1"/>
              </a:buClr>
              <a:buSzPts val="3600"/>
              <a:buNone/>
              <a:defRPr sz="3600"/>
            </a:lvl6pPr>
            <a:lvl7pPr marL="3200400" lvl="6" indent="-228600" algn="l">
              <a:lnSpc>
                <a:spcPct val="90000"/>
              </a:lnSpc>
              <a:spcBef>
                <a:spcPts val="1800"/>
              </a:spcBef>
              <a:spcAft>
                <a:spcPts val="0"/>
              </a:spcAft>
              <a:buClr>
                <a:schemeClr val="dk1"/>
              </a:buClr>
              <a:buSzPts val="3600"/>
              <a:buNone/>
              <a:defRPr sz="3600"/>
            </a:lvl7pPr>
            <a:lvl8pPr marL="3657600" lvl="7" indent="-228600" algn="l">
              <a:lnSpc>
                <a:spcPct val="90000"/>
              </a:lnSpc>
              <a:spcBef>
                <a:spcPts val="1800"/>
              </a:spcBef>
              <a:spcAft>
                <a:spcPts val="0"/>
              </a:spcAft>
              <a:buClr>
                <a:schemeClr val="dk1"/>
              </a:buClr>
              <a:buSzPts val="3600"/>
              <a:buNone/>
              <a:defRPr sz="3600"/>
            </a:lvl8pPr>
            <a:lvl9pPr marL="4114800" lvl="8" indent="-228600" algn="l">
              <a:lnSpc>
                <a:spcPct val="90000"/>
              </a:lnSpc>
              <a:spcBef>
                <a:spcPts val="1800"/>
              </a:spcBef>
              <a:spcAft>
                <a:spcPts val="0"/>
              </a:spcAft>
              <a:buClr>
                <a:schemeClr val="dk1"/>
              </a:buClr>
              <a:buSzPts val="3600"/>
              <a:buNone/>
              <a:defRPr sz="3600"/>
            </a:lvl9pPr>
          </a:lstStyle>
          <a:p>
            <a:endParaRPr/>
          </a:p>
        </p:txBody>
      </p:sp>
      <p:sp>
        <p:nvSpPr>
          <p:cNvPr id="52" name="Google Shape;52;p10"/>
          <p:cNvSpPr txBox="1">
            <a:spLocks noGrp="1"/>
          </p:cNvSpPr>
          <p:nvPr>
            <p:ph type="dt" idx="10"/>
          </p:nvPr>
        </p:nvSpPr>
        <p:spPr>
          <a:xfrm>
            <a:off x="3017838" y="30510163"/>
            <a:ext cx="9875837" cy="17526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0"/>
          <p:cNvSpPr txBox="1">
            <a:spLocks noGrp="1"/>
          </p:cNvSpPr>
          <p:nvPr>
            <p:ph type="ftr" idx="11"/>
          </p:nvPr>
        </p:nvSpPr>
        <p:spPr>
          <a:xfrm>
            <a:off x="14538325" y="30510163"/>
            <a:ext cx="14814550" cy="17526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10"/>
          <p:cNvSpPr txBox="1">
            <a:spLocks noGrp="1"/>
          </p:cNvSpPr>
          <p:nvPr>
            <p:ph type="sldNum" idx="12"/>
          </p:nvPr>
        </p:nvSpPr>
        <p:spPr>
          <a:xfrm>
            <a:off x="30997525" y="30510163"/>
            <a:ext cx="9875838" cy="17526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4320"/>
              <a:buFont typeface="Arial"/>
              <a:buNone/>
              <a:defRPr sz="4320" b="0" i="0" u="none" strike="noStrike" cap="none">
                <a:solidFill>
                  <a:srgbClr val="888888"/>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4320"/>
              <a:buFont typeface="Arial"/>
              <a:buNone/>
              <a:defRPr sz="4320" b="0" i="0" u="none" strike="noStrike" cap="none">
                <a:solidFill>
                  <a:srgbClr val="888888"/>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4320"/>
              <a:buFont typeface="Arial"/>
              <a:buNone/>
              <a:defRPr sz="4320" b="0" i="0" u="none" strike="noStrike" cap="none">
                <a:solidFill>
                  <a:srgbClr val="888888"/>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4320"/>
              <a:buFont typeface="Arial"/>
              <a:buNone/>
              <a:defRPr sz="4320" b="0" i="0" u="none" strike="noStrike" cap="none">
                <a:solidFill>
                  <a:srgbClr val="888888"/>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4320"/>
              <a:buFont typeface="Arial"/>
              <a:buNone/>
              <a:defRPr sz="4320" b="0" i="0" u="none" strike="noStrike" cap="none">
                <a:solidFill>
                  <a:srgbClr val="888888"/>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4320"/>
              <a:buFont typeface="Arial"/>
              <a:buNone/>
              <a:defRPr sz="4320" b="0" i="0" u="none" strike="noStrike" cap="none">
                <a:solidFill>
                  <a:srgbClr val="888888"/>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4320"/>
              <a:buFont typeface="Arial"/>
              <a:buNone/>
              <a:defRPr sz="4320" b="0" i="0" u="none" strike="noStrike" cap="none">
                <a:solidFill>
                  <a:srgbClr val="888888"/>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4320"/>
              <a:buFont typeface="Arial"/>
              <a:buNone/>
              <a:defRPr sz="4320" b="0" i="0" u="none" strike="noStrike" cap="none">
                <a:solidFill>
                  <a:srgbClr val="888888"/>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4320"/>
              <a:buFont typeface="Arial"/>
              <a:buNone/>
              <a:defRPr sz="4320" b="0" i="0" u="none" strike="noStrike" cap="none">
                <a:solidFill>
                  <a:srgbClr val="888888"/>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5"/>
        <p:cNvGrpSpPr/>
        <p:nvPr/>
      </p:nvGrpSpPr>
      <p:grpSpPr>
        <a:xfrm>
          <a:off x="0" y="0"/>
          <a:ext cx="0" cy="0"/>
          <a:chOff x="0" y="0"/>
          <a:chExt cx="0" cy="0"/>
        </a:xfrm>
      </p:grpSpPr>
      <p:sp>
        <p:nvSpPr>
          <p:cNvPr id="56" name="Google Shape;56;p11"/>
          <p:cNvSpPr txBox="1">
            <a:spLocks noGrp="1"/>
          </p:cNvSpPr>
          <p:nvPr>
            <p:ph type="title"/>
          </p:nvPr>
        </p:nvSpPr>
        <p:spPr>
          <a:xfrm>
            <a:off x="3023239" y="2194560"/>
            <a:ext cx="14156053" cy="768096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1152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57" name="Google Shape;57;p11"/>
          <p:cNvSpPr>
            <a:spLocks noGrp="1"/>
          </p:cNvSpPr>
          <p:nvPr>
            <p:ph type="pic" idx="2"/>
          </p:nvPr>
        </p:nvSpPr>
        <p:spPr>
          <a:xfrm>
            <a:off x="18659477" y="4739642"/>
            <a:ext cx="22219920" cy="233934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3600"/>
              </a:spcBef>
              <a:spcAft>
                <a:spcPts val="0"/>
              </a:spcAft>
              <a:buClr>
                <a:schemeClr val="dk1"/>
              </a:buClr>
              <a:buSzPts val="11520"/>
              <a:buFont typeface="Arial"/>
              <a:buNone/>
              <a:defRPr sz="11520" b="0" i="0" u="none" strike="noStrike" cap="none">
                <a:solidFill>
                  <a:schemeClr val="dk1"/>
                </a:solidFill>
                <a:latin typeface="Calibri"/>
                <a:ea typeface="Calibri"/>
                <a:cs typeface="Calibri"/>
                <a:sym typeface="Calibri"/>
              </a:defRPr>
            </a:lvl1pPr>
            <a:lvl2pPr marR="0" lvl="1" algn="l" rtl="0">
              <a:lnSpc>
                <a:spcPct val="90000"/>
              </a:lnSpc>
              <a:spcBef>
                <a:spcPts val="1800"/>
              </a:spcBef>
              <a:spcAft>
                <a:spcPts val="0"/>
              </a:spcAft>
              <a:buClr>
                <a:schemeClr val="dk1"/>
              </a:buClr>
              <a:buSzPts val="10080"/>
              <a:buFont typeface="Arial"/>
              <a:buNone/>
              <a:defRPr sz="10080" b="0" i="0" u="none" strike="noStrike" cap="none">
                <a:solidFill>
                  <a:schemeClr val="dk1"/>
                </a:solidFill>
                <a:latin typeface="Calibri"/>
                <a:ea typeface="Calibri"/>
                <a:cs typeface="Calibri"/>
                <a:sym typeface="Calibri"/>
              </a:defRPr>
            </a:lvl2pPr>
            <a:lvl3pPr marR="0" lvl="2" algn="l" rtl="0">
              <a:lnSpc>
                <a:spcPct val="90000"/>
              </a:lnSpc>
              <a:spcBef>
                <a:spcPts val="1800"/>
              </a:spcBef>
              <a:spcAft>
                <a:spcPts val="0"/>
              </a:spcAft>
              <a:buClr>
                <a:schemeClr val="dk1"/>
              </a:buClr>
              <a:buSzPts val="8640"/>
              <a:buFont typeface="Arial"/>
              <a:buNone/>
              <a:defRPr sz="8640" b="0" i="0" u="none" strike="noStrike" cap="none">
                <a:solidFill>
                  <a:schemeClr val="dk1"/>
                </a:solidFill>
                <a:latin typeface="Calibri"/>
                <a:ea typeface="Calibri"/>
                <a:cs typeface="Calibri"/>
                <a:sym typeface="Calibri"/>
              </a:defRPr>
            </a:lvl3pPr>
            <a:lvl4pPr marR="0" lvl="3" algn="l" rtl="0">
              <a:lnSpc>
                <a:spcPct val="90000"/>
              </a:lnSpc>
              <a:spcBef>
                <a:spcPts val="1800"/>
              </a:spcBef>
              <a:spcAft>
                <a:spcPts val="0"/>
              </a:spcAft>
              <a:buClr>
                <a:schemeClr val="dk1"/>
              </a:buClr>
              <a:buSzPts val="7200"/>
              <a:buFont typeface="Arial"/>
              <a:buNone/>
              <a:defRPr sz="7200" b="0" i="0" u="none" strike="noStrike" cap="none">
                <a:solidFill>
                  <a:schemeClr val="dk1"/>
                </a:solidFill>
                <a:latin typeface="Calibri"/>
                <a:ea typeface="Calibri"/>
                <a:cs typeface="Calibri"/>
                <a:sym typeface="Calibri"/>
              </a:defRPr>
            </a:lvl4pPr>
            <a:lvl5pPr marR="0" lvl="4" algn="l" rtl="0">
              <a:lnSpc>
                <a:spcPct val="90000"/>
              </a:lnSpc>
              <a:spcBef>
                <a:spcPts val="1800"/>
              </a:spcBef>
              <a:spcAft>
                <a:spcPts val="0"/>
              </a:spcAft>
              <a:buClr>
                <a:schemeClr val="dk1"/>
              </a:buClr>
              <a:buSzPts val="7200"/>
              <a:buFont typeface="Arial"/>
              <a:buNone/>
              <a:defRPr sz="7200" b="0" i="0" u="none" strike="noStrike" cap="none">
                <a:solidFill>
                  <a:schemeClr val="dk1"/>
                </a:solidFill>
                <a:latin typeface="Calibri"/>
                <a:ea typeface="Calibri"/>
                <a:cs typeface="Calibri"/>
                <a:sym typeface="Calibri"/>
              </a:defRPr>
            </a:lvl5pPr>
            <a:lvl6pPr marR="0" lvl="5" algn="l" rtl="0">
              <a:lnSpc>
                <a:spcPct val="90000"/>
              </a:lnSpc>
              <a:spcBef>
                <a:spcPts val="1800"/>
              </a:spcBef>
              <a:spcAft>
                <a:spcPts val="0"/>
              </a:spcAft>
              <a:buClr>
                <a:schemeClr val="dk1"/>
              </a:buClr>
              <a:buSzPts val="7200"/>
              <a:buFont typeface="Arial"/>
              <a:buNone/>
              <a:defRPr sz="7200" b="0" i="0" u="none" strike="noStrike" cap="none">
                <a:solidFill>
                  <a:schemeClr val="dk1"/>
                </a:solidFill>
                <a:latin typeface="Calibri"/>
                <a:ea typeface="Calibri"/>
                <a:cs typeface="Calibri"/>
                <a:sym typeface="Calibri"/>
              </a:defRPr>
            </a:lvl6pPr>
            <a:lvl7pPr marR="0" lvl="6" algn="l" rtl="0">
              <a:lnSpc>
                <a:spcPct val="90000"/>
              </a:lnSpc>
              <a:spcBef>
                <a:spcPts val="1800"/>
              </a:spcBef>
              <a:spcAft>
                <a:spcPts val="0"/>
              </a:spcAft>
              <a:buClr>
                <a:schemeClr val="dk1"/>
              </a:buClr>
              <a:buSzPts val="7200"/>
              <a:buFont typeface="Arial"/>
              <a:buNone/>
              <a:defRPr sz="7200" b="0" i="0" u="none" strike="noStrike" cap="none">
                <a:solidFill>
                  <a:schemeClr val="dk1"/>
                </a:solidFill>
                <a:latin typeface="Calibri"/>
                <a:ea typeface="Calibri"/>
                <a:cs typeface="Calibri"/>
                <a:sym typeface="Calibri"/>
              </a:defRPr>
            </a:lvl7pPr>
            <a:lvl8pPr marR="0" lvl="7" algn="l" rtl="0">
              <a:lnSpc>
                <a:spcPct val="90000"/>
              </a:lnSpc>
              <a:spcBef>
                <a:spcPts val="1800"/>
              </a:spcBef>
              <a:spcAft>
                <a:spcPts val="0"/>
              </a:spcAft>
              <a:buClr>
                <a:schemeClr val="dk1"/>
              </a:buClr>
              <a:buSzPts val="7200"/>
              <a:buFont typeface="Arial"/>
              <a:buNone/>
              <a:defRPr sz="7200" b="0" i="0" u="none" strike="noStrike" cap="none">
                <a:solidFill>
                  <a:schemeClr val="dk1"/>
                </a:solidFill>
                <a:latin typeface="Calibri"/>
                <a:ea typeface="Calibri"/>
                <a:cs typeface="Calibri"/>
                <a:sym typeface="Calibri"/>
              </a:defRPr>
            </a:lvl8pPr>
            <a:lvl9pPr marR="0" lvl="8" algn="l" rtl="0">
              <a:lnSpc>
                <a:spcPct val="90000"/>
              </a:lnSpc>
              <a:spcBef>
                <a:spcPts val="1800"/>
              </a:spcBef>
              <a:spcAft>
                <a:spcPts val="0"/>
              </a:spcAft>
              <a:buClr>
                <a:schemeClr val="dk1"/>
              </a:buClr>
              <a:buSzPts val="7200"/>
              <a:buFont typeface="Arial"/>
              <a:buNone/>
              <a:defRPr sz="7200" b="0" i="0" u="none" strike="noStrike" cap="none">
                <a:solidFill>
                  <a:schemeClr val="dk1"/>
                </a:solidFill>
                <a:latin typeface="Calibri"/>
                <a:ea typeface="Calibri"/>
                <a:cs typeface="Calibri"/>
                <a:sym typeface="Calibri"/>
              </a:defRPr>
            </a:lvl9pPr>
          </a:lstStyle>
          <a:p>
            <a:endParaRPr/>
          </a:p>
        </p:txBody>
      </p:sp>
      <p:sp>
        <p:nvSpPr>
          <p:cNvPr id="58" name="Google Shape;58;p11"/>
          <p:cNvSpPr txBox="1">
            <a:spLocks noGrp="1"/>
          </p:cNvSpPr>
          <p:nvPr>
            <p:ph type="body" idx="1"/>
          </p:nvPr>
        </p:nvSpPr>
        <p:spPr>
          <a:xfrm>
            <a:off x="3023239" y="9875520"/>
            <a:ext cx="14156053" cy="18295622"/>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3600"/>
              </a:spcBef>
              <a:spcAft>
                <a:spcPts val="0"/>
              </a:spcAft>
              <a:buClr>
                <a:schemeClr val="dk1"/>
              </a:buClr>
              <a:buSzPts val="5760"/>
              <a:buNone/>
              <a:defRPr sz="5760"/>
            </a:lvl1pPr>
            <a:lvl2pPr marL="914400" lvl="1" indent="-228600" algn="l">
              <a:lnSpc>
                <a:spcPct val="90000"/>
              </a:lnSpc>
              <a:spcBef>
                <a:spcPts val="1800"/>
              </a:spcBef>
              <a:spcAft>
                <a:spcPts val="0"/>
              </a:spcAft>
              <a:buClr>
                <a:schemeClr val="dk1"/>
              </a:buClr>
              <a:buSzPts val="5040"/>
              <a:buNone/>
              <a:defRPr sz="5040"/>
            </a:lvl2pPr>
            <a:lvl3pPr marL="1371600" lvl="2" indent="-228600" algn="l">
              <a:lnSpc>
                <a:spcPct val="90000"/>
              </a:lnSpc>
              <a:spcBef>
                <a:spcPts val="1800"/>
              </a:spcBef>
              <a:spcAft>
                <a:spcPts val="0"/>
              </a:spcAft>
              <a:buClr>
                <a:schemeClr val="dk1"/>
              </a:buClr>
              <a:buSzPts val="4320"/>
              <a:buNone/>
              <a:defRPr sz="4320"/>
            </a:lvl3pPr>
            <a:lvl4pPr marL="1828800" lvl="3" indent="-228600" algn="l">
              <a:lnSpc>
                <a:spcPct val="90000"/>
              </a:lnSpc>
              <a:spcBef>
                <a:spcPts val="1800"/>
              </a:spcBef>
              <a:spcAft>
                <a:spcPts val="0"/>
              </a:spcAft>
              <a:buClr>
                <a:schemeClr val="dk1"/>
              </a:buClr>
              <a:buSzPts val="3600"/>
              <a:buNone/>
              <a:defRPr sz="3600"/>
            </a:lvl4pPr>
            <a:lvl5pPr marL="2286000" lvl="4" indent="-228600" algn="l">
              <a:lnSpc>
                <a:spcPct val="90000"/>
              </a:lnSpc>
              <a:spcBef>
                <a:spcPts val="1800"/>
              </a:spcBef>
              <a:spcAft>
                <a:spcPts val="0"/>
              </a:spcAft>
              <a:buClr>
                <a:schemeClr val="dk1"/>
              </a:buClr>
              <a:buSzPts val="3600"/>
              <a:buNone/>
              <a:defRPr sz="3600"/>
            </a:lvl5pPr>
            <a:lvl6pPr marL="2743200" lvl="5" indent="-228600" algn="l">
              <a:lnSpc>
                <a:spcPct val="90000"/>
              </a:lnSpc>
              <a:spcBef>
                <a:spcPts val="1800"/>
              </a:spcBef>
              <a:spcAft>
                <a:spcPts val="0"/>
              </a:spcAft>
              <a:buClr>
                <a:schemeClr val="dk1"/>
              </a:buClr>
              <a:buSzPts val="3600"/>
              <a:buNone/>
              <a:defRPr sz="3600"/>
            </a:lvl6pPr>
            <a:lvl7pPr marL="3200400" lvl="6" indent="-228600" algn="l">
              <a:lnSpc>
                <a:spcPct val="90000"/>
              </a:lnSpc>
              <a:spcBef>
                <a:spcPts val="1800"/>
              </a:spcBef>
              <a:spcAft>
                <a:spcPts val="0"/>
              </a:spcAft>
              <a:buClr>
                <a:schemeClr val="dk1"/>
              </a:buClr>
              <a:buSzPts val="3600"/>
              <a:buNone/>
              <a:defRPr sz="3600"/>
            </a:lvl7pPr>
            <a:lvl8pPr marL="3657600" lvl="7" indent="-228600" algn="l">
              <a:lnSpc>
                <a:spcPct val="90000"/>
              </a:lnSpc>
              <a:spcBef>
                <a:spcPts val="1800"/>
              </a:spcBef>
              <a:spcAft>
                <a:spcPts val="0"/>
              </a:spcAft>
              <a:buClr>
                <a:schemeClr val="dk1"/>
              </a:buClr>
              <a:buSzPts val="3600"/>
              <a:buNone/>
              <a:defRPr sz="3600"/>
            </a:lvl8pPr>
            <a:lvl9pPr marL="4114800" lvl="8" indent="-228600" algn="l">
              <a:lnSpc>
                <a:spcPct val="90000"/>
              </a:lnSpc>
              <a:spcBef>
                <a:spcPts val="1800"/>
              </a:spcBef>
              <a:spcAft>
                <a:spcPts val="0"/>
              </a:spcAft>
              <a:buClr>
                <a:schemeClr val="dk1"/>
              </a:buClr>
              <a:buSzPts val="3600"/>
              <a:buNone/>
              <a:defRPr sz="3600"/>
            </a:lvl9pPr>
          </a:lstStyle>
          <a:p>
            <a:endParaRPr/>
          </a:p>
        </p:txBody>
      </p:sp>
      <p:sp>
        <p:nvSpPr>
          <p:cNvPr id="59" name="Google Shape;59;p11"/>
          <p:cNvSpPr txBox="1">
            <a:spLocks noGrp="1"/>
          </p:cNvSpPr>
          <p:nvPr>
            <p:ph type="dt" idx="10"/>
          </p:nvPr>
        </p:nvSpPr>
        <p:spPr>
          <a:xfrm>
            <a:off x="3017838" y="30510163"/>
            <a:ext cx="9875837" cy="17526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1"/>
          <p:cNvSpPr txBox="1">
            <a:spLocks noGrp="1"/>
          </p:cNvSpPr>
          <p:nvPr>
            <p:ph type="ftr" idx="11"/>
          </p:nvPr>
        </p:nvSpPr>
        <p:spPr>
          <a:xfrm>
            <a:off x="14538325" y="30510163"/>
            <a:ext cx="14814550" cy="17526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11"/>
          <p:cNvSpPr txBox="1">
            <a:spLocks noGrp="1"/>
          </p:cNvSpPr>
          <p:nvPr>
            <p:ph type="sldNum" idx="12"/>
          </p:nvPr>
        </p:nvSpPr>
        <p:spPr>
          <a:xfrm>
            <a:off x="30997525" y="30510163"/>
            <a:ext cx="9875838" cy="17526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4320"/>
              <a:buFont typeface="Arial"/>
              <a:buNone/>
              <a:defRPr sz="4320" b="0" i="0" u="none" strike="noStrike" cap="none">
                <a:solidFill>
                  <a:srgbClr val="888888"/>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4320"/>
              <a:buFont typeface="Arial"/>
              <a:buNone/>
              <a:defRPr sz="4320" b="0" i="0" u="none" strike="noStrike" cap="none">
                <a:solidFill>
                  <a:srgbClr val="888888"/>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4320"/>
              <a:buFont typeface="Arial"/>
              <a:buNone/>
              <a:defRPr sz="4320" b="0" i="0" u="none" strike="noStrike" cap="none">
                <a:solidFill>
                  <a:srgbClr val="888888"/>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4320"/>
              <a:buFont typeface="Arial"/>
              <a:buNone/>
              <a:defRPr sz="4320" b="0" i="0" u="none" strike="noStrike" cap="none">
                <a:solidFill>
                  <a:srgbClr val="888888"/>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4320"/>
              <a:buFont typeface="Arial"/>
              <a:buNone/>
              <a:defRPr sz="4320" b="0" i="0" u="none" strike="noStrike" cap="none">
                <a:solidFill>
                  <a:srgbClr val="888888"/>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4320"/>
              <a:buFont typeface="Arial"/>
              <a:buNone/>
              <a:defRPr sz="4320" b="0" i="0" u="none" strike="noStrike" cap="none">
                <a:solidFill>
                  <a:srgbClr val="888888"/>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4320"/>
              <a:buFont typeface="Arial"/>
              <a:buNone/>
              <a:defRPr sz="4320" b="0" i="0" u="none" strike="noStrike" cap="none">
                <a:solidFill>
                  <a:srgbClr val="888888"/>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4320"/>
              <a:buFont typeface="Arial"/>
              <a:buNone/>
              <a:defRPr sz="4320" b="0" i="0" u="none" strike="noStrike" cap="none">
                <a:solidFill>
                  <a:srgbClr val="888888"/>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4320"/>
              <a:buFont typeface="Arial"/>
              <a:buNone/>
              <a:defRPr sz="4320" b="0" i="0" u="none" strike="noStrike" cap="none">
                <a:solidFill>
                  <a:srgbClr val="888888"/>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2"/>
        <p:cNvGrpSpPr/>
        <p:nvPr/>
      </p:nvGrpSpPr>
      <p:grpSpPr>
        <a:xfrm>
          <a:off x="0" y="0"/>
          <a:ext cx="0" cy="0"/>
          <a:chOff x="0" y="0"/>
          <a:chExt cx="0" cy="0"/>
        </a:xfrm>
      </p:grpSpPr>
      <p:sp>
        <p:nvSpPr>
          <p:cNvPr id="63" name="Google Shape;63;p12"/>
          <p:cNvSpPr txBox="1">
            <a:spLocks noGrp="1"/>
          </p:cNvSpPr>
          <p:nvPr>
            <p:ph type="title"/>
          </p:nvPr>
        </p:nvSpPr>
        <p:spPr>
          <a:xfrm>
            <a:off x="3017838" y="1752600"/>
            <a:ext cx="37855525" cy="63627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64" name="Google Shape;64;p12"/>
          <p:cNvSpPr txBox="1">
            <a:spLocks noGrp="1"/>
          </p:cNvSpPr>
          <p:nvPr>
            <p:ph type="body" idx="1"/>
          </p:nvPr>
        </p:nvSpPr>
        <p:spPr>
          <a:xfrm rot="5400000">
            <a:off x="11502231" y="278606"/>
            <a:ext cx="20886738" cy="37855525"/>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3600"/>
              </a:spcBef>
              <a:spcAft>
                <a:spcPts val="0"/>
              </a:spcAft>
              <a:buClr>
                <a:schemeClr val="dk1"/>
              </a:buClr>
              <a:buSzPts val="1800"/>
              <a:buChar char="•"/>
              <a:defRPr/>
            </a:lvl1pPr>
            <a:lvl2pPr marL="914400" lvl="1" indent="-342900" algn="l">
              <a:lnSpc>
                <a:spcPct val="90000"/>
              </a:lnSpc>
              <a:spcBef>
                <a:spcPts val="1800"/>
              </a:spcBef>
              <a:spcAft>
                <a:spcPts val="0"/>
              </a:spcAft>
              <a:buClr>
                <a:schemeClr val="dk1"/>
              </a:buClr>
              <a:buSzPts val="1800"/>
              <a:buChar char="•"/>
              <a:defRPr/>
            </a:lvl2pPr>
            <a:lvl3pPr marL="1371600" lvl="2" indent="-342900" algn="l">
              <a:lnSpc>
                <a:spcPct val="90000"/>
              </a:lnSpc>
              <a:spcBef>
                <a:spcPts val="1800"/>
              </a:spcBef>
              <a:spcAft>
                <a:spcPts val="0"/>
              </a:spcAft>
              <a:buClr>
                <a:schemeClr val="dk1"/>
              </a:buClr>
              <a:buSzPts val="1800"/>
              <a:buChar char="•"/>
              <a:defRPr/>
            </a:lvl3pPr>
            <a:lvl4pPr marL="1828800" lvl="3" indent="-342900" algn="l">
              <a:lnSpc>
                <a:spcPct val="90000"/>
              </a:lnSpc>
              <a:spcBef>
                <a:spcPts val="1800"/>
              </a:spcBef>
              <a:spcAft>
                <a:spcPts val="0"/>
              </a:spcAft>
              <a:buClr>
                <a:schemeClr val="dk1"/>
              </a:buClr>
              <a:buSzPts val="1800"/>
              <a:buChar char="•"/>
              <a:defRPr/>
            </a:lvl4pPr>
            <a:lvl5pPr marL="2286000" lvl="4" indent="-342900" algn="l">
              <a:lnSpc>
                <a:spcPct val="90000"/>
              </a:lnSpc>
              <a:spcBef>
                <a:spcPts val="1800"/>
              </a:spcBef>
              <a:spcAft>
                <a:spcPts val="0"/>
              </a:spcAft>
              <a:buClr>
                <a:schemeClr val="dk1"/>
              </a:buClr>
              <a:buSzPts val="18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1800"/>
              </a:spcBef>
              <a:spcAft>
                <a:spcPts val="0"/>
              </a:spcAft>
              <a:buClr>
                <a:schemeClr val="dk1"/>
              </a:buClr>
              <a:buSzPts val="1800"/>
              <a:buChar char="•"/>
              <a:defRPr/>
            </a:lvl7pPr>
            <a:lvl8pPr marL="3657600" lvl="7" indent="-342900" algn="l">
              <a:lnSpc>
                <a:spcPct val="90000"/>
              </a:lnSpc>
              <a:spcBef>
                <a:spcPts val="1800"/>
              </a:spcBef>
              <a:spcAft>
                <a:spcPts val="0"/>
              </a:spcAft>
              <a:buClr>
                <a:schemeClr val="dk1"/>
              </a:buClr>
              <a:buSzPts val="1800"/>
              <a:buChar char="•"/>
              <a:defRPr/>
            </a:lvl8pPr>
            <a:lvl9pPr marL="4114800" lvl="8" indent="-342900" algn="l">
              <a:lnSpc>
                <a:spcPct val="90000"/>
              </a:lnSpc>
              <a:spcBef>
                <a:spcPts val="1800"/>
              </a:spcBef>
              <a:spcAft>
                <a:spcPts val="0"/>
              </a:spcAft>
              <a:buClr>
                <a:schemeClr val="dk1"/>
              </a:buClr>
              <a:buSzPts val="1800"/>
              <a:buChar char="•"/>
              <a:defRPr/>
            </a:lvl9pPr>
          </a:lstStyle>
          <a:p>
            <a:endParaRPr/>
          </a:p>
        </p:txBody>
      </p:sp>
      <p:sp>
        <p:nvSpPr>
          <p:cNvPr id="65" name="Google Shape;65;p12"/>
          <p:cNvSpPr txBox="1">
            <a:spLocks noGrp="1"/>
          </p:cNvSpPr>
          <p:nvPr>
            <p:ph type="dt" idx="10"/>
          </p:nvPr>
        </p:nvSpPr>
        <p:spPr>
          <a:xfrm>
            <a:off x="3017838" y="30510163"/>
            <a:ext cx="9875837" cy="17526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2"/>
          <p:cNvSpPr txBox="1">
            <a:spLocks noGrp="1"/>
          </p:cNvSpPr>
          <p:nvPr>
            <p:ph type="ftr" idx="11"/>
          </p:nvPr>
        </p:nvSpPr>
        <p:spPr>
          <a:xfrm>
            <a:off x="14538325" y="30510163"/>
            <a:ext cx="14814550" cy="17526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2"/>
          <p:cNvSpPr txBox="1">
            <a:spLocks noGrp="1"/>
          </p:cNvSpPr>
          <p:nvPr>
            <p:ph type="sldNum" idx="12"/>
          </p:nvPr>
        </p:nvSpPr>
        <p:spPr>
          <a:xfrm>
            <a:off x="30997525" y="30510163"/>
            <a:ext cx="9875838" cy="17526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4320"/>
              <a:buFont typeface="Arial"/>
              <a:buNone/>
              <a:defRPr sz="4320" b="0" i="0" u="none" strike="noStrike" cap="none">
                <a:solidFill>
                  <a:srgbClr val="888888"/>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4320"/>
              <a:buFont typeface="Arial"/>
              <a:buNone/>
              <a:defRPr sz="4320" b="0" i="0" u="none" strike="noStrike" cap="none">
                <a:solidFill>
                  <a:srgbClr val="888888"/>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4320"/>
              <a:buFont typeface="Arial"/>
              <a:buNone/>
              <a:defRPr sz="4320" b="0" i="0" u="none" strike="noStrike" cap="none">
                <a:solidFill>
                  <a:srgbClr val="888888"/>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4320"/>
              <a:buFont typeface="Arial"/>
              <a:buNone/>
              <a:defRPr sz="4320" b="0" i="0" u="none" strike="noStrike" cap="none">
                <a:solidFill>
                  <a:srgbClr val="888888"/>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4320"/>
              <a:buFont typeface="Arial"/>
              <a:buNone/>
              <a:defRPr sz="4320" b="0" i="0" u="none" strike="noStrike" cap="none">
                <a:solidFill>
                  <a:srgbClr val="888888"/>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4320"/>
              <a:buFont typeface="Arial"/>
              <a:buNone/>
              <a:defRPr sz="4320" b="0" i="0" u="none" strike="noStrike" cap="none">
                <a:solidFill>
                  <a:srgbClr val="888888"/>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4320"/>
              <a:buFont typeface="Arial"/>
              <a:buNone/>
              <a:defRPr sz="4320" b="0" i="0" u="none" strike="noStrike" cap="none">
                <a:solidFill>
                  <a:srgbClr val="888888"/>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4320"/>
              <a:buFont typeface="Arial"/>
              <a:buNone/>
              <a:defRPr sz="4320" b="0" i="0" u="none" strike="noStrike" cap="none">
                <a:solidFill>
                  <a:srgbClr val="888888"/>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4320"/>
              <a:buFont typeface="Arial"/>
              <a:buNone/>
              <a:defRPr sz="4320" b="0" i="0" u="none" strike="noStrike" cap="none">
                <a:solidFill>
                  <a:srgbClr val="888888"/>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
          <p:cNvSpPr txBox="1">
            <a:spLocks noGrp="1"/>
          </p:cNvSpPr>
          <p:nvPr>
            <p:ph type="title"/>
          </p:nvPr>
        </p:nvSpPr>
        <p:spPr>
          <a:xfrm>
            <a:off x="3017838" y="1752600"/>
            <a:ext cx="37855525" cy="63627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000000"/>
              </a:buClr>
              <a:buSzPts val="1400"/>
              <a:buFont typeface="Arial"/>
              <a:buNone/>
              <a:defRPr sz="158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Clr>
                <a:srgbClr val="000000"/>
              </a:buClr>
              <a:buSzPts val="1400"/>
              <a:buFont typeface="Arial"/>
              <a:buNone/>
              <a:defRPr sz="158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Clr>
                <a:srgbClr val="000000"/>
              </a:buClr>
              <a:buSzPts val="1400"/>
              <a:buFont typeface="Arial"/>
              <a:buNone/>
              <a:defRPr sz="158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Clr>
                <a:srgbClr val="000000"/>
              </a:buClr>
              <a:buSzPts val="1400"/>
              <a:buFont typeface="Arial"/>
              <a:buNone/>
              <a:defRPr sz="158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Clr>
                <a:srgbClr val="000000"/>
              </a:buClr>
              <a:buSzPts val="1400"/>
              <a:buFont typeface="Arial"/>
              <a:buNone/>
              <a:defRPr sz="158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Clr>
                <a:srgbClr val="000000"/>
              </a:buClr>
              <a:buSzPts val="1400"/>
              <a:buFont typeface="Arial"/>
              <a:buNone/>
              <a:defRPr sz="158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Clr>
                <a:srgbClr val="000000"/>
              </a:buClr>
              <a:buSzPts val="1400"/>
              <a:buFont typeface="Arial"/>
              <a:buNone/>
              <a:defRPr sz="158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Clr>
                <a:srgbClr val="000000"/>
              </a:buClr>
              <a:buSzPts val="1400"/>
              <a:buFont typeface="Arial"/>
              <a:buNone/>
              <a:defRPr sz="158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Clr>
                <a:srgbClr val="000000"/>
              </a:buClr>
              <a:buSzPts val="1400"/>
              <a:buFont typeface="Arial"/>
              <a:buNone/>
              <a:defRPr sz="15800" b="0" i="0" u="none" strike="noStrike" cap="none">
                <a:solidFill>
                  <a:schemeClr val="dk1"/>
                </a:solidFill>
                <a:latin typeface="Calibri"/>
                <a:ea typeface="Calibri"/>
                <a:cs typeface="Calibri"/>
                <a:sym typeface="Calibri"/>
              </a:defRPr>
            </a:lvl9pPr>
          </a:lstStyle>
          <a:p>
            <a:endParaRPr/>
          </a:p>
        </p:txBody>
      </p:sp>
      <p:sp>
        <p:nvSpPr>
          <p:cNvPr id="7" name="Google Shape;7;p2"/>
          <p:cNvSpPr txBox="1">
            <a:spLocks noGrp="1"/>
          </p:cNvSpPr>
          <p:nvPr>
            <p:ph type="body" idx="1"/>
          </p:nvPr>
        </p:nvSpPr>
        <p:spPr>
          <a:xfrm>
            <a:off x="3017838" y="8763000"/>
            <a:ext cx="37855525" cy="20886738"/>
          </a:xfrm>
          <a:prstGeom prst="rect">
            <a:avLst/>
          </a:prstGeom>
          <a:noFill/>
          <a:ln>
            <a:noFill/>
          </a:ln>
        </p:spPr>
        <p:txBody>
          <a:bodyPr spcFirstLastPara="1" wrap="square" lIns="91425" tIns="45700" rIns="91425" bIns="45700" anchor="t" anchorCtr="0">
            <a:noAutofit/>
          </a:bodyPr>
          <a:lstStyle>
            <a:lvl1pPr marL="457200" marR="0" lvl="0" indent="-863600" algn="l" rtl="0">
              <a:lnSpc>
                <a:spcPct val="90000"/>
              </a:lnSpc>
              <a:spcBef>
                <a:spcPts val="3600"/>
              </a:spcBef>
              <a:spcAft>
                <a:spcPts val="0"/>
              </a:spcAft>
              <a:buClr>
                <a:schemeClr val="dk1"/>
              </a:buClr>
              <a:buSzPts val="10000"/>
              <a:buFont typeface="Arial"/>
              <a:buChar char="•"/>
              <a:defRPr sz="10000" b="0" i="0" u="none" strike="noStrike" cap="none">
                <a:solidFill>
                  <a:schemeClr val="dk1"/>
                </a:solidFill>
                <a:latin typeface="Calibri"/>
                <a:ea typeface="Calibri"/>
                <a:cs typeface="Calibri"/>
                <a:sym typeface="Calibri"/>
              </a:defRPr>
            </a:lvl1pPr>
            <a:lvl2pPr marL="914400" marR="0" lvl="1" indent="-774700" algn="l" rtl="0">
              <a:lnSpc>
                <a:spcPct val="90000"/>
              </a:lnSpc>
              <a:spcBef>
                <a:spcPts val="1800"/>
              </a:spcBef>
              <a:spcAft>
                <a:spcPts val="0"/>
              </a:spcAft>
              <a:buClr>
                <a:schemeClr val="dk1"/>
              </a:buClr>
              <a:buSzPts val="8600"/>
              <a:buFont typeface="Arial"/>
              <a:buChar char="•"/>
              <a:defRPr sz="8600" b="0" i="0" u="none" strike="noStrike" cap="none">
                <a:solidFill>
                  <a:schemeClr val="dk1"/>
                </a:solidFill>
                <a:latin typeface="Calibri"/>
                <a:ea typeface="Calibri"/>
                <a:cs typeface="Calibri"/>
                <a:sym typeface="Calibri"/>
              </a:defRPr>
            </a:lvl2pPr>
            <a:lvl3pPr marL="1371600" marR="0" lvl="2" indent="-685800" algn="l" rtl="0">
              <a:lnSpc>
                <a:spcPct val="90000"/>
              </a:lnSpc>
              <a:spcBef>
                <a:spcPts val="1800"/>
              </a:spcBef>
              <a:spcAft>
                <a:spcPts val="0"/>
              </a:spcAft>
              <a:buClr>
                <a:schemeClr val="dk1"/>
              </a:buClr>
              <a:buSzPts val="7200"/>
              <a:buFont typeface="Arial"/>
              <a:buChar char="•"/>
              <a:defRPr sz="7200" b="0" i="0" u="none" strike="noStrike" cap="none">
                <a:solidFill>
                  <a:schemeClr val="dk1"/>
                </a:solidFill>
                <a:latin typeface="Calibri"/>
                <a:ea typeface="Calibri"/>
                <a:cs typeface="Calibri"/>
                <a:sym typeface="Calibri"/>
              </a:defRPr>
            </a:lvl3pPr>
            <a:lvl4pPr marL="1828800" marR="0" lvl="3" indent="-635000" algn="l" rtl="0">
              <a:lnSpc>
                <a:spcPct val="90000"/>
              </a:lnSpc>
              <a:spcBef>
                <a:spcPts val="1800"/>
              </a:spcBef>
              <a:spcAft>
                <a:spcPts val="0"/>
              </a:spcAft>
              <a:buClr>
                <a:schemeClr val="dk1"/>
              </a:buClr>
              <a:buSzPts val="6400"/>
              <a:buFont typeface="Arial"/>
              <a:buChar char="•"/>
              <a:defRPr sz="6400" b="0" i="0" u="none" strike="noStrike" cap="none">
                <a:solidFill>
                  <a:schemeClr val="dk1"/>
                </a:solidFill>
                <a:latin typeface="Calibri"/>
                <a:ea typeface="Calibri"/>
                <a:cs typeface="Calibri"/>
                <a:sym typeface="Calibri"/>
              </a:defRPr>
            </a:lvl4pPr>
            <a:lvl5pPr marL="2286000" marR="0" lvl="4" indent="-635000" algn="l" rtl="0">
              <a:lnSpc>
                <a:spcPct val="90000"/>
              </a:lnSpc>
              <a:spcBef>
                <a:spcPts val="1800"/>
              </a:spcBef>
              <a:spcAft>
                <a:spcPts val="0"/>
              </a:spcAft>
              <a:buClr>
                <a:schemeClr val="dk1"/>
              </a:buClr>
              <a:buSzPts val="6400"/>
              <a:buFont typeface="Arial"/>
              <a:buChar char="•"/>
              <a:defRPr sz="6400" b="0" i="0" u="none" strike="noStrike" cap="none">
                <a:solidFill>
                  <a:schemeClr val="dk1"/>
                </a:solidFill>
                <a:latin typeface="Calibri"/>
                <a:ea typeface="Calibri"/>
                <a:cs typeface="Calibri"/>
                <a:sym typeface="Calibri"/>
              </a:defRPr>
            </a:lvl5pPr>
            <a:lvl6pPr marL="2743200" marR="0" lvl="5" indent="-640079" algn="l" rtl="0">
              <a:lnSpc>
                <a:spcPct val="90000"/>
              </a:lnSpc>
              <a:spcBef>
                <a:spcPts val="1800"/>
              </a:spcBef>
              <a:spcAft>
                <a:spcPts val="0"/>
              </a:spcAft>
              <a:buClr>
                <a:schemeClr val="dk1"/>
              </a:buClr>
              <a:buSzPts val="6480"/>
              <a:buFont typeface="Arial"/>
              <a:buChar char="•"/>
              <a:defRPr sz="6480" b="0" i="0" u="none" strike="noStrike" cap="none">
                <a:solidFill>
                  <a:schemeClr val="dk1"/>
                </a:solidFill>
                <a:latin typeface="Calibri"/>
                <a:ea typeface="Calibri"/>
                <a:cs typeface="Calibri"/>
                <a:sym typeface="Calibri"/>
              </a:defRPr>
            </a:lvl6pPr>
            <a:lvl7pPr marL="3200400" marR="0" lvl="6" indent="-640079" algn="l" rtl="0">
              <a:lnSpc>
                <a:spcPct val="90000"/>
              </a:lnSpc>
              <a:spcBef>
                <a:spcPts val="1800"/>
              </a:spcBef>
              <a:spcAft>
                <a:spcPts val="0"/>
              </a:spcAft>
              <a:buClr>
                <a:schemeClr val="dk1"/>
              </a:buClr>
              <a:buSzPts val="6480"/>
              <a:buFont typeface="Arial"/>
              <a:buChar char="•"/>
              <a:defRPr sz="6480" b="0" i="0" u="none" strike="noStrike" cap="none">
                <a:solidFill>
                  <a:schemeClr val="dk1"/>
                </a:solidFill>
                <a:latin typeface="Calibri"/>
                <a:ea typeface="Calibri"/>
                <a:cs typeface="Calibri"/>
                <a:sym typeface="Calibri"/>
              </a:defRPr>
            </a:lvl7pPr>
            <a:lvl8pPr marL="3657600" marR="0" lvl="7" indent="-640079" algn="l" rtl="0">
              <a:lnSpc>
                <a:spcPct val="90000"/>
              </a:lnSpc>
              <a:spcBef>
                <a:spcPts val="1800"/>
              </a:spcBef>
              <a:spcAft>
                <a:spcPts val="0"/>
              </a:spcAft>
              <a:buClr>
                <a:schemeClr val="dk1"/>
              </a:buClr>
              <a:buSzPts val="6480"/>
              <a:buFont typeface="Arial"/>
              <a:buChar char="•"/>
              <a:defRPr sz="6480" b="0" i="0" u="none" strike="noStrike" cap="none">
                <a:solidFill>
                  <a:schemeClr val="dk1"/>
                </a:solidFill>
                <a:latin typeface="Calibri"/>
                <a:ea typeface="Calibri"/>
                <a:cs typeface="Calibri"/>
                <a:sym typeface="Calibri"/>
              </a:defRPr>
            </a:lvl8pPr>
            <a:lvl9pPr marL="4114800" marR="0" lvl="8" indent="-640079" algn="l" rtl="0">
              <a:lnSpc>
                <a:spcPct val="90000"/>
              </a:lnSpc>
              <a:spcBef>
                <a:spcPts val="1800"/>
              </a:spcBef>
              <a:spcAft>
                <a:spcPts val="0"/>
              </a:spcAft>
              <a:buClr>
                <a:schemeClr val="dk1"/>
              </a:buClr>
              <a:buSzPts val="6480"/>
              <a:buFont typeface="Arial"/>
              <a:buChar char="•"/>
              <a:defRPr sz="6480" b="0" i="0" u="none" strike="noStrike" cap="none">
                <a:solidFill>
                  <a:schemeClr val="dk1"/>
                </a:solidFill>
                <a:latin typeface="Calibri"/>
                <a:ea typeface="Calibri"/>
                <a:cs typeface="Calibri"/>
                <a:sym typeface="Calibri"/>
              </a:defRPr>
            </a:lvl9pPr>
          </a:lstStyle>
          <a:p>
            <a:endParaRPr/>
          </a:p>
        </p:txBody>
      </p:sp>
      <p:sp>
        <p:nvSpPr>
          <p:cNvPr id="8" name="Google Shape;8;p2"/>
          <p:cNvSpPr txBox="1">
            <a:spLocks noGrp="1"/>
          </p:cNvSpPr>
          <p:nvPr>
            <p:ph type="dt" idx="10"/>
          </p:nvPr>
        </p:nvSpPr>
        <p:spPr>
          <a:xfrm>
            <a:off x="3017838" y="30510163"/>
            <a:ext cx="9875837" cy="17526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4320" b="0" i="0" u="none" strike="noStrike" cap="none">
                <a:solidFill>
                  <a:srgbClr val="888888"/>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9pPr>
          </a:lstStyle>
          <a:p>
            <a:endParaRPr/>
          </a:p>
        </p:txBody>
      </p:sp>
      <p:sp>
        <p:nvSpPr>
          <p:cNvPr id="9" name="Google Shape;9;p2"/>
          <p:cNvSpPr txBox="1">
            <a:spLocks noGrp="1"/>
          </p:cNvSpPr>
          <p:nvPr>
            <p:ph type="ftr" idx="11"/>
          </p:nvPr>
        </p:nvSpPr>
        <p:spPr>
          <a:xfrm>
            <a:off x="14538325" y="30510163"/>
            <a:ext cx="14814550" cy="17526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4320" b="0" i="0" u="none" strike="noStrike" cap="none">
                <a:solidFill>
                  <a:srgbClr val="888888"/>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9pPr>
          </a:lstStyle>
          <a:p>
            <a:endParaRPr/>
          </a:p>
        </p:txBody>
      </p:sp>
      <p:sp>
        <p:nvSpPr>
          <p:cNvPr id="10" name="Google Shape;10;p2"/>
          <p:cNvSpPr txBox="1">
            <a:spLocks noGrp="1"/>
          </p:cNvSpPr>
          <p:nvPr>
            <p:ph type="sldNum" idx="12"/>
          </p:nvPr>
        </p:nvSpPr>
        <p:spPr>
          <a:xfrm>
            <a:off x="30997525" y="30510163"/>
            <a:ext cx="9875838" cy="17526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4320"/>
              <a:buFont typeface="Arial"/>
              <a:buNone/>
              <a:defRPr sz="4320" b="0" i="0" u="none" strike="noStrike" cap="none">
                <a:solidFill>
                  <a:srgbClr val="888888"/>
                </a:solidFill>
                <a:latin typeface="Gill Sans"/>
                <a:ea typeface="Gill Sans"/>
                <a:cs typeface="Gill Sans"/>
                <a:sym typeface="Gill Sans"/>
              </a:defRPr>
            </a:lvl1pPr>
            <a:lvl2pPr marL="0" marR="0" lvl="1" indent="0" algn="r" rtl="0">
              <a:lnSpc>
                <a:spcPct val="100000"/>
              </a:lnSpc>
              <a:spcBef>
                <a:spcPts val="0"/>
              </a:spcBef>
              <a:spcAft>
                <a:spcPts val="0"/>
              </a:spcAft>
              <a:buClr>
                <a:srgbClr val="000000"/>
              </a:buClr>
              <a:buSzPts val="4320"/>
              <a:buFont typeface="Arial"/>
              <a:buNone/>
              <a:defRPr sz="4320" b="0" i="0" u="none" strike="noStrike" cap="none">
                <a:solidFill>
                  <a:srgbClr val="888888"/>
                </a:solidFill>
                <a:latin typeface="Gill Sans"/>
                <a:ea typeface="Gill Sans"/>
                <a:cs typeface="Gill Sans"/>
                <a:sym typeface="Gill Sans"/>
              </a:defRPr>
            </a:lvl2pPr>
            <a:lvl3pPr marL="0" marR="0" lvl="2" indent="0" algn="r" rtl="0">
              <a:lnSpc>
                <a:spcPct val="100000"/>
              </a:lnSpc>
              <a:spcBef>
                <a:spcPts val="0"/>
              </a:spcBef>
              <a:spcAft>
                <a:spcPts val="0"/>
              </a:spcAft>
              <a:buClr>
                <a:srgbClr val="000000"/>
              </a:buClr>
              <a:buSzPts val="4320"/>
              <a:buFont typeface="Arial"/>
              <a:buNone/>
              <a:defRPr sz="4320" b="0" i="0" u="none" strike="noStrike" cap="none">
                <a:solidFill>
                  <a:srgbClr val="888888"/>
                </a:solidFill>
                <a:latin typeface="Gill Sans"/>
                <a:ea typeface="Gill Sans"/>
                <a:cs typeface="Gill Sans"/>
                <a:sym typeface="Gill Sans"/>
              </a:defRPr>
            </a:lvl3pPr>
            <a:lvl4pPr marL="0" marR="0" lvl="3" indent="0" algn="r" rtl="0">
              <a:lnSpc>
                <a:spcPct val="100000"/>
              </a:lnSpc>
              <a:spcBef>
                <a:spcPts val="0"/>
              </a:spcBef>
              <a:spcAft>
                <a:spcPts val="0"/>
              </a:spcAft>
              <a:buClr>
                <a:srgbClr val="000000"/>
              </a:buClr>
              <a:buSzPts val="4320"/>
              <a:buFont typeface="Arial"/>
              <a:buNone/>
              <a:defRPr sz="4320" b="0" i="0" u="none" strike="noStrike" cap="none">
                <a:solidFill>
                  <a:srgbClr val="888888"/>
                </a:solidFill>
                <a:latin typeface="Gill Sans"/>
                <a:ea typeface="Gill Sans"/>
                <a:cs typeface="Gill Sans"/>
                <a:sym typeface="Gill Sans"/>
              </a:defRPr>
            </a:lvl4pPr>
            <a:lvl5pPr marL="0" marR="0" lvl="4" indent="0" algn="r" rtl="0">
              <a:lnSpc>
                <a:spcPct val="100000"/>
              </a:lnSpc>
              <a:spcBef>
                <a:spcPts val="0"/>
              </a:spcBef>
              <a:spcAft>
                <a:spcPts val="0"/>
              </a:spcAft>
              <a:buClr>
                <a:srgbClr val="000000"/>
              </a:buClr>
              <a:buSzPts val="4320"/>
              <a:buFont typeface="Arial"/>
              <a:buNone/>
              <a:defRPr sz="4320" b="0" i="0" u="none" strike="noStrike" cap="none">
                <a:solidFill>
                  <a:srgbClr val="888888"/>
                </a:solidFill>
                <a:latin typeface="Gill Sans"/>
                <a:ea typeface="Gill Sans"/>
                <a:cs typeface="Gill Sans"/>
                <a:sym typeface="Gill Sans"/>
              </a:defRPr>
            </a:lvl5pPr>
            <a:lvl6pPr marL="0" marR="0" lvl="5" indent="0" algn="r" rtl="0">
              <a:lnSpc>
                <a:spcPct val="100000"/>
              </a:lnSpc>
              <a:spcBef>
                <a:spcPts val="0"/>
              </a:spcBef>
              <a:spcAft>
                <a:spcPts val="0"/>
              </a:spcAft>
              <a:buClr>
                <a:srgbClr val="000000"/>
              </a:buClr>
              <a:buSzPts val="4320"/>
              <a:buFont typeface="Arial"/>
              <a:buNone/>
              <a:defRPr sz="4320" b="0" i="0" u="none" strike="noStrike" cap="none">
                <a:solidFill>
                  <a:srgbClr val="888888"/>
                </a:solidFill>
                <a:latin typeface="Gill Sans"/>
                <a:ea typeface="Gill Sans"/>
                <a:cs typeface="Gill Sans"/>
                <a:sym typeface="Gill Sans"/>
              </a:defRPr>
            </a:lvl6pPr>
            <a:lvl7pPr marL="0" marR="0" lvl="6" indent="0" algn="r" rtl="0">
              <a:lnSpc>
                <a:spcPct val="100000"/>
              </a:lnSpc>
              <a:spcBef>
                <a:spcPts val="0"/>
              </a:spcBef>
              <a:spcAft>
                <a:spcPts val="0"/>
              </a:spcAft>
              <a:buClr>
                <a:srgbClr val="000000"/>
              </a:buClr>
              <a:buSzPts val="4320"/>
              <a:buFont typeface="Arial"/>
              <a:buNone/>
              <a:defRPr sz="4320" b="0" i="0" u="none" strike="noStrike" cap="none">
                <a:solidFill>
                  <a:srgbClr val="888888"/>
                </a:solidFill>
                <a:latin typeface="Gill Sans"/>
                <a:ea typeface="Gill Sans"/>
                <a:cs typeface="Gill Sans"/>
                <a:sym typeface="Gill Sans"/>
              </a:defRPr>
            </a:lvl7pPr>
            <a:lvl8pPr marL="0" marR="0" lvl="7" indent="0" algn="r" rtl="0">
              <a:lnSpc>
                <a:spcPct val="100000"/>
              </a:lnSpc>
              <a:spcBef>
                <a:spcPts val="0"/>
              </a:spcBef>
              <a:spcAft>
                <a:spcPts val="0"/>
              </a:spcAft>
              <a:buClr>
                <a:srgbClr val="000000"/>
              </a:buClr>
              <a:buSzPts val="4320"/>
              <a:buFont typeface="Arial"/>
              <a:buNone/>
              <a:defRPr sz="4320" b="0" i="0" u="none" strike="noStrike" cap="none">
                <a:solidFill>
                  <a:srgbClr val="888888"/>
                </a:solidFill>
                <a:latin typeface="Gill Sans"/>
                <a:ea typeface="Gill Sans"/>
                <a:cs typeface="Gill Sans"/>
                <a:sym typeface="Gill Sans"/>
              </a:defRPr>
            </a:lvl8pPr>
            <a:lvl9pPr marL="0" marR="0" lvl="8" indent="0" algn="r" rtl="0">
              <a:lnSpc>
                <a:spcPct val="100000"/>
              </a:lnSpc>
              <a:spcBef>
                <a:spcPts val="0"/>
              </a:spcBef>
              <a:spcAft>
                <a:spcPts val="0"/>
              </a:spcAft>
              <a:buClr>
                <a:srgbClr val="000000"/>
              </a:buClr>
              <a:buSzPts val="4320"/>
              <a:buFont typeface="Arial"/>
              <a:buNone/>
              <a:defRPr sz="4320" b="0" i="0" u="none" strike="noStrike" cap="none">
                <a:solidFill>
                  <a:srgbClr val="888888"/>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7"/>
        <p:cNvGrpSpPr/>
        <p:nvPr/>
      </p:nvGrpSpPr>
      <p:grpSpPr>
        <a:xfrm>
          <a:off x="0" y="0"/>
          <a:ext cx="0" cy="0"/>
          <a:chOff x="0" y="0"/>
          <a:chExt cx="0" cy="0"/>
        </a:xfrm>
      </p:grpSpPr>
      <p:sp>
        <p:nvSpPr>
          <p:cNvPr id="78" name="Google Shape;78;p1"/>
          <p:cNvSpPr/>
          <p:nvPr/>
        </p:nvSpPr>
        <p:spPr>
          <a:xfrm>
            <a:off x="6971875" y="587375"/>
            <a:ext cx="29182500" cy="3670200"/>
          </a:xfrm>
          <a:prstGeom prst="round2DiagRect">
            <a:avLst>
              <a:gd name="adj1" fmla="val 16667"/>
              <a:gd name="adj2" fmla="val 0"/>
            </a:avLst>
          </a:prstGeom>
          <a:solidFill>
            <a:srgbClr val="073763"/>
          </a:solidFill>
          <a:ln w="38100" cap="flat" cmpd="sng">
            <a:solidFill>
              <a:srgbClr val="A4C2F4"/>
            </a:solidFill>
            <a:prstDash val="solid"/>
            <a:round/>
            <a:headEnd type="none" w="sm" len="sm"/>
            <a:tailEnd type="none" w="sm" len="sm"/>
          </a:ln>
          <a:effectLst>
            <a:outerShdw blurRad="771525" dist="219075" dir="3300000" algn="bl" rotWithShape="0">
              <a:srgbClr val="6FA8DC">
                <a:alpha val="8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Sanchez"/>
              <a:ea typeface="Sanchez"/>
              <a:cs typeface="Sanchez"/>
              <a:sym typeface="Sanchez"/>
            </a:endParaRPr>
          </a:p>
        </p:txBody>
      </p:sp>
      <p:pic>
        <p:nvPicPr>
          <p:cNvPr id="79" name="Google Shape;79;p1"/>
          <p:cNvPicPr preferRelativeResize="0"/>
          <p:nvPr/>
        </p:nvPicPr>
        <p:blipFill rotWithShape="1">
          <a:blip r:embed="rId3">
            <a:alphaModFix/>
          </a:blip>
          <a:srcRect t="22307" b="25192"/>
          <a:stretch/>
        </p:blipFill>
        <p:spPr>
          <a:xfrm>
            <a:off x="36967225" y="1047726"/>
            <a:ext cx="4967088" cy="2583924"/>
          </a:xfrm>
          <a:prstGeom prst="rect">
            <a:avLst/>
          </a:prstGeom>
          <a:noFill/>
          <a:ln>
            <a:noFill/>
          </a:ln>
        </p:spPr>
      </p:pic>
      <p:sp>
        <p:nvSpPr>
          <p:cNvPr id="80" name="Google Shape;80;p1"/>
          <p:cNvSpPr/>
          <p:nvPr/>
        </p:nvSpPr>
        <p:spPr>
          <a:xfrm>
            <a:off x="828550" y="895325"/>
            <a:ext cx="40919400" cy="1606578"/>
          </a:xfrm>
          <a:prstGeom prst="rect">
            <a:avLst/>
          </a:prstGeom>
          <a:noFill/>
          <a:ln>
            <a:noFill/>
          </a:ln>
        </p:spPr>
        <p:txBody>
          <a:bodyPr spcFirstLastPara="1" wrap="square" lIns="128000" tIns="64000" rIns="128000" bIns="64000" anchor="t" anchorCtr="0">
            <a:spAutoFit/>
          </a:bodyPr>
          <a:lstStyle/>
          <a:p>
            <a:pPr marL="0" marR="0" lvl="0" indent="0" algn="ctr" rtl="0">
              <a:lnSpc>
                <a:spcPct val="100000"/>
              </a:lnSpc>
              <a:spcBef>
                <a:spcPts val="0"/>
              </a:spcBef>
              <a:spcAft>
                <a:spcPts val="0"/>
              </a:spcAft>
              <a:buClr>
                <a:srgbClr val="000000"/>
              </a:buClr>
              <a:buSzPts val="9600"/>
              <a:buFont typeface="Arial"/>
              <a:buNone/>
            </a:pPr>
            <a:r>
              <a:rPr lang="en-US" sz="9600" b="0" i="0" u="none" strike="noStrike" cap="none">
                <a:solidFill>
                  <a:srgbClr val="FFFFFF"/>
                </a:solidFill>
                <a:latin typeface="Sanchez"/>
                <a:ea typeface="Sanchez"/>
                <a:cs typeface="Sanchez"/>
                <a:sym typeface="Sanchez"/>
              </a:rPr>
              <a:t>Perceived Authenticity of Self vs. Others</a:t>
            </a:r>
            <a:endParaRPr sz="4000" b="0" i="0" u="none" strike="noStrike" cap="none">
              <a:solidFill>
                <a:srgbClr val="FFFFFF"/>
              </a:solidFill>
              <a:latin typeface="Sanchez"/>
              <a:ea typeface="Sanchez"/>
              <a:cs typeface="Sanchez"/>
              <a:sym typeface="Sanchez"/>
            </a:endParaRPr>
          </a:p>
        </p:txBody>
      </p:sp>
      <p:sp>
        <p:nvSpPr>
          <p:cNvPr id="81" name="Google Shape;81;p1"/>
          <p:cNvSpPr txBox="1"/>
          <p:nvPr/>
        </p:nvSpPr>
        <p:spPr>
          <a:xfrm>
            <a:off x="5324350" y="2398671"/>
            <a:ext cx="31927800" cy="1753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5400"/>
              <a:buFont typeface="Arial"/>
              <a:buNone/>
            </a:pPr>
            <a:r>
              <a:rPr lang="en-US" sz="5400" b="0" i="0" u="none" strike="noStrike" cap="none">
                <a:solidFill>
                  <a:srgbClr val="FFFFFF"/>
                </a:solidFill>
                <a:latin typeface="Sanchez"/>
                <a:ea typeface="Sanchez"/>
                <a:cs typeface="Sanchez"/>
                <a:sym typeface="Sanchez"/>
              </a:rPr>
              <a:t>Benjamin Liegner and SoYon Rim</a:t>
            </a:r>
            <a:endParaRPr sz="1400" b="0" i="0" u="none" strike="noStrike" cap="none">
              <a:solidFill>
                <a:srgbClr val="FFFFFF"/>
              </a:solidFill>
              <a:latin typeface="Sanchez"/>
              <a:ea typeface="Sanchez"/>
              <a:cs typeface="Sanchez"/>
              <a:sym typeface="Sanchez"/>
            </a:endParaRPr>
          </a:p>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a:solidFill>
                  <a:srgbClr val="FFFFFF"/>
                </a:solidFill>
                <a:latin typeface="Sanchez"/>
                <a:ea typeface="Sanchez"/>
                <a:cs typeface="Sanchez"/>
                <a:sym typeface="Sanchez"/>
              </a:rPr>
              <a:t>William Paterson University</a:t>
            </a:r>
            <a:endParaRPr sz="1400" b="0" i="0" u="none" strike="noStrike" cap="none">
              <a:solidFill>
                <a:srgbClr val="FFFFFF"/>
              </a:solidFill>
              <a:latin typeface="Sanchez"/>
              <a:ea typeface="Sanchez"/>
              <a:cs typeface="Sanchez"/>
              <a:sym typeface="Sanchez"/>
            </a:endParaRPr>
          </a:p>
        </p:txBody>
      </p:sp>
      <p:sp>
        <p:nvSpPr>
          <p:cNvPr id="82" name="Google Shape;82;p1"/>
          <p:cNvSpPr/>
          <p:nvPr/>
        </p:nvSpPr>
        <p:spPr>
          <a:xfrm>
            <a:off x="0" y="-1588"/>
            <a:ext cx="184150" cy="460376"/>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Gill Sans"/>
              <a:ea typeface="Gill Sans"/>
              <a:cs typeface="Gill Sans"/>
              <a:sym typeface="Gill Sans"/>
            </a:endParaRPr>
          </a:p>
        </p:txBody>
      </p:sp>
      <p:sp>
        <p:nvSpPr>
          <p:cNvPr id="83" name="Google Shape;83;p1"/>
          <p:cNvSpPr txBox="1"/>
          <p:nvPr/>
        </p:nvSpPr>
        <p:spPr>
          <a:xfrm>
            <a:off x="30556200" y="7239000"/>
            <a:ext cx="11963400" cy="64611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chemeClr val="dk1"/>
              </a:solidFill>
              <a:latin typeface="Gill Sans"/>
              <a:ea typeface="Gill Sans"/>
              <a:cs typeface="Gill Sans"/>
              <a:sym typeface="Gill Sans"/>
            </a:endParaRPr>
          </a:p>
        </p:txBody>
      </p:sp>
      <p:pic>
        <p:nvPicPr>
          <p:cNvPr id="84" name="Google Shape;84;p1" descr="mage result for psi chi logo"/>
          <p:cNvPicPr preferRelativeResize="0"/>
          <p:nvPr/>
        </p:nvPicPr>
        <p:blipFill rotWithShape="1">
          <a:blip r:embed="rId4">
            <a:alphaModFix/>
          </a:blip>
          <a:srcRect/>
          <a:stretch/>
        </p:blipFill>
        <p:spPr>
          <a:xfrm>
            <a:off x="2375150" y="504588"/>
            <a:ext cx="3745771" cy="3670200"/>
          </a:xfrm>
          <a:prstGeom prst="rect">
            <a:avLst/>
          </a:prstGeom>
          <a:noFill/>
          <a:ln>
            <a:noFill/>
          </a:ln>
        </p:spPr>
      </p:pic>
      <p:sp>
        <p:nvSpPr>
          <p:cNvPr id="85" name="Google Shape;85;p1"/>
          <p:cNvSpPr/>
          <p:nvPr/>
        </p:nvSpPr>
        <p:spPr>
          <a:xfrm>
            <a:off x="0" y="0"/>
            <a:ext cx="1695450" cy="32918401"/>
          </a:xfrm>
          <a:prstGeom prst="rect">
            <a:avLst/>
          </a:prstGeom>
          <a:solidFill>
            <a:srgbClr val="C9DAF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ill Sans"/>
              <a:ea typeface="Gill Sans"/>
              <a:cs typeface="Gill Sans"/>
              <a:sym typeface="Gill Sans"/>
            </a:endParaRPr>
          </a:p>
        </p:txBody>
      </p:sp>
      <p:sp>
        <p:nvSpPr>
          <p:cNvPr id="86" name="Google Shape;86;p1"/>
          <p:cNvSpPr/>
          <p:nvPr/>
        </p:nvSpPr>
        <p:spPr>
          <a:xfrm>
            <a:off x="42214800" y="0"/>
            <a:ext cx="1697038" cy="32918401"/>
          </a:xfrm>
          <a:prstGeom prst="rect">
            <a:avLst/>
          </a:prstGeom>
          <a:solidFill>
            <a:srgbClr val="C9DAF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ill Sans"/>
              <a:ea typeface="Gill Sans"/>
              <a:cs typeface="Gill Sans"/>
              <a:sym typeface="Gill Sans"/>
            </a:endParaRPr>
          </a:p>
        </p:txBody>
      </p:sp>
      <p:grpSp>
        <p:nvGrpSpPr>
          <p:cNvPr id="87" name="Google Shape;87;p1"/>
          <p:cNvGrpSpPr/>
          <p:nvPr/>
        </p:nvGrpSpPr>
        <p:grpSpPr>
          <a:xfrm>
            <a:off x="14205353" y="4945699"/>
            <a:ext cx="12595163" cy="23970738"/>
            <a:chOff x="13367613" y="8284249"/>
            <a:chExt cx="12067801" cy="11656085"/>
          </a:xfrm>
        </p:grpSpPr>
        <p:sp>
          <p:nvSpPr>
            <p:cNvPr id="88" name="Google Shape;88;p1"/>
            <p:cNvSpPr/>
            <p:nvPr/>
          </p:nvSpPr>
          <p:spPr>
            <a:xfrm rot="5400000">
              <a:off x="13869127" y="8397534"/>
              <a:ext cx="11064900" cy="12020700"/>
            </a:xfrm>
            <a:prstGeom prst="rect">
              <a:avLst/>
            </a:prstGeom>
            <a:solidFill>
              <a:srgbClr val="A4C2F4"/>
            </a:solidFill>
            <a:ln>
              <a:noFill/>
            </a:ln>
            <a:effectLst>
              <a:outerShdw blurRad="428625" dist="190500" algn="bl" rotWithShape="0">
                <a:srgbClr val="073763">
                  <a:alpha val="2862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Sanchez"/>
                <a:ea typeface="Sanchez"/>
                <a:cs typeface="Sanchez"/>
                <a:sym typeface="Sanchez"/>
              </a:endParaRPr>
            </a:p>
          </p:txBody>
        </p:sp>
        <p:sp>
          <p:nvSpPr>
            <p:cNvPr id="89" name="Google Shape;89;p1"/>
            <p:cNvSpPr txBox="1"/>
            <p:nvPr/>
          </p:nvSpPr>
          <p:spPr>
            <a:xfrm>
              <a:off x="13367613" y="8284249"/>
              <a:ext cx="12067801" cy="602700"/>
            </a:xfrm>
            <a:prstGeom prst="rect">
              <a:avLst/>
            </a:prstGeom>
            <a:solidFill>
              <a:srgbClr val="4A86E8"/>
            </a:solidFill>
            <a:ln>
              <a:noFill/>
            </a:ln>
            <a:effectLst>
              <a:outerShdw blurRad="428625" dist="190500" algn="bl" rotWithShape="0">
                <a:srgbClr val="073763">
                  <a:alpha val="27450"/>
                </a:srgbClr>
              </a:outerShdw>
            </a:effectLst>
          </p:spPr>
          <p:txBody>
            <a:bodyPr spcFirstLastPara="1" wrap="square" lIns="179200" tIns="89600" rIns="179200" bIns="89600" anchor="ctr" anchorCtr="0">
              <a:noAutofit/>
            </a:bodyPr>
            <a:lstStyle/>
            <a:p>
              <a:pPr marL="0" marR="0" lvl="0" indent="0" algn="ctr" rtl="0">
                <a:lnSpc>
                  <a:spcPct val="100000"/>
                </a:lnSpc>
                <a:spcBef>
                  <a:spcPts val="0"/>
                </a:spcBef>
                <a:spcAft>
                  <a:spcPts val="0"/>
                </a:spcAft>
                <a:buClr>
                  <a:srgbClr val="000000"/>
                </a:buClr>
                <a:buSzPts val="7200"/>
                <a:buFont typeface="Arial"/>
                <a:buNone/>
              </a:pPr>
              <a:r>
                <a:rPr lang="en-US" sz="7200" b="1" i="0" u="none" strike="noStrike" cap="none">
                  <a:solidFill>
                    <a:schemeClr val="lt1"/>
                  </a:solidFill>
                  <a:latin typeface="Helvetica Neue"/>
                  <a:ea typeface="Helvetica Neue"/>
                  <a:cs typeface="Helvetica Neue"/>
                  <a:sym typeface="Helvetica Neue"/>
                </a:rPr>
                <a:t>METHOD</a:t>
              </a:r>
              <a:endParaRPr sz="7200" b="1" i="0" u="none" strike="noStrike" cap="none">
                <a:solidFill>
                  <a:srgbClr val="000000"/>
                </a:solidFill>
                <a:latin typeface="Helvetica Neue"/>
                <a:ea typeface="Helvetica Neue"/>
                <a:cs typeface="Helvetica Neue"/>
                <a:sym typeface="Helvetica Neue"/>
              </a:endParaRPr>
            </a:p>
          </p:txBody>
        </p:sp>
        <p:sp>
          <p:nvSpPr>
            <p:cNvPr id="90" name="Google Shape;90;p1"/>
            <p:cNvSpPr txBox="1"/>
            <p:nvPr/>
          </p:nvSpPr>
          <p:spPr>
            <a:xfrm>
              <a:off x="13438466" y="9118977"/>
              <a:ext cx="11745900" cy="8047967"/>
            </a:xfrm>
            <a:prstGeom prst="rect">
              <a:avLst/>
            </a:prstGeom>
            <a:noFill/>
            <a:ln>
              <a:noFill/>
            </a:ln>
          </p:spPr>
          <p:txBody>
            <a:bodyPr spcFirstLastPara="1" wrap="square" lIns="91425" tIns="45700" rIns="91425" bIns="45700" anchor="t" anchorCtr="0">
              <a:spAutoFit/>
            </a:bodyPr>
            <a:lstStyle/>
            <a:p>
              <a:pPr marL="457200" marR="0" lvl="0" indent="-425450" algn="l" rtl="0">
                <a:lnSpc>
                  <a:spcPct val="115000"/>
                </a:lnSpc>
                <a:spcBef>
                  <a:spcPts val="0"/>
                </a:spcBef>
                <a:spcAft>
                  <a:spcPts val="0"/>
                </a:spcAft>
                <a:buClr>
                  <a:srgbClr val="073763"/>
                </a:buClr>
                <a:buSzPts val="3100"/>
                <a:buFont typeface="Sanchez"/>
                <a:buChar char="●"/>
              </a:pPr>
              <a:r>
                <a:rPr lang="en-US" sz="3100" b="0" i="0" u="none" strike="noStrike" cap="none" dirty="0">
                  <a:solidFill>
                    <a:srgbClr val="073763"/>
                  </a:solidFill>
                  <a:latin typeface="Sanchez"/>
                  <a:ea typeface="Sanchez"/>
                  <a:cs typeface="Sanchez"/>
                  <a:sym typeface="Sanchez"/>
                </a:rPr>
                <a:t>61 participants (</a:t>
              </a:r>
              <a:r>
                <a:rPr lang="en-US" sz="3100" b="0" i="1" u="none" strike="noStrike" cap="none" dirty="0">
                  <a:solidFill>
                    <a:srgbClr val="073763"/>
                  </a:solidFill>
                  <a:latin typeface="Sanchez"/>
                  <a:ea typeface="Sanchez"/>
                  <a:cs typeface="Sanchez"/>
                  <a:sym typeface="Sanchez"/>
                </a:rPr>
                <a:t>M</a:t>
              </a:r>
              <a:r>
                <a:rPr lang="en-US" sz="3100" b="0" i="0" u="none" strike="noStrike" cap="none" baseline="-25000" dirty="0">
                  <a:solidFill>
                    <a:srgbClr val="073763"/>
                  </a:solidFill>
                  <a:latin typeface="Sanchez"/>
                  <a:ea typeface="Sanchez"/>
                  <a:cs typeface="Sanchez"/>
                  <a:sym typeface="Sanchez"/>
                </a:rPr>
                <a:t>age</a:t>
              </a:r>
              <a:r>
                <a:rPr lang="en-US" sz="3100" b="0" i="0" u="none" strike="noStrike" cap="none" dirty="0">
                  <a:solidFill>
                    <a:srgbClr val="073763"/>
                  </a:solidFill>
                  <a:latin typeface="Sanchez"/>
                  <a:ea typeface="Sanchez"/>
                  <a:cs typeface="Sanchez"/>
                  <a:sym typeface="Sanchez"/>
                </a:rPr>
                <a:t> = 24 </a:t>
              </a:r>
              <a:r>
                <a:rPr lang="en-US" sz="3100" b="0" i="1" u="none" strike="noStrike" cap="none" dirty="0">
                  <a:solidFill>
                    <a:srgbClr val="073763"/>
                  </a:solidFill>
                  <a:latin typeface="Sanchez"/>
                  <a:ea typeface="Sanchez"/>
                  <a:cs typeface="Sanchez"/>
                  <a:sym typeface="Sanchez"/>
                </a:rPr>
                <a:t>M</a:t>
              </a:r>
              <a:r>
                <a:rPr lang="en-US" sz="3100" b="0" i="0" u="none" strike="noStrike" cap="none" baseline="-25000" dirty="0">
                  <a:solidFill>
                    <a:srgbClr val="073763"/>
                  </a:solidFill>
                  <a:latin typeface="Sanchez"/>
                  <a:ea typeface="Sanchez"/>
                  <a:cs typeface="Sanchez"/>
                  <a:sym typeface="Sanchez"/>
                </a:rPr>
                <a:t>SD</a:t>
              </a:r>
              <a:r>
                <a:rPr lang="en-US" sz="3100" b="0" i="0" u="none" strike="noStrike" cap="none" dirty="0">
                  <a:solidFill>
                    <a:srgbClr val="073763"/>
                  </a:solidFill>
                  <a:latin typeface="Sanchez"/>
                  <a:ea typeface="Sanchez"/>
                  <a:cs typeface="Sanchez"/>
                  <a:sym typeface="Sanchez"/>
                </a:rPr>
                <a:t> = 8.91) (17 male, 44 female) were recruited from a university subject pool. The experiment was programmed using </a:t>
              </a:r>
              <a:r>
                <a:rPr lang="en-US" sz="3100" b="0" i="0" u="none" strike="noStrike" cap="none" dirty="0" err="1">
                  <a:solidFill>
                    <a:srgbClr val="073763"/>
                  </a:solidFill>
                  <a:latin typeface="Sanchez"/>
                  <a:ea typeface="Sanchez"/>
                  <a:cs typeface="Sanchez"/>
                  <a:sym typeface="Sanchez"/>
                </a:rPr>
                <a:t>Qualtrics</a:t>
              </a:r>
              <a:r>
                <a:rPr lang="en-US" sz="3100" b="0" i="0" u="none" strike="noStrike" cap="none" dirty="0">
                  <a:solidFill>
                    <a:srgbClr val="073763"/>
                  </a:solidFill>
                  <a:latin typeface="Sanchez"/>
                  <a:ea typeface="Sanchez"/>
                  <a:cs typeface="Sanchez"/>
                  <a:sym typeface="Sanchez"/>
                </a:rPr>
                <a:t> and presented online. </a:t>
              </a:r>
              <a:endParaRPr sz="1400" b="0" i="0" u="none" strike="noStrike" cap="none" dirty="0">
                <a:solidFill>
                  <a:srgbClr val="000000"/>
                </a:solidFill>
                <a:latin typeface="Sanchez"/>
                <a:ea typeface="Sanchez"/>
                <a:cs typeface="Sanchez"/>
                <a:sym typeface="Sanchez"/>
              </a:endParaRPr>
            </a:p>
            <a:p>
              <a:pPr marL="457200" marR="0" lvl="0" indent="-228600" algn="l" rtl="0">
                <a:lnSpc>
                  <a:spcPct val="115000"/>
                </a:lnSpc>
                <a:spcBef>
                  <a:spcPts val="0"/>
                </a:spcBef>
                <a:spcAft>
                  <a:spcPts val="0"/>
                </a:spcAft>
                <a:buClr>
                  <a:srgbClr val="073763"/>
                </a:buClr>
                <a:buSzPts val="3100"/>
                <a:buFont typeface="Sanchez"/>
                <a:buNone/>
              </a:pPr>
              <a:endParaRPr sz="3100" b="0" i="0" u="none" strike="noStrike" cap="none" dirty="0">
                <a:solidFill>
                  <a:srgbClr val="073763"/>
                </a:solidFill>
                <a:latin typeface="Sanchez"/>
                <a:ea typeface="Sanchez"/>
                <a:cs typeface="Sanchez"/>
                <a:sym typeface="Sanchez"/>
              </a:endParaRPr>
            </a:p>
            <a:p>
              <a:pPr marL="457200" marR="0" lvl="0" indent="-425450" algn="l" rtl="0">
                <a:lnSpc>
                  <a:spcPct val="115000"/>
                </a:lnSpc>
                <a:spcBef>
                  <a:spcPts val="0"/>
                </a:spcBef>
                <a:spcAft>
                  <a:spcPts val="0"/>
                </a:spcAft>
                <a:buClr>
                  <a:srgbClr val="073763"/>
                </a:buClr>
                <a:buSzPts val="3100"/>
                <a:buFont typeface="Sanchez"/>
                <a:buChar char="●"/>
              </a:pPr>
              <a:r>
                <a:rPr lang="en-US" sz="3100" b="0" i="0" u="none" strike="noStrike" cap="none" dirty="0">
                  <a:solidFill>
                    <a:srgbClr val="073763"/>
                  </a:solidFill>
                  <a:latin typeface="Sanchez"/>
                  <a:ea typeface="Sanchez"/>
                  <a:cs typeface="Sanchez"/>
                  <a:sym typeface="Sanchez"/>
                </a:rPr>
                <a:t>Participants were randomly assigned to one of the four conditions: Positive-Self, Negative-Self, Positive-Acquaintance, or Negative-Acquaintance.</a:t>
              </a:r>
              <a:br>
                <a:rPr lang="en-US" sz="3100" b="0" i="0" u="none" strike="noStrike" cap="none" dirty="0">
                  <a:solidFill>
                    <a:srgbClr val="073763"/>
                  </a:solidFill>
                  <a:latin typeface="Sanchez"/>
                  <a:ea typeface="Sanchez"/>
                  <a:cs typeface="Sanchez"/>
                  <a:sym typeface="Sanchez"/>
                </a:rPr>
              </a:br>
              <a:endParaRPr sz="3100" b="0" i="0" u="none" strike="noStrike" cap="none" dirty="0">
                <a:solidFill>
                  <a:srgbClr val="073763"/>
                </a:solidFill>
                <a:latin typeface="Sanchez"/>
                <a:ea typeface="Sanchez"/>
                <a:cs typeface="Sanchez"/>
                <a:sym typeface="Sanchez"/>
              </a:endParaRPr>
            </a:p>
            <a:p>
              <a:pPr marL="457200" marR="0" lvl="0" indent="-425450" algn="l" rtl="0">
                <a:lnSpc>
                  <a:spcPct val="115000"/>
                </a:lnSpc>
                <a:spcBef>
                  <a:spcPts val="0"/>
                </a:spcBef>
                <a:spcAft>
                  <a:spcPts val="0"/>
                </a:spcAft>
                <a:buClr>
                  <a:srgbClr val="073763"/>
                </a:buClr>
                <a:buSzPts val="3100"/>
                <a:buFont typeface="Sanchez"/>
                <a:buChar char="●"/>
              </a:pPr>
              <a:r>
                <a:rPr lang="en-US" sz="3100" b="0" i="0" u="none" strike="noStrike" cap="none" dirty="0">
                  <a:solidFill>
                    <a:srgbClr val="073763"/>
                  </a:solidFill>
                  <a:latin typeface="Sanchez"/>
                  <a:ea typeface="Sanchez"/>
                  <a:cs typeface="Sanchez"/>
                  <a:sym typeface="Sanchez"/>
                </a:rPr>
                <a:t>They were prompted to describe a positive (or negative) characteristic of themselves (or an acquaintance). Subsequently, they described a specific behavior related to that characteristic.</a:t>
              </a:r>
              <a:br>
                <a:rPr lang="en-US" sz="3100" b="0" i="0" u="none" strike="noStrike" cap="none" dirty="0">
                  <a:solidFill>
                    <a:srgbClr val="073763"/>
                  </a:solidFill>
                  <a:latin typeface="Sanchez"/>
                  <a:ea typeface="Sanchez"/>
                  <a:cs typeface="Sanchez"/>
                  <a:sym typeface="Sanchez"/>
                </a:rPr>
              </a:br>
              <a:endParaRPr sz="3100" b="0" i="0" u="none" strike="noStrike" cap="none" dirty="0">
                <a:solidFill>
                  <a:srgbClr val="073763"/>
                </a:solidFill>
                <a:latin typeface="Sanchez"/>
                <a:ea typeface="Sanchez"/>
                <a:cs typeface="Sanchez"/>
                <a:sym typeface="Sanchez"/>
              </a:endParaRPr>
            </a:p>
            <a:p>
              <a:pPr marL="457200" marR="0" lvl="0" indent="-425450" algn="l" rtl="0">
                <a:lnSpc>
                  <a:spcPct val="115000"/>
                </a:lnSpc>
                <a:spcBef>
                  <a:spcPts val="0"/>
                </a:spcBef>
                <a:spcAft>
                  <a:spcPts val="0"/>
                </a:spcAft>
                <a:buClr>
                  <a:srgbClr val="073763"/>
                </a:buClr>
                <a:buSzPts val="3100"/>
                <a:buFont typeface="Sanchez"/>
                <a:buChar char="●"/>
              </a:pPr>
              <a:r>
                <a:rPr lang="en-US" sz="3100" b="0" i="0" u="none" strike="noStrike" cap="none" dirty="0">
                  <a:solidFill>
                    <a:srgbClr val="073763"/>
                  </a:solidFill>
                  <a:latin typeface="Sanchez"/>
                  <a:ea typeface="Sanchez"/>
                  <a:cs typeface="Sanchez"/>
                  <a:sym typeface="Sanchez"/>
                </a:rPr>
                <a:t>Participants were shown their written behavior and a definition of “authenticity” and instructed to rate how authentic that behavior was to their “true self” (5pt. Likert).</a:t>
              </a:r>
              <a:br>
                <a:rPr lang="en-US" sz="3100" b="0" i="0" u="none" strike="noStrike" cap="none" dirty="0">
                  <a:solidFill>
                    <a:srgbClr val="073763"/>
                  </a:solidFill>
                  <a:latin typeface="Sanchez"/>
                  <a:ea typeface="Sanchez"/>
                  <a:cs typeface="Sanchez"/>
                  <a:sym typeface="Sanchez"/>
                </a:rPr>
              </a:br>
              <a:endParaRPr sz="3100" b="0" i="0" u="none" strike="noStrike" cap="none" dirty="0">
                <a:solidFill>
                  <a:srgbClr val="073763"/>
                </a:solidFill>
                <a:latin typeface="Sanchez"/>
                <a:ea typeface="Sanchez"/>
                <a:cs typeface="Sanchez"/>
                <a:sym typeface="Sanchez"/>
              </a:endParaRPr>
            </a:p>
            <a:p>
              <a:pPr marL="457200" marR="0" lvl="0" indent="-425450" algn="l" rtl="0">
                <a:lnSpc>
                  <a:spcPct val="115000"/>
                </a:lnSpc>
                <a:spcBef>
                  <a:spcPts val="0"/>
                </a:spcBef>
                <a:spcAft>
                  <a:spcPts val="0"/>
                </a:spcAft>
                <a:buClr>
                  <a:srgbClr val="073763"/>
                </a:buClr>
                <a:buSzPts val="3100"/>
                <a:buFont typeface="Sanchez"/>
                <a:buChar char="●"/>
              </a:pPr>
              <a:r>
                <a:rPr lang="en-US" sz="3100" b="0" i="0" u="none" strike="noStrike" cap="none" dirty="0">
                  <a:solidFill>
                    <a:srgbClr val="073763"/>
                  </a:solidFill>
                  <a:latin typeface="Sanchez"/>
                  <a:ea typeface="Sanchez"/>
                  <a:cs typeface="Sanchez"/>
                  <a:sym typeface="Sanchez"/>
                </a:rPr>
                <a:t>Authenticity was defined as: </a:t>
              </a:r>
              <a:endParaRPr sz="3100" b="0" i="0" u="none" strike="noStrike" cap="none" dirty="0">
                <a:solidFill>
                  <a:srgbClr val="073763"/>
                </a:solidFill>
                <a:latin typeface="Sanchez"/>
                <a:ea typeface="Sanchez"/>
                <a:cs typeface="Sanchez"/>
                <a:sym typeface="Sanchez"/>
              </a:endParaRPr>
            </a:p>
            <a:p>
              <a:pPr marL="914400" marR="0" lvl="1" indent="-425450" algn="l" rtl="0">
                <a:lnSpc>
                  <a:spcPct val="115000"/>
                </a:lnSpc>
                <a:spcBef>
                  <a:spcPts val="0"/>
                </a:spcBef>
                <a:spcAft>
                  <a:spcPts val="0"/>
                </a:spcAft>
                <a:buClr>
                  <a:srgbClr val="073763"/>
                </a:buClr>
                <a:buSzPts val="3100"/>
                <a:buFont typeface="Sanchez"/>
                <a:buChar char="○"/>
              </a:pPr>
              <a:r>
                <a:rPr lang="en-US" sz="3100" b="0" i="0" u="none" strike="noStrike" cap="none" dirty="0">
                  <a:solidFill>
                    <a:srgbClr val="073763"/>
                  </a:solidFill>
                  <a:latin typeface="Sanchez"/>
                  <a:ea typeface="Sanchez"/>
                  <a:cs typeface="Sanchez"/>
                  <a:sym typeface="Sanchez"/>
                </a:rPr>
                <a:t>“The extent to which a behavior or reaction is consistent with your own personality, desires, goals, attitudes, or values. Behaviors differ in how consistent they are with people’s personalities, desires, goals, attitudes, or values, and thus behaviors differ in the degree to which they are authentic versus inauthentic.”</a:t>
              </a:r>
              <a:br>
                <a:rPr lang="en-US" sz="3100" b="0" i="0" u="none" strike="noStrike" cap="none" dirty="0">
                  <a:solidFill>
                    <a:srgbClr val="073763"/>
                  </a:solidFill>
                  <a:latin typeface="Sanchez"/>
                  <a:ea typeface="Sanchez"/>
                  <a:cs typeface="Sanchez"/>
                  <a:sym typeface="Sanchez"/>
                </a:rPr>
              </a:br>
              <a:endParaRPr sz="3100" b="0" i="0" u="none" strike="noStrike" cap="none" dirty="0">
                <a:solidFill>
                  <a:srgbClr val="073763"/>
                </a:solidFill>
                <a:latin typeface="Sanchez"/>
                <a:ea typeface="Sanchez"/>
                <a:cs typeface="Sanchez"/>
                <a:sym typeface="Sanchez"/>
              </a:endParaRPr>
            </a:p>
            <a:p>
              <a:pPr marL="457200" marR="0" lvl="0" indent="-425450" algn="l" rtl="0">
                <a:lnSpc>
                  <a:spcPct val="115000"/>
                </a:lnSpc>
                <a:spcBef>
                  <a:spcPts val="0"/>
                </a:spcBef>
                <a:spcAft>
                  <a:spcPts val="0"/>
                </a:spcAft>
                <a:buClr>
                  <a:srgbClr val="073763"/>
                </a:buClr>
                <a:buSzPts val="3100"/>
                <a:buFont typeface="Sanchez"/>
                <a:buChar char="●"/>
              </a:pPr>
              <a:r>
                <a:rPr lang="en-US" sz="3100" b="0" i="0" u="none" strike="noStrike" cap="none" dirty="0">
                  <a:solidFill>
                    <a:srgbClr val="073763"/>
                  </a:solidFill>
                  <a:latin typeface="Sanchez"/>
                  <a:ea typeface="Sanchez"/>
                  <a:cs typeface="Sanchez"/>
                  <a:sym typeface="Sanchez"/>
                </a:rPr>
                <a:t>Lastly, they rated how consistent their characteristic was with the attributes of the definition (5pt. Likert).</a:t>
              </a:r>
              <a:endParaRPr sz="3100" b="0" i="0" u="none" strike="noStrike" cap="none" dirty="0">
                <a:solidFill>
                  <a:srgbClr val="073763"/>
                </a:solidFill>
                <a:latin typeface="Sanchez"/>
                <a:ea typeface="Sanchez"/>
                <a:cs typeface="Sanchez"/>
                <a:sym typeface="Sanchez"/>
              </a:endParaRPr>
            </a:p>
            <a:p>
              <a:pPr marL="914400" marR="0" lvl="1" indent="-425450" algn="l" rtl="0">
                <a:lnSpc>
                  <a:spcPct val="115000"/>
                </a:lnSpc>
                <a:spcBef>
                  <a:spcPts val="0"/>
                </a:spcBef>
                <a:spcAft>
                  <a:spcPts val="0"/>
                </a:spcAft>
                <a:buClr>
                  <a:srgbClr val="073763"/>
                </a:buClr>
                <a:buSzPts val="3100"/>
                <a:buFont typeface="Sanchez"/>
                <a:buChar char="○"/>
              </a:pPr>
              <a:r>
                <a:rPr lang="en-US" sz="3100" b="0" i="0" u="none" strike="noStrike" cap="none" dirty="0">
                  <a:solidFill>
                    <a:srgbClr val="073763"/>
                  </a:solidFill>
                  <a:latin typeface="Sanchez"/>
                  <a:ea typeface="Sanchez"/>
                  <a:cs typeface="Sanchez"/>
                  <a:sym typeface="Sanchez"/>
                </a:rPr>
                <a:t> Personality, desires, goals, attitudes, and values</a:t>
              </a:r>
              <a:endParaRPr sz="1400" b="0" i="0" u="none" strike="noStrike" cap="none" dirty="0">
                <a:solidFill>
                  <a:srgbClr val="000000"/>
                </a:solidFill>
                <a:latin typeface="Sanchez"/>
                <a:ea typeface="Sanchez"/>
                <a:cs typeface="Sanchez"/>
                <a:sym typeface="Sanchez"/>
              </a:endParaRPr>
            </a:p>
          </p:txBody>
        </p:sp>
      </p:grpSp>
      <p:grpSp>
        <p:nvGrpSpPr>
          <p:cNvPr id="91" name="Google Shape;91;p1"/>
          <p:cNvGrpSpPr/>
          <p:nvPr/>
        </p:nvGrpSpPr>
        <p:grpSpPr>
          <a:xfrm>
            <a:off x="2218011" y="5036750"/>
            <a:ext cx="11439946" cy="21805867"/>
            <a:chOff x="2397934" y="4730575"/>
            <a:chExt cx="10310416" cy="20465150"/>
          </a:xfrm>
        </p:grpSpPr>
        <p:sp>
          <p:nvSpPr>
            <p:cNvPr id="92" name="Google Shape;92;p1"/>
            <p:cNvSpPr txBox="1"/>
            <p:nvPr/>
          </p:nvSpPr>
          <p:spPr>
            <a:xfrm>
              <a:off x="2403050" y="4730575"/>
              <a:ext cx="10305300" cy="1343100"/>
            </a:xfrm>
            <a:prstGeom prst="rect">
              <a:avLst/>
            </a:prstGeom>
            <a:solidFill>
              <a:srgbClr val="4A86E8"/>
            </a:solidFill>
            <a:ln>
              <a:noFill/>
            </a:ln>
            <a:effectLst>
              <a:outerShdw blurRad="285750" dist="285750" algn="bl" rotWithShape="0">
                <a:srgbClr val="073763">
                  <a:alpha val="28627"/>
                </a:srgbClr>
              </a:outerShdw>
            </a:effectLst>
          </p:spPr>
          <p:txBody>
            <a:bodyPr spcFirstLastPara="1" wrap="square" lIns="179200" tIns="89600" rIns="179200" bIns="89600" anchor="ctr" anchorCtr="0">
              <a:noAutofit/>
            </a:bodyPr>
            <a:lstStyle/>
            <a:p>
              <a:pPr marL="0" marR="0" lvl="0" indent="0" algn="ctr" rtl="0">
                <a:lnSpc>
                  <a:spcPct val="100000"/>
                </a:lnSpc>
                <a:spcBef>
                  <a:spcPts val="0"/>
                </a:spcBef>
                <a:spcAft>
                  <a:spcPts val="0"/>
                </a:spcAft>
                <a:buClr>
                  <a:srgbClr val="000000"/>
                </a:buClr>
                <a:buSzPts val="7200"/>
                <a:buFont typeface="Arial"/>
                <a:buNone/>
              </a:pPr>
              <a:r>
                <a:rPr lang="en-US" sz="7200" b="1" i="0" u="none" strike="noStrike" cap="none">
                  <a:solidFill>
                    <a:schemeClr val="lt1"/>
                  </a:solidFill>
                  <a:latin typeface="Helvetica Neue"/>
                  <a:ea typeface="Helvetica Neue"/>
                  <a:cs typeface="Helvetica Neue"/>
                  <a:sym typeface="Helvetica Neue"/>
                </a:rPr>
                <a:t>INTRODUCTION</a:t>
              </a:r>
              <a:endParaRPr sz="7200" b="1" i="0" u="none" strike="noStrike" cap="none">
                <a:solidFill>
                  <a:srgbClr val="000000"/>
                </a:solidFill>
                <a:latin typeface="Helvetica Neue"/>
                <a:ea typeface="Helvetica Neue"/>
                <a:cs typeface="Helvetica Neue"/>
                <a:sym typeface="Helvetica Neue"/>
              </a:endParaRPr>
            </a:p>
          </p:txBody>
        </p:sp>
        <p:sp>
          <p:nvSpPr>
            <p:cNvPr id="93" name="Google Shape;93;p1"/>
            <p:cNvSpPr txBox="1"/>
            <p:nvPr/>
          </p:nvSpPr>
          <p:spPr>
            <a:xfrm>
              <a:off x="2397934" y="6073675"/>
              <a:ext cx="10305300" cy="19122050"/>
            </a:xfrm>
            <a:prstGeom prst="rect">
              <a:avLst/>
            </a:prstGeom>
            <a:solidFill>
              <a:srgbClr val="A4C2F4"/>
            </a:solidFill>
            <a:ln>
              <a:noFill/>
            </a:ln>
            <a:effectLst>
              <a:outerShdw blurRad="428625" dist="190500" algn="bl" rotWithShape="0">
                <a:srgbClr val="073763">
                  <a:alpha val="28627"/>
                </a:srgbClr>
              </a:outerShdw>
            </a:effectLst>
          </p:spPr>
          <p:txBody>
            <a:bodyPr spcFirstLastPara="1" wrap="square" lIns="274300" tIns="137150" rIns="182875" bIns="45700" anchor="t" anchorCtr="0">
              <a:spAutoFit/>
            </a:bodyPr>
            <a:lstStyle/>
            <a:p>
              <a:pPr marL="457200" marR="0" lvl="0" indent="-228600" algn="l" rtl="0">
                <a:lnSpc>
                  <a:spcPct val="100000"/>
                </a:lnSpc>
                <a:spcBef>
                  <a:spcPts val="0"/>
                </a:spcBef>
                <a:spcAft>
                  <a:spcPts val="0"/>
                </a:spcAft>
                <a:buClr>
                  <a:srgbClr val="073763"/>
                </a:buClr>
                <a:buSzPts val="3200"/>
                <a:buFont typeface="Sanchez"/>
                <a:buNone/>
              </a:pPr>
              <a:endParaRPr sz="3200" b="0" i="0" u="none" strike="noStrike" cap="none" dirty="0">
                <a:solidFill>
                  <a:srgbClr val="073763"/>
                </a:solidFill>
                <a:latin typeface="Sanchez"/>
                <a:ea typeface="Sanchez"/>
                <a:cs typeface="Sanchez"/>
                <a:sym typeface="Sanchez"/>
              </a:endParaRPr>
            </a:p>
            <a:p>
              <a:pPr marL="457200" marR="0" lvl="0" indent="-431800" algn="l" rtl="0">
                <a:lnSpc>
                  <a:spcPct val="100000"/>
                </a:lnSpc>
                <a:spcBef>
                  <a:spcPts val="0"/>
                </a:spcBef>
                <a:spcAft>
                  <a:spcPts val="0"/>
                </a:spcAft>
                <a:buClr>
                  <a:srgbClr val="073763"/>
                </a:buClr>
                <a:buSzPts val="3200"/>
                <a:buFont typeface="Sanchez"/>
                <a:buChar char="●"/>
              </a:pPr>
              <a:r>
                <a:rPr lang="en-US" sz="3200" b="0" i="0" u="none" strike="noStrike" cap="none" dirty="0">
                  <a:solidFill>
                    <a:srgbClr val="073763"/>
                  </a:solidFill>
                  <a:latin typeface="Sanchez"/>
                  <a:ea typeface="Sanchez"/>
                  <a:cs typeface="Sanchez"/>
                  <a:sym typeface="Sanchez"/>
                </a:rPr>
                <a:t>The goal of this project was to examine the factors that influence perceptions of authenticity of positive versus negative behaviors. </a:t>
              </a:r>
              <a:br>
                <a:rPr lang="en-US" sz="3200" b="0" i="0" u="none" strike="noStrike" cap="none" dirty="0">
                  <a:solidFill>
                    <a:srgbClr val="073763"/>
                  </a:solidFill>
                  <a:latin typeface="Sanchez"/>
                  <a:ea typeface="Sanchez"/>
                  <a:cs typeface="Sanchez"/>
                  <a:sym typeface="Sanchez"/>
                </a:rPr>
              </a:br>
              <a:endParaRPr sz="3200" b="0" i="0" u="none" strike="noStrike" cap="none" dirty="0">
                <a:solidFill>
                  <a:srgbClr val="073763"/>
                </a:solidFill>
                <a:latin typeface="Sanchez"/>
                <a:ea typeface="Sanchez"/>
                <a:cs typeface="Sanchez"/>
                <a:sym typeface="Sanchez"/>
              </a:endParaRPr>
            </a:p>
            <a:p>
              <a:pPr marL="457200" marR="0" lvl="0" indent="-431800" algn="l" rtl="0">
                <a:lnSpc>
                  <a:spcPct val="100000"/>
                </a:lnSpc>
                <a:spcBef>
                  <a:spcPts val="0"/>
                </a:spcBef>
                <a:spcAft>
                  <a:spcPts val="0"/>
                </a:spcAft>
                <a:buClr>
                  <a:srgbClr val="073763"/>
                </a:buClr>
                <a:buSzPts val="3200"/>
                <a:buFont typeface="Sanchez"/>
                <a:buChar char="●"/>
              </a:pPr>
              <a:r>
                <a:rPr lang="en-US" sz="3200" b="0" i="0" u="none" strike="noStrike" cap="none" dirty="0">
                  <a:solidFill>
                    <a:srgbClr val="073763"/>
                  </a:solidFill>
                  <a:latin typeface="Sanchez"/>
                  <a:ea typeface="Sanchez"/>
                  <a:cs typeface="Sanchez"/>
                  <a:sym typeface="Sanchez"/>
                </a:rPr>
                <a:t>Past research has shown that people generally consider their positive characteristics to be more accurate reflections of themselves than their negative characteristics. </a:t>
              </a:r>
              <a:br>
                <a:rPr lang="en-US" sz="3200" b="0" i="0" u="none" strike="noStrike" cap="none" dirty="0">
                  <a:solidFill>
                    <a:srgbClr val="073763"/>
                  </a:solidFill>
                  <a:latin typeface="Sanchez"/>
                  <a:ea typeface="Sanchez"/>
                  <a:cs typeface="Sanchez"/>
                  <a:sym typeface="Sanchez"/>
                </a:rPr>
              </a:br>
              <a:endParaRPr sz="3200" b="0" i="0" u="none" strike="noStrike" cap="none" dirty="0">
                <a:solidFill>
                  <a:srgbClr val="073763"/>
                </a:solidFill>
                <a:latin typeface="Sanchez"/>
                <a:ea typeface="Sanchez"/>
                <a:cs typeface="Sanchez"/>
                <a:sym typeface="Sanchez"/>
              </a:endParaRPr>
            </a:p>
            <a:p>
              <a:pPr marL="457200" marR="0" lvl="0" indent="-431800" algn="l" rtl="0">
                <a:lnSpc>
                  <a:spcPct val="100000"/>
                </a:lnSpc>
                <a:spcBef>
                  <a:spcPts val="0"/>
                </a:spcBef>
                <a:spcAft>
                  <a:spcPts val="0"/>
                </a:spcAft>
                <a:buClr>
                  <a:srgbClr val="073763"/>
                </a:buClr>
                <a:buSzPts val="3200"/>
                <a:buFont typeface="Sanchez"/>
                <a:buChar char="●"/>
              </a:pPr>
              <a:r>
                <a:rPr lang="en-US" sz="3200" b="0" i="0" u="none" strike="noStrike" cap="none" dirty="0">
                  <a:solidFill>
                    <a:srgbClr val="073763"/>
                  </a:solidFill>
                  <a:latin typeface="Sanchez"/>
                  <a:ea typeface="Sanchez"/>
                  <a:cs typeface="Sanchez"/>
                  <a:sym typeface="Sanchez"/>
                </a:rPr>
                <a:t>Consistent with these findings, </a:t>
              </a:r>
              <a:r>
                <a:rPr lang="en-US" sz="3200" b="0" i="0" u="none" strike="noStrike" cap="none" dirty="0" err="1">
                  <a:solidFill>
                    <a:srgbClr val="073763"/>
                  </a:solidFill>
                  <a:latin typeface="Sanchez"/>
                  <a:ea typeface="Sanchez"/>
                  <a:cs typeface="Sanchez"/>
                  <a:sym typeface="Sanchez"/>
                </a:rPr>
                <a:t>Jongman-Sereno</a:t>
              </a:r>
              <a:r>
                <a:rPr lang="en-US" sz="3200" b="0" i="0" u="none" strike="noStrike" cap="none" dirty="0">
                  <a:solidFill>
                    <a:srgbClr val="073763"/>
                  </a:solidFill>
                  <a:latin typeface="Sanchez"/>
                  <a:ea typeface="Sanchez"/>
                  <a:cs typeface="Sanchez"/>
                  <a:sym typeface="Sanchez"/>
                </a:rPr>
                <a:t> and Leary (2016) found that when people judge their own authenticity, they consider their positive behaviors to be more authentic than their negative behaviors. </a:t>
              </a:r>
              <a:br>
                <a:rPr lang="en-US" sz="3200" b="0" i="0" u="none" strike="noStrike" cap="none" dirty="0">
                  <a:solidFill>
                    <a:srgbClr val="073763"/>
                  </a:solidFill>
                  <a:latin typeface="Sanchez"/>
                  <a:ea typeface="Sanchez"/>
                  <a:cs typeface="Sanchez"/>
                  <a:sym typeface="Sanchez"/>
                </a:rPr>
              </a:br>
              <a:endParaRPr sz="3200" b="0" i="0" u="none" strike="noStrike" cap="none" dirty="0">
                <a:solidFill>
                  <a:srgbClr val="073763"/>
                </a:solidFill>
                <a:latin typeface="Sanchez"/>
                <a:ea typeface="Sanchez"/>
                <a:cs typeface="Sanchez"/>
                <a:sym typeface="Sanchez"/>
              </a:endParaRPr>
            </a:p>
            <a:p>
              <a:pPr marL="457200" marR="0" lvl="0" indent="-431800" algn="l" rtl="0">
                <a:lnSpc>
                  <a:spcPct val="100000"/>
                </a:lnSpc>
                <a:spcBef>
                  <a:spcPts val="0"/>
                </a:spcBef>
                <a:spcAft>
                  <a:spcPts val="0"/>
                </a:spcAft>
                <a:buClr>
                  <a:srgbClr val="073763"/>
                </a:buClr>
                <a:buSzPts val="3200"/>
                <a:buFont typeface="Sanchez"/>
                <a:buChar char="●"/>
              </a:pPr>
              <a:r>
                <a:rPr lang="en-US" sz="3200" b="0" i="0" u="none" strike="noStrike" cap="none" dirty="0">
                  <a:solidFill>
                    <a:srgbClr val="073763"/>
                  </a:solidFill>
                  <a:latin typeface="Sanchez"/>
                  <a:ea typeface="Sanchez"/>
                  <a:cs typeface="Sanchez"/>
                  <a:sym typeface="Sanchez"/>
                </a:rPr>
                <a:t>We examined this bias to see positive behaviors as more authentic than negative behaviors and introduced a moderating variable: self-versus other-judgments. </a:t>
              </a:r>
              <a:br>
                <a:rPr lang="en-US" sz="3200" b="0" i="0" u="none" strike="noStrike" cap="none" dirty="0">
                  <a:solidFill>
                    <a:srgbClr val="073763"/>
                  </a:solidFill>
                  <a:latin typeface="Sanchez"/>
                  <a:ea typeface="Sanchez"/>
                  <a:cs typeface="Sanchez"/>
                  <a:sym typeface="Sanchez"/>
                </a:rPr>
              </a:br>
              <a:endParaRPr sz="3200" b="0" i="0" u="none" strike="noStrike" cap="none" dirty="0">
                <a:solidFill>
                  <a:srgbClr val="073763"/>
                </a:solidFill>
                <a:latin typeface="Sanchez"/>
                <a:ea typeface="Sanchez"/>
                <a:cs typeface="Sanchez"/>
                <a:sym typeface="Sanchez"/>
              </a:endParaRPr>
            </a:p>
            <a:p>
              <a:pPr marL="457200" marR="0" lvl="0" indent="-431800" algn="l" rtl="0">
                <a:lnSpc>
                  <a:spcPct val="100000"/>
                </a:lnSpc>
                <a:spcBef>
                  <a:spcPts val="0"/>
                </a:spcBef>
                <a:spcAft>
                  <a:spcPts val="0"/>
                </a:spcAft>
                <a:buClr>
                  <a:srgbClr val="073763"/>
                </a:buClr>
                <a:buSzPts val="3200"/>
                <a:buFont typeface="Sanchez"/>
                <a:buChar char="●"/>
              </a:pPr>
              <a:r>
                <a:rPr lang="en-US" sz="3200" b="0" i="0" u="none" strike="noStrike" cap="none" dirty="0">
                  <a:solidFill>
                    <a:srgbClr val="073763"/>
                  </a:solidFill>
                  <a:latin typeface="Sanchez"/>
                  <a:ea typeface="Sanchez"/>
                  <a:cs typeface="Sanchez"/>
                  <a:sym typeface="Sanchez"/>
                </a:rPr>
                <a:t>From past research, we expected that people would see their positive characteristics as more authentic or as their “true self” compared to their negative characteristics. We speculated that it may be due to self-enhancement and self-protection motivations.</a:t>
              </a:r>
              <a:br>
                <a:rPr lang="en-US" sz="3200" b="0" i="0" u="none" strike="noStrike" cap="none" dirty="0">
                  <a:solidFill>
                    <a:srgbClr val="073763"/>
                  </a:solidFill>
                  <a:latin typeface="Sanchez"/>
                  <a:ea typeface="Sanchez"/>
                  <a:cs typeface="Sanchez"/>
                  <a:sym typeface="Sanchez"/>
                </a:rPr>
              </a:br>
              <a:endParaRPr sz="3200" b="0" i="0" u="none" strike="noStrike" cap="none" dirty="0">
                <a:solidFill>
                  <a:srgbClr val="073763"/>
                </a:solidFill>
                <a:latin typeface="Sanchez"/>
                <a:ea typeface="Sanchez"/>
                <a:cs typeface="Sanchez"/>
                <a:sym typeface="Sanchez"/>
              </a:endParaRPr>
            </a:p>
            <a:p>
              <a:pPr marL="457200" marR="0" lvl="0" indent="-431800" algn="l" rtl="0">
                <a:lnSpc>
                  <a:spcPct val="100000"/>
                </a:lnSpc>
                <a:spcBef>
                  <a:spcPts val="0"/>
                </a:spcBef>
                <a:spcAft>
                  <a:spcPts val="0"/>
                </a:spcAft>
                <a:buClr>
                  <a:srgbClr val="073763"/>
                </a:buClr>
                <a:buSzPts val="3200"/>
                <a:buFont typeface="Sanchez"/>
                <a:buChar char="●"/>
              </a:pPr>
              <a:r>
                <a:rPr lang="en-US" sz="3200" b="0" i="0" u="none" strike="noStrike" cap="none" dirty="0">
                  <a:solidFill>
                    <a:srgbClr val="073763"/>
                  </a:solidFill>
                  <a:latin typeface="Sanchez"/>
                  <a:ea typeface="Sanchez"/>
                  <a:cs typeface="Sanchez"/>
                  <a:sym typeface="Sanchez"/>
                </a:rPr>
                <a:t>If the person being evaluated was not oneself but an acquaintance, the bias to see positive (vs. negative) behaviors as more authentic might be eliminated.</a:t>
              </a:r>
              <a:br>
                <a:rPr lang="en-US" sz="3200" b="0" i="0" u="none" strike="noStrike" cap="none" dirty="0">
                  <a:solidFill>
                    <a:srgbClr val="073763"/>
                  </a:solidFill>
                  <a:latin typeface="Sanchez"/>
                  <a:ea typeface="Sanchez"/>
                  <a:cs typeface="Sanchez"/>
                  <a:sym typeface="Sanchez"/>
                </a:rPr>
              </a:br>
              <a:endParaRPr sz="3200" b="0" i="0" u="none" strike="noStrike" cap="none" dirty="0">
                <a:solidFill>
                  <a:srgbClr val="073763"/>
                </a:solidFill>
                <a:latin typeface="Sanchez"/>
                <a:ea typeface="Sanchez"/>
                <a:cs typeface="Sanchez"/>
                <a:sym typeface="Sanchez"/>
              </a:endParaRPr>
            </a:p>
            <a:p>
              <a:pPr marL="457200" marR="0" lvl="0" indent="-431800" algn="l" rtl="0">
                <a:lnSpc>
                  <a:spcPct val="100000"/>
                </a:lnSpc>
                <a:spcBef>
                  <a:spcPts val="0"/>
                </a:spcBef>
                <a:spcAft>
                  <a:spcPts val="0"/>
                </a:spcAft>
                <a:buClr>
                  <a:srgbClr val="073763"/>
                </a:buClr>
                <a:buSzPts val="3200"/>
                <a:buFont typeface="Sanchez"/>
                <a:buChar char="●"/>
              </a:pPr>
              <a:r>
                <a:rPr lang="en-US" sz="3200" b="0" i="0" u="none" strike="noStrike" cap="none" dirty="0">
                  <a:solidFill>
                    <a:srgbClr val="073763"/>
                  </a:solidFill>
                  <a:latin typeface="Sanchez"/>
                  <a:ea typeface="Sanchez"/>
                  <a:cs typeface="Sanchez"/>
                  <a:sym typeface="Sanchez"/>
                </a:rPr>
                <a:t>An acquaintance’s positive and negative behaviors should be perceived as equally authentic because self-enhancement and self-protection motivations should not play a role when judging others. </a:t>
              </a:r>
              <a:br>
                <a:rPr lang="en-US" sz="3200" b="0" i="0" u="none" strike="noStrike" cap="none" dirty="0">
                  <a:solidFill>
                    <a:srgbClr val="073763"/>
                  </a:solidFill>
                  <a:latin typeface="Sanchez"/>
                  <a:ea typeface="Sanchez"/>
                  <a:cs typeface="Sanchez"/>
                  <a:sym typeface="Sanchez"/>
                </a:rPr>
              </a:br>
              <a:endParaRPr sz="3200" b="0" i="0" u="none" strike="noStrike" cap="none" dirty="0">
                <a:solidFill>
                  <a:srgbClr val="073763"/>
                </a:solidFill>
                <a:latin typeface="Sanchez"/>
                <a:ea typeface="Sanchez"/>
                <a:cs typeface="Sanchez"/>
                <a:sym typeface="Sanchez"/>
              </a:endParaRPr>
            </a:p>
            <a:p>
              <a:pPr marL="457200" marR="0" lvl="0" indent="-431800" algn="l" rtl="0">
                <a:lnSpc>
                  <a:spcPct val="100000"/>
                </a:lnSpc>
                <a:spcBef>
                  <a:spcPts val="0"/>
                </a:spcBef>
                <a:spcAft>
                  <a:spcPts val="0"/>
                </a:spcAft>
                <a:buClr>
                  <a:srgbClr val="073763"/>
                </a:buClr>
                <a:buSzPts val="3200"/>
                <a:buFont typeface="Sanchez"/>
                <a:buChar char="●"/>
              </a:pPr>
              <a:r>
                <a:rPr lang="en-US" sz="3200" b="0" i="0" u="none" strike="noStrike" cap="none" dirty="0">
                  <a:solidFill>
                    <a:srgbClr val="073763"/>
                  </a:solidFill>
                  <a:latin typeface="Sanchez"/>
                  <a:ea typeface="Sanchez"/>
                  <a:cs typeface="Sanchez"/>
                  <a:sym typeface="Sanchez"/>
                </a:rPr>
                <a:t>When judging others, it may be easier for people to recognize that both positive and negative behaviors reflect the person as himself or herself.</a:t>
              </a:r>
              <a:endParaRPr dirty="0"/>
            </a:p>
            <a:p>
              <a:pPr marL="457200" marR="0" lvl="0" indent="-228600" algn="l" rtl="0">
                <a:lnSpc>
                  <a:spcPct val="100000"/>
                </a:lnSpc>
                <a:spcBef>
                  <a:spcPts val="0"/>
                </a:spcBef>
                <a:spcAft>
                  <a:spcPts val="0"/>
                </a:spcAft>
                <a:buClr>
                  <a:srgbClr val="073763"/>
                </a:buClr>
                <a:buSzPts val="3200"/>
                <a:buFont typeface="Sanchez"/>
                <a:buNone/>
              </a:pPr>
              <a:endParaRPr sz="3200" b="0" i="0" u="none" strike="noStrike" cap="none" dirty="0">
                <a:solidFill>
                  <a:srgbClr val="073763"/>
                </a:solidFill>
                <a:latin typeface="Sanchez"/>
                <a:ea typeface="Sanchez"/>
                <a:cs typeface="Sanchez"/>
                <a:sym typeface="Sanchez"/>
              </a:endParaRPr>
            </a:p>
            <a:p>
              <a:pPr marL="25400" marR="0" lvl="0" indent="0" algn="l" rtl="0">
                <a:lnSpc>
                  <a:spcPct val="100000"/>
                </a:lnSpc>
                <a:spcBef>
                  <a:spcPts val="0"/>
                </a:spcBef>
                <a:spcAft>
                  <a:spcPts val="0"/>
                </a:spcAft>
                <a:buNone/>
              </a:pPr>
              <a:r>
                <a:rPr lang="en-US" sz="3200" b="0" i="0" u="none" strike="noStrike" cap="none" dirty="0">
                  <a:solidFill>
                    <a:srgbClr val="073763"/>
                  </a:solidFill>
                  <a:latin typeface="Sanchez"/>
                  <a:ea typeface="Sanchez"/>
                  <a:cs typeface="Sanchez"/>
                  <a:sym typeface="Sanchez"/>
                </a:rPr>
                <a:t> </a:t>
              </a:r>
              <a:endParaRPr sz="3200" b="0" i="0" u="none" strike="noStrike" cap="none" dirty="0">
                <a:solidFill>
                  <a:srgbClr val="073763"/>
                </a:solidFill>
                <a:latin typeface="Sanchez"/>
                <a:ea typeface="Sanchez"/>
                <a:cs typeface="Sanchez"/>
                <a:sym typeface="Sanchez"/>
              </a:endParaRPr>
            </a:p>
          </p:txBody>
        </p:sp>
      </p:grpSp>
      <p:grpSp>
        <p:nvGrpSpPr>
          <p:cNvPr id="94" name="Google Shape;94;p1"/>
          <p:cNvGrpSpPr/>
          <p:nvPr/>
        </p:nvGrpSpPr>
        <p:grpSpPr>
          <a:xfrm>
            <a:off x="2136620" y="27450509"/>
            <a:ext cx="11430161" cy="4132762"/>
            <a:chOff x="13306092" y="4869588"/>
            <a:chExt cx="12159133" cy="3144937"/>
          </a:xfrm>
        </p:grpSpPr>
        <p:sp>
          <p:nvSpPr>
            <p:cNvPr id="95" name="Google Shape;95;p1"/>
            <p:cNvSpPr/>
            <p:nvPr/>
          </p:nvSpPr>
          <p:spPr>
            <a:xfrm rot="5400000">
              <a:off x="17873875" y="423175"/>
              <a:ext cx="3039600" cy="12143100"/>
            </a:xfrm>
            <a:prstGeom prst="rect">
              <a:avLst/>
            </a:prstGeom>
            <a:solidFill>
              <a:srgbClr val="A4C2F4"/>
            </a:solidFill>
            <a:ln>
              <a:noFill/>
            </a:ln>
            <a:effectLst>
              <a:outerShdw blurRad="428625" dist="190500" algn="bl" rotWithShape="0">
                <a:srgbClr val="073763">
                  <a:alpha val="2862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Sanchez"/>
                <a:ea typeface="Sanchez"/>
                <a:cs typeface="Sanchez"/>
                <a:sym typeface="Sanchez"/>
              </a:endParaRPr>
            </a:p>
          </p:txBody>
        </p:sp>
        <p:sp>
          <p:nvSpPr>
            <p:cNvPr id="96" name="Google Shape;96;p1"/>
            <p:cNvSpPr txBox="1"/>
            <p:nvPr/>
          </p:nvSpPr>
          <p:spPr>
            <a:xfrm>
              <a:off x="13306092" y="4869588"/>
              <a:ext cx="12143100" cy="965100"/>
            </a:xfrm>
            <a:prstGeom prst="rect">
              <a:avLst/>
            </a:prstGeom>
            <a:solidFill>
              <a:srgbClr val="4A86E8"/>
            </a:solidFill>
            <a:ln>
              <a:noFill/>
            </a:ln>
            <a:effectLst>
              <a:outerShdw blurRad="428625" dist="190500" algn="bl" rotWithShape="0">
                <a:srgbClr val="073763">
                  <a:alpha val="28627"/>
                </a:srgbClr>
              </a:outerShdw>
            </a:effectLst>
          </p:spPr>
          <p:txBody>
            <a:bodyPr spcFirstLastPara="1" wrap="square" lIns="179200" tIns="89600" rIns="179200" bIns="89600" anchor="ctr" anchorCtr="0">
              <a:noAutofit/>
            </a:bodyPr>
            <a:lstStyle/>
            <a:p>
              <a:pPr marL="0" marR="0" lvl="0" indent="0" algn="ctr" rtl="0">
                <a:lnSpc>
                  <a:spcPct val="100000"/>
                </a:lnSpc>
                <a:spcBef>
                  <a:spcPts val="0"/>
                </a:spcBef>
                <a:spcAft>
                  <a:spcPts val="0"/>
                </a:spcAft>
                <a:buClr>
                  <a:srgbClr val="000000"/>
                </a:buClr>
                <a:buSzPts val="7200"/>
                <a:buFont typeface="Arial"/>
                <a:buNone/>
              </a:pPr>
              <a:r>
                <a:rPr lang="en-US" sz="7200" b="1" i="0" u="none" strike="noStrike" cap="none">
                  <a:solidFill>
                    <a:schemeClr val="lt1"/>
                  </a:solidFill>
                  <a:latin typeface="Helvetica Neue"/>
                  <a:ea typeface="Helvetica Neue"/>
                  <a:cs typeface="Helvetica Neue"/>
                  <a:sym typeface="Helvetica Neue"/>
                </a:rPr>
                <a:t>HYPOTHESIS</a:t>
              </a:r>
              <a:endParaRPr sz="7200" b="1" i="0" u="none" strike="noStrike" cap="none">
                <a:solidFill>
                  <a:srgbClr val="000000"/>
                </a:solidFill>
                <a:latin typeface="Helvetica Neue"/>
                <a:ea typeface="Helvetica Neue"/>
                <a:cs typeface="Helvetica Neue"/>
                <a:sym typeface="Helvetica Neue"/>
              </a:endParaRPr>
            </a:p>
          </p:txBody>
        </p:sp>
        <p:sp>
          <p:nvSpPr>
            <p:cNvPr id="97" name="Google Shape;97;p1"/>
            <p:cNvSpPr txBox="1"/>
            <p:nvPr/>
          </p:nvSpPr>
          <p:spPr>
            <a:xfrm>
              <a:off x="13406099" y="6051236"/>
              <a:ext cx="12043093" cy="1885367"/>
            </a:xfrm>
            <a:prstGeom prst="rect">
              <a:avLst/>
            </a:prstGeom>
            <a:noFill/>
            <a:ln>
              <a:noFill/>
            </a:ln>
          </p:spPr>
          <p:txBody>
            <a:bodyPr spcFirstLastPara="1" wrap="square" lIns="91425" tIns="45700" rIns="91425" bIns="45700" anchor="t" anchorCtr="0">
              <a:spAutoFit/>
            </a:bodyPr>
            <a:lstStyle/>
            <a:p>
              <a:pPr marL="457200" marR="0" lvl="0" indent="-419100" algn="l" rtl="0">
                <a:lnSpc>
                  <a:spcPct val="100000"/>
                </a:lnSpc>
                <a:spcBef>
                  <a:spcPts val="0"/>
                </a:spcBef>
                <a:spcAft>
                  <a:spcPts val="0"/>
                </a:spcAft>
                <a:buClr>
                  <a:srgbClr val="073763"/>
                </a:buClr>
                <a:buSzPts val="3000"/>
                <a:buFont typeface="Sanchez"/>
                <a:buChar char="●"/>
              </a:pPr>
              <a:r>
                <a:rPr lang="en-US" sz="3000" b="0" i="0" u="none" strike="noStrike" cap="none" dirty="0">
                  <a:solidFill>
                    <a:srgbClr val="073763"/>
                  </a:solidFill>
                  <a:latin typeface="Sanchez"/>
                  <a:ea typeface="Sanchez"/>
                  <a:cs typeface="Sanchez"/>
                  <a:sym typeface="Sanchez"/>
                </a:rPr>
                <a:t>People will judge their own positive behaviors to be more authentic than their negative behaviors.</a:t>
              </a:r>
              <a:endParaRPr sz="3000" b="0" i="0" u="none" strike="noStrike" cap="none" dirty="0">
                <a:solidFill>
                  <a:srgbClr val="073763"/>
                </a:solidFill>
                <a:latin typeface="Sanchez"/>
                <a:ea typeface="Sanchez"/>
                <a:cs typeface="Sanchez"/>
                <a:sym typeface="Sanchez"/>
              </a:endParaRPr>
            </a:p>
            <a:p>
              <a:pPr marL="457200" marR="0" lvl="0" indent="-228600" algn="l" rtl="0">
                <a:lnSpc>
                  <a:spcPct val="100000"/>
                </a:lnSpc>
                <a:spcBef>
                  <a:spcPts val="0"/>
                </a:spcBef>
                <a:spcAft>
                  <a:spcPts val="0"/>
                </a:spcAft>
                <a:buClr>
                  <a:srgbClr val="1C4587"/>
                </a:buClr>
                <a:buSzPts val="3100"/>
                <a:buFont typeface="Sanchez"/>
                <a:buNone/>
              </a:pPr>
              <a:endParaRPr sz="3000" b="0" i="0" u="none" strike="noStrike" cap="none" dirty="0">
                <a:solidFill>
                  <a:srgbClr val="073763"/>
                </a:solidFill>
                <a:latin typeface="Sanchez"/>
                <a:ea typeface="Sanchez"/>
                <a:cs typeface="Sanchez"/>
                <a:sym typeface="Sanchez"/>
              </a:endParaRPr>
            </a:p>
            <a:p>
              <a:pPr marL="457200" marR="0" lvl="0" indent="-425450" algn="l" rtl="0">
                <a:lnSpc>
                  <a:spcPct val="100000"/>
                </a:lnSpc>
                <a:spcBef>
                  <a:spcPts val="0"/>
                </a:spcBef>
                <a:spcAft>
                  <a:spcPts val="0"/>
                </a:spcAft>
                <a:buClr>
                  <a:srgbClr val="073763"/>
                </a:buClr>
                <a:buSzPts val="3100"/>
                <a:buFont typeface="Sanchez"/>
                <a:buChar char="●"/>
              </a:pPr>
              <a:r>
                <a:rPr lang="en-US" sz="3000" b="0" i="0" u="none" strike="noStrike" cap="none" dirty="0">
                  <a:solidFill>
                    <a:srgbClr val="073763"/>
                  </a:solidFill>
                  <a:latin typeface="Sanchez"/>
                  <a:ea typeface="Sanchez"/>
                  <a:cs typeface="Sanchez"/>
                  <a:sym typeface="Sanchez"/>
                </a:rPr>
                <a:t>People will judge an acquaintance’s positive and negative behaviors as equally authentic.</a:t>
              </a:r>
              <a:r>
                <a:rPr lang="en-US" sz="3100" b="0" i="0" u="none" strike="noStrike" cap="none" dirty="0">
                  <a:solidFill>
                    <a:srgbClr val="073763"/>
                  </a:solidFill>
                  <a:latin typeface="Sanchez"/>
                  <a:ea typeface="Sanchez"/>
                  <a:cs typeface="Sanchez"/>
                  <a:sym typeface="Sanchez"/>
                </a:rPr>
                <a:t>  </a:t>
              </a:r>
              <a:endParaRPr sz="3100" b="0" i="0" u="none" strike="noStrike" cap="none" dirty="0">
                <a:solidFill>
                  <a:srgbClr val="073763"/>
                </a:solidFill>
                <a:latin typeface="Sanchez"/>
                <a:ea typeface="Sanchez"/>
                <a:cs typeface="Sanchez"/>
                <a:sym typeface="Sanchez"/>
              </a:endParaRPr>
            </a:p>
          </p:txBody>
        </p:sp>
      </p:grpSp>
      <p:grpSp>
        <p:nvGrpSpPr>
          <p:cNvPr id="98" name="Google Shape;98;p1"/>
          <p:cNvGrpSpPr/>
          <p:nvPr/>
        </p:nvGrpSpPr>
        <p:grpSpPr>
          <a:xfrm>
            <a:off x="27222788" y="18524312"/>
            <a:ext cx="14642635" cy="8187391"/>
            <a:chOff x="2423800" y="21456822"/>
            <a:chExt cx="22976047" cy="10837253"/>
          </a:xfrm>
        </p:grpSpPr>
        <p:sp>
          <p:nvSpPr>
            <p:cNvPr id="99" name="Google Shape;99;p1"/>
            <p:cNvSpPr/>
            <p:nvPr/>
          </p:nvSpPr>
          <p:spPr>
            <a:xfrm rot="5400000">
              <a:off x="8897200" y="15800975"/>
              <a:ext cx="10019700" cy="22966500"/>
            </a:xfrm>
            <a:prstGeom prst="rect">
              <a:avLst/>
            </a:prstGeom>
            <a:solidFill>
              <a:srgbClr val="A4C2F4"/>
            </a:solidFill>
            <a:ln>
              <a:noFill/>
            </a:ln>
            <a:effectLst>
              <a:outerShdw blurRad="428625" dist="190500" algn="bl" rotWithShape="0">
                <a:srgbClr val="000000">
                  <a:alpha val="2745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Sanchez"/>
                <a:ea typeface="Sanchez"/>
                <a:cs typeface="Sanchez"/>
                <a:sym typeface="Sanchez"/>
              </a:endParaRPr>
            </a:p>
          </p:txBody>
        </p:sp>
        <p:sp>
          <p:nvSpPr>
            <p:cNvPr id="100" name="Google Shape;100;p1"/>
            <p:cNvSpPr txBox="1"/>
            <p:nvPr/>
          </p:nvSpPr>
          <p:spPr>
            <a:xfrm>
              <a:off x="2433347" y="21456822"/>
              <a:ext cx="22966500" cy="1458000"/>
            </a:xfrm>
            <a:prstGeom prst="rect">
              <a:avLst/>
            </a:prstGeom>
            <a:solidFill>
              <a:srgbClr val="4A86E8"/>
            </a:solidFill>
            <a:ln>
              <a:noFill/>
            </a:ln>
            <a:effectLst>
              <a:outerShdw blurRad="457200" dist="190500" algn="bl" rotWithShape="0">
                <a:srgbClr val="073763">
                  <a:alpha val="29803"/>
                </a:srgbClr>
              </a:outerShdw>
            </a:effectLst>
          </p:spPr>
          <p:txBody>
            <a:bodyPr spcFirstLastPara="1" wrap="square" lIns="179200" tIns="89600" rIns="179200" bIns="89600" anchor="ctr" anchorCtr="0">
              <a:noAutofit/>
            </a:bodyPr>
            <a:lstStyle/>
            <a:p>
              <a:pPr marL="0" marR="0" lvl="0" indent="0" algn="ctr" rtl="0">
                <a:lnSpc>
                  <a:spcPct val="100000"/>
                </a:lnSpc>
                <a:spcBef>
                  <a:spcPts val="0"/>
                </a:spcBef>
                <a:spcAft>
                  <a:spcPts val="0"/>
                </a:spcAft>
                <a:buClr>
                  <a:srgbClr val="000000"/>
                </a:buClr>
                <a:buSzPts val="7200"/>
                <a:buFont typeface="Arial"/>
                <a:buNone/>
              </a:pPr>
              <a:r>
                <a:rPr lang="en-US" sz="7200" b="1" i="0" u="none" strike="noStrike" cap="none">
                  <a:solidFill>
                    <a:schemeClr val="lt1"/>
                  </a:solidFill>
                  <a:latin typeface="Helvetica Neue"/>
                  <a:ea typeface="Helvetica Neue"/>
                  <a:cs typeface="Helvetica Neue"/>
                  <a:sym typeface="Helvetica Neue"/>
                </a:rPr>
                <a:t>DISCUSSION</a:t>
              </a:r>
              <a:endParaRPr sz="7200" b="1" i="0" u="none" strike="noStrike" cap="none">
                <a:solidFill>
                  <a:srgbClr val="000000"/>
                </a:solidFill>
                <a:latin typeface="Helvetica Neue"/>
                <a:ea typeface="Helvetica Neue"/>
                <a:cs typeface="Helvetica Neue"/>
                <a:sym typeface="Helvetica Neue"/>
              </a:endParaRPr>
            </a:p>
          </p:txBody>
        </p:sp>
      </p:grpSp>
      <p:grpSp>
        <p:nvGrpSpPr>
          <p:cNvPr id="101" name="Google Shape;101;p1"/>
          <p:cNvGrpSpPr/>
          <p:nvPr/>
        </p:nvGrpSpPr>
        <p:grpSpPr>
          <a:xfrm>
            <a:off x="27238903" y="4992507"/>
            <a:ext cx="14489884" cy="13115445"/>
            <a:chOff x="13601658" y="16333723"/>
            <a:chExt cx="15249300" cy="15459766"/>
          </a:xfrm>
        </p:grpSpPr>
        <p:grpSp>
          <p:nvGrpSpPr>
            <p:cNvPr id="102" name="Google Shape;102;p1"/>
            <p:cNvGrpSpPr/>
            <p:nvPr/>
          </p:nvGrpSpPr>
          <p:grpSpPr>
            <a:xfrm>
              <a:off x="13601658" y="16333723"/>
              <a:ext cx="15249300" cy="15459766"/>
              <a:chOff x="26284425" y="4442872"/>
              <a:chExt cx="15249300" cy="19510053"/>
            </a:xfrm>
          </p:grpSpPr>
          <p:sp>
            <p:nvSpPr>
              <p:cNvPr id="103" name="Google Shape;103;p1"/>
              <p:cNvSpPr/>
              <p:nvPr/>
            </p:nvSpPr>
            <p:spPr>
              <a:xfrm rot="5400000">
                <a:off x="24711375" y="7130575"/>
                <a:ext cx="18395401" cy="15249300"/>
              </a:xfrm>
              <a:prstGeom prst="rect">
                <a:avLst/>
              </a:prstGeom>
              <a:solidFill>
                <a:srgbClr val="A4C2F4"/>
              </a:solidFill>
              <a:ln>
                <a:noFill/>
              </a:ln>
              <a:effectLst>
                <a:outerShdw blurRad="457200" dist="190500" algn="bl" rotWithShape="0">
                  <a:srgbClr val="073763">
                    <a:alpha val="2980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Sanchez"/>
                  <a:ea typeface="Sanchez"/>
                  <a:cs typeface="Sanchez"/>
                  <a:sym typeface="Sanchez"/>
                </a:endParaRPr>
              </a:p>
            </p:txBody>
          </p:sp>
          <p:sp>
            <p:nvSpPr>
              <p:cNvPr id="104" name="Google Shape;104;p1"/>
              <p:cNvSpPr txBox="1"/>
              <p:nvPr/>
            </p:nvSpPr>
            <p:spPr>
              <a:xfrm>
                <a:off x="26302356" y="4442872"/>
                <a:ext cx="15231299" cy="1976100"/>
              </a:xfrm>
              <a:prstGeom prst="rect">
                <a:avLst/>
              </a:prstGeom>
              <a:solidFill>
                <a:srgbClr val="4A86E8"/>
              </a:solidFill>
              <a:ln>
                <a:noFill/>
              </a:ln>
              <a:effectLst>
                <a:outerShdw blurRad="457200" dist="190500" algn="bl" rotWithShape="0">
                  <a:srgbClr val="073763">
                    <a:alpha val="29803"/>
                  </a:srgbClr>
                </a:outerShdw>
              </a:effectLst>
            </p:spPr>
            <p:txBody>
              <a:bodyPr spcFirstLastPara="1" wrap="square" lIns="179200" tIns="89600" rIns="179200" bIns="89600" anchor="ctr" anchorCtr="0">
                <a:noAutofit/>
              </a:bodyPr>
              <a:lstStyle/>
              <a:p>
                <a:pPr marL="0" marR="0" lvl="0" indent="0" algn="ctr" rtl="0">
                  <a:lnSpc>
                    <a:spcPct val="100000"/>
                  </a:lnSpc>
                  <a:spcBef>
                    <a:spcPts val="0"/>
                  </a:spcBef>
                  <a:spcAft>
                    <a:spcPts val="0"/>
                  </a:spcAft>
                  <a:buClr>
                    <a:srgbClr val="000000"/>
                  </a:buClr>
                  <a:buSzPts val="7200"/>
                  <a:buFont typeface="Arial"/>
                  <a:buNone/>
                </a:pPr>
                <a:r>
                  <a:rPr lang="en-US" sz="7200" b="1" i="0" u="none" strike="noStrike" cap="none">
                    <a:solidFill>
                      <a:schemeClr val="lt1"/>
                    </a:solidFill>
                    <a:latin typeface="Helvetica Neue"/>
                    <a:ea typeface="Helvetica Neue"/>
                    <a:cs typeface="Helvetica Neue"/>
                    <a:sym typeface="Helvetica Neue"/>
                  </a:rPr>
                  <a:t>RESULTS</a:t>
                </a:r>
                <a:endParaRPr sz="7200" b="1" i="0" u="none" strike="noStrike" cap="none">
                  <a:solidFill>
                    <a:srgbClr val="000000"/>
                  </a:solidFill>
                  <a:latin typeface="Helvetica Neue"/>
                  <a:ea typeface="Helvetica Neue"/>
                  <a:cs typeface="Helvetica Neue"/>
                  <a:sym typeface="Helvetica Neue"/>
                </a:endParaRPr>
              </a:p>
            </p:txBody>
          </p:sp>
        </p:grpSp>
        <p:sp>
          <p:nvSpPr>
            <p:cNvPr id="105" name="Google Shape;105;p1"/>
            <p:cNvSpPr txBox="1"/>
            <p:nvPr/>
          </p:nvSpPr>
          <p:spPr>
            <a:xfrm>
              <a:off x="14050527" y="24344423"/>
              <a:ext cx="14489100" cy="7154100"/>
            </a:xfrm>
            <a:prstGeom prst="rect">
              <a:avLst/>
            </a:prstGeom>
            <a:noFill/>
            <a:ln>
              <a:noFill/>
            </a:ln>
          </p:spPr>
          <p:txBody>
            <a:bodyPr spcFirstLastPara="1" wrap="square" lIns="91425" tIns="91425" rIns="91425" bIns="91425" anchor="t" anchorCtr="0">
              <a:noAutofit/>
            </a:bodyPr>
            <a:lstStyle/>
            <a:p>
              <a:pPr marL="457200" marR="0" lvl="0" indent="-419100" algn="l" rtl="0">
                <a:lnSpc>
                  <a:spcPct val="100000"/>
                </a:lnSpc>
                <a:spcBef>
                  <a:spcPts val="0"/>
                </a:spcBef>
                <a:spcAft>
                  <a:spcPts val="0"/>
                </a:spcAft>
                <a:buClr>
                  <a:srgbClr val="073763"/>
                </a:buClr>
                <a:buSzPts val="3000"/>
                <a:buFont typeface="Sanchez"/>
                <a:buChar char="●"/>
              </a:pPr>
              <a:r>
                <a:rPr lang="en-US" sz="3000" b="0" i="0" u="none" strike="noStrike" cap="none" dirty="0">
                  <a:solidFill>
                    <a:srgbClr val="073763"/>
                  </a:solidFill>
                  <a:latin typeface="Sanchez"/>
                  <a:ea typeface="Sanchez"/>
                  <a:cs typeface="Sanchez"/>
                  <a:sym typeface="Sanchez"/>
                </a:rPr>
                <a:t>Positive (vs. negative) behaviors were rated as more authentic, for both self and acquaintance judgments. </a:t>
              </a:r>
              <a:endParaRPr dirty="0"/>
            </a:p>
            <a:p>
              <a:pPr marL="457200" marR="0" lvl="0" indent="-228600" algn="l" rtl="0">
                <a:lnSpc>
                  <a:spcPct val="100000"/>
                </a:lnSpc>
                <a:spcBef>
                  <a:spcPts val="0"/>
                </a:spcBef>
                <a:spcAft>
                  <a:spcPts val="0"/>
                </a:spcAft>
                <a:buClr>
                  <a:srgbClr val="073763"/>
                </a:buClr>
                <a:buSzPts val="3000"/>
                <a:buFont typeface="Sanchez"/>
                <a:buNone/>
              </a:pPr>
              <a:endParaRPr sz="3000" b="0" i="0" u="none" strike="noStrike" cap="none" dirty="0">
                <a:solidFill>
                  <a:srgbClr val="073763"/>
                </a:solidFill>
                <a:latin typeface="Sanchez"/>
                <a:ea typeface="Sanchez"/>
                <a:cs typeface="Sanchez"/>
                <a:sym typeface="Sanchez"/>
              </a:endParaRPr>
            </a:p>
            <a:p>
              <a:pPr marL="457200" marR="0" lvl="0" indent="-419100" algn="l" rtl="0">
                <a:lnSpc>
                  <a:spcPct val="100000"/>
                </a:lnSpc>
                <a:spcBef>
                  <a:spcPts val="0"/>
                </a:spcBef>
                <a:spcAft>
                  <a:spcPts val="0"/>
                </a:spcAft>
                <a:buClr>
                  <a:srgbClr val="073763"/>
                </a:buClr>
                <a:buSzPts val="3000"/>
                <a:buFont typeface="Sanchez"/>
                <a:buChar char="●"/>
              </a:pPr>
              <a:r>
                <a:rPr lang="en-US" sz="3000" b="0" i="0" u="none" strike="noStrike" cap="none" dirty="0">
                  <a:solidFill>
                    <a:srgbClr val="073763"/>
                  </a:solidFill>
                  <a:latin typeface="Sanchez"/>
                  <a:ea typeface="Sanchez"/>
                  <a:cs typeface="Sanchez"/>
                  <a:sym typeface="Sanchez"/>
                </a:rPr>
                <a:t>There was a significant main effect of Valence of Behavior on Mean Authenticity Rating, </a:t>
              </a:r>
              <a:r>
                <a:rPr lang="en-US" sz="3000" b="0" i="1" u="none" strike="noStrike" cap="none" dirty="0">
                  <a:solidFill>
                    <a:srgbClr val="073763"/>
                  </a:solidFill>
                  <a:latin typeface="Sanchez"/>
                  <a:ea typeface="Sanchez"/>
                  <a:cs typeface="Sanchez"/>
                  <a:sym typeface="Sanchez"/>
                </a:rPr>
                <a:t>F</a:t>
              </a:r>
              <a:r>
                <a:rPr lang="en-US" sz="3000" b="0" i="0" u="none" strike="noStrike" cap="none" dirty="0">
                  <a:solidFill>
                    <a:srgbClr val="073763"/>
                  </a:solidFill>
                  <a:latin typeface="Sanchez"/>
                  <a:ea typeface="Sanchez"/>
                  <a:cs typeface="Sanchez"/>
                  <a:sym typeface="Sanchez"/>
                </a:rPr>
                <a:t>(1, 57) = 43.77, </a:t>
              </a:r>
              <a:r>
                <a:rPr lang="en-US" sz="3000" b="0" i="1" u="none" strike="noStrike" cap="none" dirty="0">
                  <a:solidFill>
                    <a:srgbClr val="073763"/>
                  </a:solidFill>
                  <a:latin typeface="Sanchez"/>
                  <a:ea typeface="Sanchez"/>
                  <a:cs typeface="Sanchez"/>
                  <a:sym typeface="Sanchez"/>
                </a:rPr>
                <a:t>p</a:t>
              </a:r>
              <a:r>
                <a:rPr lang="en-US" sz="3000" b="0" i="0" u="none" strike="noStrike" cap="none" dirty="0">
                  <a:solidFill>
                    <a:srgbClr val="073763"/>
                  </a:solidFill>
                  <a:latin typeface="Sanchez"/>
                  <a:ea typeface="Sanchez"/>
                  <a:cs typeface="Sanchez"/>
                  <a:sym typeface="Sanchez"/>
                </a:rPr>
                <a:t> &lt; .001. Positive behaviors (</a:t>
              </a:r>
              <a:r>
                <a:rPr lang="en-US" sz="3000" b="0" i="1" u="none" strike="noStrike" cap="none" dirty="0">
                  <a:solidFill>
                    <a:srgbClr val="073763"/>
                  </a:solidFill>
                  <a:latin typeface="Sanchez"/>
                  <a:ea typeface="Sanchez"/>
                  <a:cs typeface="Sanchez"/>
                  <a:sym typeface="Sanchez"/>
                </a:rPr>
                <a:t>M</a:t>
              </a:r>
              <a:r>
                <a:rPr lang="en-US" sz="3000" b="0" i="0" u="none" strike="noStrike" cap="none" dirty="0">
                  <a:solidFill>
                    <a:srgbClr val="073763"/>
                  </a:solidFill>
                  <a:latin typeface="Sanchez"/>
                  <a:ea typeface="Sanchez"/>
                  <a:cs typeface="Sanchez"/>
                  <a:sym typeface="Sanchez"/>
                </a:rPr>
                <a:t> = 4.74, </a:t>
              </a:r>
              <a:r>
                <a:rPr lang="en-US" sz="3000" b="0" i="1" u="none" strike="noStrike" cap="none" dirty="0">
                  <a:solidFill>
                    <a:srgbClr val="073763"/>
                  </a:solidFill>
                  <a:latin typeface="Sanchez"/>
                  <a:ea typeface="Sanchez"/>
                  <a:cs typeface="Sanchez"/>
                  <a:sym typeface="Sanchez"/>
                </a:rPr>
                <a:t>SD</a:t>
              </a:r>
              <a:r>
                <a:rPr lang="en-US" sz="3000" b="0" i="0" u="none" strike="noStrike" cap="none" dirty="0">
                  <a:solidFill>
                    <a:srgbClr val="073763"/>
                  </a:solidFill>
                  <a:latin typeface="Sanchez"/>
                  <a:ea typeface="Sanchez"/>
                  <a:cs typeface="Sanchez"/>
                  <a:sym typeface="Sanchez"/>
                </a:rPr>
                <a:t> = .51) were judged to be more authentic than negative behaviors (</a:t>
              </a:r>
              <a:r>
                <a:rPr lang="en-US" sz="3000" b="0" i="1" u="none" strike="noStrike" cap="none" dirty="0">
                  <a:solidFill>
                    <a:srgbClr val="073763"/>
                  </a:solidFill>
                  <a:latin typeface="Sanchez"/>
                  <a:ea typeface="Sanchez"/>
                  <a:cs typeface="Sanchez"/>
                  <a:sym typeface="Sanchez"/>
                </a:rPr>
                <a:t>M</a:t>
              </a:r>
              <a:r>
                <a:rPr lang="en-US" sz="3000" b="0" i="0" u="none" strike="noStrike" cap="none" dirty="0">
                  <a:solidFill>
                    <a:srgbClr val="073763"/>
                  </a:solidFill>
                  <a:latin typeface="Sanchez"/>
                  <a:ea typeface="Sanchez"/>
                  <a:cs typeface="Sanchez"/>
                  <a:sym typeface="Sanchez"/>
                </a:rPr>
                <a:t> = 2.90, </a:t>
              </a:r>
              <a:r>
                <a:rPr lang="en-US" sz="3000" b="0" i="1" u="none" strike="noStrike" cap="none" dirty="0">
                  <a:solidFill>
                    <a:srgbClr val="073763"/>
                  </a:solidFill>
                  <a:latin typeface="Sanchez"/>
                  <a:ea typeface="Sanchez"/>
                  <a:cs typeface="Sanchez"/>
                  <a:sym typeface="Sanchez"/>
                </a:rPr>
                <a:t>SD</a:t>
              </a:r>
              <a:r>
                <a:rPr lang="en-US" sz="3000" b="0" i="0" u="none" strike="noStrike" cap="none" dirty="0">
                  <a:solidFill>
                    <a:srgbClr val="073763"/>
                  </a:solidFill>
                  <a:latin typeface="Sanchez"/>
                  <a:ea typeface="Sanchez"/>
                  <a:cs typeface="Sanchez"/>
                  <a:sym typeface="Sanchez"/>
                </a:rPr>
                <a:t> = 1.42). </a:t>
              </a:r>
              <a:endParaRPr sz="3000" b="0" i="0" u="none" strike="noStrike" cap="none" dirty="0">
                <a:solidFill>
                  <a:srgbClr val="073763"/>
                </a:solidFill>
                <a:latin typeface="Sanchez"/>
                <a:ea typeface="Sanchez"/>
                <a:cs typeface="Sanchez"/>
                <a:sym typeface="Sanchez"/>
              </a:endParaRPr>
            </a:p>
            <a:p>
              <a:pPr marL="457200" marR="0" lvl="0" indent="-228600" algn="l" rtl="0">
                <a:lnSpc>
                  <a:spcPct val="100000"/>
                </a:lnSpc>
                <a:spcBef>
                  <a:spcPts val="0"/>
                </a:spcBef>
                <a:spcAft>
                  <a:spcPts val="0"/>
                </a:spcAft>
                <a:buClr>
                  <a:srgbClr val="1C4587"/>
                </a:buClr>
                <a:buSzPts val="3100"/>
                <a:buFont typeface="Sanchez"/>
                <a:buNone/>
              </a:pPr>
              <a:endParaRPr sz="3000" b="0" i="0" u="none" strike="noStrike" cap="none" dirty="0">
                <a:solidFill>
                  <a:srgbClr val="073763"/>
                </a:solidFill>
                <a:latin typeface="Sanchez"/>
                <a:ea typeface="Sanchez"/>
                <a:cs typeface="Sanchez"/>
                <a:sym typeface="Sanchez"/>
              </a:endParaRPr>
            </a:p>
            <a:p>
              <a:pPr marL="457200" marR="0" lvl="0" indent="-419100" algn="l" rtl="0">
                <a:lnSpc>
                  <a:spcPct val="100000"/>
                </a:lnSpc>
                <a:spcBef>
                  <a:spcPts val="0"/>
                </a:spcBef>
                <a:spcAft>
                  <a:spcPts val="0"/>
                </a:spcAft>
                <a:buClr>
                  <a:srgbClr val="073763"/>
                </a:buClr>
                <a:buSzPts val="3000"/>
                <a:buFont typeface="Sanchez"/>
                <a:buChar char="●"/>
              </a:pPr>
              <a:r>
                <a:rPr lang="en-US" sz="3000" b="0" i="0" u="none" strike="noStrike" cap="none" dirty="0">
                  <a:solidFill>
                    <a:srgbClr val="073763"/>
                  </a:solidFill>
                  <a:latin typeface="Sanchez"/>
                  <a:ea typeface="Sanchez"/>
                  <a:cs typeface="Sanchez"/>
                  <a:sym typeface="Sanchez"/>
                </a:rPr>
                <a:t>There was no main effect of Target, </a:t>
              </a:r>
              <a:r>
                <a:rPr lang="en-US" sz="3000" b="0" i="1" u="none" strike="noStrike" cap="none" dirty="0">
                  <a:solidFill>
                    <a:srgbClr val="073763"/>
                  </a:solidFill>
                  <a:latin typeface="Sanchez"/>
                  <a:ea typeface="Sanchez"/>
                  <a:cs typeface="Sanchez"/>
                  <a:sym typeface="Sanchez"/>
                </a:rPr>
                <a:t>p</a:t>
              </a:r>
              <a:r>
                <a:rPr lang="en-US" sz="3000" b="0" i="0" u="none" strike="noStrike" cap="none" dirty="0">
                  <a:solidFill>
                    <a:srgbClr val="073763"/>
                  </a:solidFill>
                  <a:latin typeface="Sanchez"/>
                  <a:ea typeface="Sanchez"/>
                  <a:cs typeface="Sanchez"/>
                  <a:sym typeface="Sanchez"/>
                </a:rPr>
                <a:t> = ns. </a:t>
              </a:r>
              <a:endParaRPr sz="3000" b="0" i="0" u="none" strike="noStrike" cap="none" dirty="0">
                <a:solidFill>
                  <a:srgbClr val="073763"/>
                </a:solidFill>
                <a:latin typeface="Sanchez"/>
                <a:ea typeface="Sanchez"/>
                <a:cs typeface="Sanchez"/>
                <a:sym typeface="Sanchez"/>
              </a:endParaRPr>
            </a:p>
            <a:p>
              <a:pPr marL="457200" marR="0" lvl="0" indent="-228600" algn="l" rtl="0">
                <a:lnSpc>
                  <a:spcPct val="100000"/>
                </a:lnSpc>
                <a:spcBef>
                  <a:spcPts val="0"/>
                </a:spcBef>
                <a:spcAft>
                  <a:spcPts val="0"/>
                </a:spcAft>
                <a:buClr>
                  <a:srgbClr val="1C4587"/>
                </a:buClr>
                <a:buSzPts val="3100"/>
                <a:buFont typeface="Sanchez"/>
                <a:buNone/>
              </a:pPr>
              <a:endParaRPr sz="3000" b="0" i="0" u="none" strike="noStrike" cap="none" dirty="0">
                <a:solidFill>
                  <a:srgbClr val="073763"/>
                </a:solidFill>
                <a:latin typeface="Sanchez"/>
                <a:ea typeface="Sanchez"/>
                <a:cs typeface="Sanchez"/>
                <a:sym typeface="Sanchez"/>
              </a:endParaRPr>
            </a:p>
            <a:p>
              <a:pPr marL="457200" marR="0" lvl="0" indent="-419100" algn="l" rtl="0">
                <a:lnSpc>
                  <a:spcPct val="100000"/>
                </a:lnSpc>
                <a:spcBef>
                  <a:spcPts val="0"/>
                </a:spcBef>
                <a:spcAft>
                  <a:spcPts val="0"/>
                </a:spcAft>
                <a:buClr>
                  <a:srgbClr val="073763"/>
                </a:buClr>
                <a:buSzPts val="3000"/>
                <a:buFont typeface="Sanchez"/>
                <a:buChar char="●"/>
              </a:pPr>
              <a:r>
                <a:rPr lang="en-US" sz="3000" b="0" i="0" u="none" strike="noStrike" cap="none" dirty="0">
                  <a:solidFill>
                    <a:srgbClr val="073763"/>
                  </a:solidFill>
                  <a:latin typeface="Sanchez"/>
                  <a:ea typeface="Sanchez"/>
                  <a:cs typeface="Sanchez"/>
                  <a:sym typeface="Sanchez"/>
                </a:rPr>
                <a:t>There was no interaction between Target and Valence of Behavior on authenticity judgments, </a:t>
              </a:r>
              <a:r>
                <a:rPr lang="en-US" sz="3000" b="0" i="1" u="none" strike="noStrike" cap="none" dirty="0">
                  <a:solidFill>
                    <a:srgbClr val="073763"/>
                  </a:solidFill>
                  <a:latin typeface="Sanchez"/>
                  <a:ea typeface="Sanchez"/>
                  <a:cs typeface="Sanchez"/>
                  <a:sym typeface="Sanchez"/>
                </a:rPr>
                <a:t>F</a:t>
              </a:r>
              <a:r>
                <a:rPr lang="en-US" sz="3000" b="0" i="0" u="none" strike="noStrike" cap="none" dirty="0">
                  <a:solidFill>
                    <a:srgbClr val="073763"/>
                  </a:solidFill>
                  <a:latin typeface="Sanchez"/>
                  <a:ea typeface="Sanchez"/>
                  <a:cs typeface="Sanchez"/>
                  <a:sym typeface="Sanchez"/>
                </a:rPr>
                <a:t>(1, 57) = .035, </a:t>
              </a:r>
              <a:r>
                <a:rPr lang="en-US" sz="3000" b="0" i="1" u="none" strike="noStrike" cap="none" dirty="0">
                  <a:solidFill>
                    <a:srgbClr val="073763"/>
                  </a:solidFill>
                  <a:latin typeface="Sanchez"/>
                  <a:ea typeface="Sanchez"/>
                  <a:cs typeface="Sanchez"/>
                  <a:sym typeface="Sanchez"/>
                </a:rPr>
                <a:t>p</a:t>
              </a:r>
              <a:r>
                <a:rPr lang="en-US" sz="3000" b="0" i="0" u="none" strike="noStrike" cap="none" dirty="0">
                  <a:solidFill>
                    <a:srgbClr val="073763"/>
                  </a:solidFill>
                  <a:latin typeface="Sanchez"/>
                  <a:ea typeface="Sanchez"/>
                  <a:cs typeface="Sanchez"/>
                  <a:sym typeface="Sanchez"/>
                </a:rPr>
                <a:t> = .85. </a:t>
              </a:r>
              <a:endParaRPr sz="3000" b="0" i="0" u="none" strike="noStrike" cap="none" dirty="0">
                <a:solidFill>
                  <a:srgbClr val="073763"/>
                </a:solidFill>
                <a:latin typeface="Sanchez"/>
                <a:ea typeface="Sanchez"/>
                <a:cs typeface="Sanchez"/>
                <a:sym typeface="Sanchez"/>
              </a:endParaRPr>
            </a:p>
            <a:p>
              <a:pPr marL="457200" marR="0" lvl="0" indent="-228600" algn="l" rtl="0">
                <a:lnSpc>
                  <a:spcPct val="100000"/>
                </a:lnSpc>
                <a:spcBef>
                  <a:spcPts val="0"/>
                </a:spcBef>
                <a:spcAft>
                  <a:spcPts val="0"/>
                </a:spcAft>
                <a:buClr>
                  <a:srgbClr val="1C4587"/>
                </a:buClr>
                <a:buSzPts val="3100"/>
                <a:buFont typeface="Sanchez"/>
                <a:buNone/>
              </a:pPr>
              <a:endParaRPr sz="2400" b="0" i="0" u="none" strike="noStrike" cap="none" dirty="0">
                <a:solidFill>
                  <a:srgbClr val="1C4587"/>
                </a:solidFill>
                <a:latin typeface="Sanchez"/>
                <a:ea typeface="Sanchez"/>
                <a:cs typeface="Sanchez"/>
                <a:sym typeface="Sanchez"/>
              </a:endParaRPr>
            </a:p>
          </p:txBody>
        </p:sp>
      </p:grpSp>
      <p:sp>
        <p:nvSpPr>
          <p:cNvPr id="106" name="Google Shape;106;p1"/>
          <p:cNvSpPr txBox="1"/>
          <p:nvPr/>
        </p:nvSpPr>
        <p:spPr>
          <a:xfrm>
            <a:off x="27417100" y="19720175"/>
            <a:ext cx="14330700" cy="6412200"/>
          </a:xfrm>
          <a:prstGeom prst="rect">
            <a:avLst/>
          </a:prstGeom>
          <a:noFill/>
          <a:ln>
            <a:noFill/>
          </a:ln>
        </p:spPr>
        <p:txBody>
          <a:bodyPr spcFirstLastPara="1" wrap="square" lIns="91425" tIns="91425" rIns="91425" bIns="91425" anchor="t" anchorCtr="0">
            <a:noAutofit/>
          </a:bodyPr>
          <a:lstStyle/>
          <a:p>
            <a:pPr marL="457200" marR="0" lvl="0" indent="-412750" algn="l" rtl="0">
              <a:lnSpc>
                <a:spcPct val="100000"/>
              </a:lnSpc>
              <a:spcBef>
                <a:spcPts val="0"/>
              </a:spcBef>
              <a:spcAft>
                <a:spcPts val="0"/>
              </a:spcAft>
              <a:buClr>
                <a:srgbClr val="073763"/>
              </a:buClr>
              <a:buSzPts val="2900"/>
              <a:buFont typeface="Sanchez"/>
              <a:buChar char="●"/>
            </a:pPr>
            <a:r>
              <a:rPr lang="en-US" sz="2900" b="0" i="0" u="none" strike="noStrike" cap="none" dirty="0">
                <a:solidFill>
                  <a:srgbClr val="073763"/>
                </a:solidFill>
                <a:latin typeface="Sanchez"/>
                <a:ea typeface="Sanchez"/>
                <a:cs typeface="Sanchez"/>
                <a:sym typeface="Sanchez"/>
              </a:rPr>
              <a:t>Positive behaviors of the self were judged to be more authentic than negative behaviors, confirming past research. </a:t>
            </a:r>
            <a:endParaRPr sz="2900" b="0" i="0" u="none" strike="noStrike" cap="none" dirty="0">
              <a:solidFill>
                <a:srgbClr val="073763"/>
              </a:solidFill>
              <a:latin typeface="Sanchez"/>
              <a:ea typeface="Sanchez"/>
              <a:cs typeface="Sanchez"/>
              <a:sym typeface="Sanchez"/>
            </a:endParaRPr>
          </a:p>
          <a:p>
            <a:pPr marL="457200" marR="0" lvl="0" indent="-228600" algn="l" rtl="0">
              <a:lnSpc>
                <a:spcPct val="100000"/>
              </a:lnSpc>
              <a:spcBef>
                <a:spcPts val="0"/>
              </a:spcBef>
              <a:spcAft>
                <a:spcPts val="0"/>
              </a:spcAft>
              <a:buClr>
                <a:srgbClr val="000000"/>
              </a:buClr>
              <a:buSzPts val="2400"/>
              <a:buFont typeface="Arial"/>
              <a:buNone/>
            </a:pPr>
            <a:endParaRPr sz="2900" b="0" i="0" u="none" strike="noStrike" cap="none" dirty="0">
              <a:solidFill>
                <a:srgbClr val="073763"/>
              </a:solidFill>
              <a:latin typeface="Sanchez"/>
              <a:ea typeface="Sanchez"/>
              <a:cs typeface="Sanchez"/>
              <a:sym typeface="Sanchez"/>
            </a:endParaRPr>
          </a:p>
          <a:p>
            <a:pPr marL="457200" marR="0" lvl="0" indent="-412750" algn="l" rtl="0">
              <a:lnSpc>
                <a:spcPct val="100000"/>
              </a:lnSpc>
              <a:spcBef>
                <a:spcPts val="0"/>
              </a:spcBef>
              <a:spcAft>
                <a:spcPts val="0"/>
              </a:spcAft>
              <a:buClr>
                <a:srgbClr val="073763"/>
              </a:buClr>
              <a:buSzPts val="2900"/>
              <a:buFont typeface="Sanchez"/>
              <a:buChar char="●"/>
            </a:pPr>
            <a:r>
              <a:rPr lang="en-US" sz="2900" b="0" i="0" u="none" strike="noStrike" cap="none" dirty="0">
                <a:solidFill>
                  <a:srgbClr val="073763"/>
                </a:solidFill>
                <a:latin typeface="Sanchez"/>
                <a:ea typeface="Sanchez"/>
                <a:cs typeface="Sanchez"/>
                <a:sym typeface="Sanchez"/>
              </a:rPr>
              <a:t>Contrary to our hypothesis, people also judged an acquaintance’s positive behaviors to be more authentic than their negative behaviors.</a:t>
            </a:r>
            <a:br>
              <a:rPr lang="en-US" sz="2900" b="0" i="0" u="none" strike="noStrike" cap="none" dirty="0">
                <a:solidFill>
                  <a:srgbClr val="073763"/>
                </a:solidFill>
                <a:latin typeface="Sanchez"/>
                <a:ea typeface="Sanchez"/>
                <a:cs typeface="Sanchez"/>
                <a:sym typeface="Sanchez"/>
              </a:rPr>
            </a:br>
            <a:endParaRPr sz="2900" b="0" i="0" u="none" strike="noStrike" cap="none" dirty="0">
              <a:solidFill>
                <a:srgbClr val="073763"/>
              </a:solidFill>
              <a:latin typeface="Sanchez"/>
              <a:ea typeface="Sanchez"/>
              <a:cs typeface="Sanchez"/>
              <a:sym typeface="Sanchez"/>
            </a:endParaRPr>
          </a:p>
          <a:p>
            <a:pPr marL="457200" marR="0" lvl="0" indent="-412750" algn="l" rtl="0">
              <a:lnSpc>
                <a:spcPct val="100000"/>
              </a:lnSpc>
              <a:spcBef>
                <a:spcPts val="0"/>
              </a:spcBef>
              <a:spcAft>
                <a:spcPts val="0"/>
              </a:spcAft>
              <a:buClr>
                <a:srgbClr val="073763"/>
              </a:buClr>
              <a:buSzPts val="2900"/>
              <a:buFont typeface="Sanchez"/>
              <a:buChar char="●"/>
            </a:pPr>
            <a:r>
              <a:rPr lang="en-US" sz="2900" b="0" i="0" u="none" strike="noStrike" cap="none" dirty="0">
                <a:solidFill>
                  <a:srgbClr val="073763"/>
                </a:solidFill>
                <a:latin typeface="Sanchez"/>
                <a:ea typeface="Sanchez"/>
                <a:cs typeface="Sanchez"/>
                <a:sym typeface="Sanchez"/>
              </a:rPr>
              <a:t>Perhaps participants still generally felt positively about the acquaintance they thought about and/or felt close to this acquaintance in some way, which led them to show the bias in their judgment of that person’s authenticity. </a:t>
            </a:r>
            <a:br>
              <a:rPr lang="en-US" sz="2900" b="0" i="0" u="none" strike="noStrike" cap="none" dirty="0">
                <a:solidFill>
                  <a:srgbClr val="073763"/>
                </a:solidFill>
                <a:latin typeface="Sanchez"/>
                <a:ea typeface="Sanchez"/>
                <a:cs typeface="Sanchez"/>
                <a:sym typeface="Sanchez"/>
              </a:rPr>
            </a:br>
            <a:endParaRPr sz="2900" b="0" i="0" u="none" strike="noStrike" cap="none" dirty="0">
              <a:solidFill>
                <a:srgbClr val="073763"/>
              </a:solidFill>
              <a:latin typeface="Sanchez"/>
              <a:ea typeface="Sanchez"/>
              <a:cs typeface="Sanchez"/>
              <a:sym typeface="Sanchez"/>
            </a:endParaRPr>
          </a:p>
          <a:p>
            <a:pPr marL="457200" marR="0" lvl="0" indent="-412750" algn="l" rtl="0">
              <a:lnSpc>
                <a:spcPct val="100000"/>
              </a:lnSpc>
              <a:spcBef>
                <a:spcPts val="0"/>
              </a:spcBef>
              <a:spcAft>
                <a:spcPts val="0"/>
              </a:spcAft>
              <a:buClr>
                <a:srgbClr val="073763"/>
              </a:buClr>
              <a:buSzPts val="2900"/>
              <a:buFont typeface="Sanchez"/>
              <a:buChar char="●"/>
            </a:pPr>
            <a:r>
              <a:rPr lang="en-US" sz="2900" b="0" i="0" u="none" strike="noStrike" cap="none" dirty="0">
                <a:solidFill>
                  <a:srgbClr val="073763"/>
                </a:solidFill>
                <a:latin typeface="Sanchez"/>
                <a:ea typeface="Sanchez"/>
                <a:cs typeface="Sanchez"/>
                <a:sym typeface="Sanchez"/>
              </a:rPr>
              <a:t>Future studies could control for or measure the level of relationship positivity and closeness. Another possibility would be to ask participants to imagine someone they do not know (i.e., a stranger) with certain positive and negative characteristics, and then examine the bias in that context. </a:t>
            </a:r>
            <a:endParaRPr sz="2900" b="0" i="0" u="none" strike="noStrike" cap="none" dirty="0">
              <a:solidFill>
                <a:srgbClr val="000000"/>
              </a:solidFill>
              <a:latin typeface="Sanchez"/>
              <a:ea typeface="Sanchez"/>
              <a:cs typeface="Sanchez"/>
              <a:sym typeface="Sanchez"/>
            </a:endParaRPr>
          </a:p>
        </p:txBody>
      </p:sp>
      <p:grpSp>
        <p:nvGrpSpPr>
          <p:cNvPr id="107" name="Google Shape;107;p1"/>
          <p:cNvGrpSpPr/>
          <p:nvPr/>
        </p:nvGrpSpPr>
        <p:grpSpPr>
          <a:xfrm>
            <a:off x="14044157" y="23252193"/>
            <a:ext cx="12903731" cy="4583389"/>
            <a:chOff x="3226441" y="18537239"/>
            <a:chExt cx="17974274" cy="6066696"/>
          </a:xfrm>
        </p:grpSpPr>
        <p:sp>
          <p:nvSpPr>
            <p:cNvPr id="108" name="Google Shape;108;p1"/>
            <p:cNvSpPr/>
            <p:nvPr/>
          </p:nvSpPr>
          <p:spPr>
            <a:xfrm>
              <a:off x="6703415" y="19167816"/>
              <a:ext cx="1296900" cy="79800"/>
            </a:xfrm>
            <a:prstGeom prst="roundRect">
              <a:avLst>
                <a:gd name="adj" fmla="val 50000"/>
              </a:avLst>
            </a:prstGeom>
            <a:solidFill>
              <a:srgbClr val="073763"/>
            </a:solidFill>
            <a:ln>
              <a:noFill/>
            </a:ln>
          </p:spPr>
          <p:txBody>
            <a:bodyPr spcFirstLastPara="1" wrap="square" lIns="438850" tIns="438850" rIns="438850" bIns="43885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73763"/>
                </a:solidFill>
                <a:latin typeface="Arial"/>
                <a:ea typeface="Arial"/>
                <a:cs typeface="Arial"/>
                <a:sym typeface="Arial"/>
              </a:endParaRPr>
            </a:p>
          </p:txBody>
        </p:sp>
        <p:grpSp>
          <p:nvGrpSpPr>
            <p:cNvPr id="109" name="Google Shape;109;p1"/>
            <p:cNvGrpSpPr/>
            <p:nvPr/>
          </p:nvGrpSpPr>
          <p:grpSpPr>
            <a:xfrm>
              <a:off x="3226441" y="18537240"/>
              <a:ext cx="3913882" cy="6066693"/>
              <a:chOff x="571535" y="1957150"/>
              <a:chExt cx="1793631" cy="2799323"/>
            </a:xfrm>
          </p:grpSpPr>
          <p:sp>
            <p:nvSpPr>
              <p:cNvPr id="110" name="Google Shape;110;p1"/>
              <p:cNvSpPr/>
              <p:nvPr/>
            </p:nvSpPr>
            <p:spPr>
              <a:xfrm>
                <a:off x="1151886" y="1957150"/>
                <a:ext cx="594300" cy="594300"/>
              </a:xfrm>
              <a:prstGeom prst="ellipse">
                <a:avLst/>
              </a:prstGeom>
              <a:noFill/>
              <a:ln w="38100" cap="flat" cmpd="sng">
                <a:solidFill>
                  <a:srgbClr val="073763"/>
                </a:solidFill>
                <a:prstDash val="solid"/>
                <a:round/>
                <a:headEnd type="none" w="sm" len="sm"/>
                <a:tailEnd type="none" w="sm" len="sm"/>
              </a:ln>
            </p:spPr>
            <p:txBody>
              <a:bodyPr spcFirstLastPara="1" wrap="square" lIns="438850" tIns="438850" rIns="438850" bIns="43885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73763"/>
                  </a:solidFill>
                  <a:latin typeface="Arial"/>
                  <a:ea typeface="Arial"/>
                  <a:cs typeface="Arial"/>
                  <a:sym typeface="Arial"/>
                </a:endParaRPr>
              </a:p>
            </p:txBody>
          </p:sp>
          <p:sp>
            <p:nvSpPr>
              <p:cNvPr id="111" name="Google Shape;111;p1"/>
              <p:cNvSpPr txBox="1"/>
              <p:nvPr/>
            </p:nvSpPr>
            <p:spPr>
              <a:xfrm>
                <a:off x="656066" y="2629719"/>
                <a:ext cx="1709100" cy="671700"/>
              </a:xfrm>
              <a:prstGeom prst="rect">
                <a:avLst/>
              </a:prstGeom>
              <a:noFill/>
              <a:ln>
                <a:noFill/>
              </a:ln>
            </p:spPr>
            <p:txBody>
              <a:bodyPr spcFirstLastPara="1" wrap="square" lIns="438850" tIns="438850" rIns="438850" bIns="438850" anchor="b" anchorCtr="0">
                <a:noAutofit/>
              </a:bodyPr>
              <a:lstStyle/>
              <a:p>
                <a:pPr marL="0" marR="0" lvl="0" indent="0" algn="ctr" rtl="0">
                  <a:lnSpc>
                    <a:spcPct val="115000"/>
                  </a:lnSpc>
                  <a:spcBef>
                    <a:spcPts val="0"/>
                  </a:spcBef>
                  <a:spcAft>
                    <a:spcPts val="0"/>
                  </a:spcAft>
                  <a:buClr>
                    <a:srgbClr val="000000"/>
                  </a:buClr>
                  <a:buSzPts val="1800"/>
                  <a:buFont typeface="Arial"/>
                  <a:buNone/>
                </a:pPr>
                <a:r>
                  <a:rPr lang="en-US" sz="2000" b="1" i="0" u="none" strike="noStrike" cap="none">
                    <a:solidFill>
                      <a:srgbClr val="073763"/>
                    </a:solidFill>
                    <a:latin typeface="Roboto"/>
                    <a:ea typeface="Roboto"/>
                    <a:cs typeface="Roboto"/>
                    <a:sym typeface="Roboto"/>
                  </a:rPr>
                  <a:t>Describe </a:t>
                </a:r>
                <a:endParaRPr sz="2000" b="1" i="0" u="none" strike="noStrike" cap="none">
                  <a:solidFill>
                    <a:srgbClr val="073763"/>
                  </a:solidFill>
                  <a:latin typeface="Roboto"/>
                  <a:ea typeface="Roboto"/>
                  <a:cs typeface="Roboto"/>
                  <a:sym typeface="Roboto"/>
                </a:endParaRPr>
              </a:p>
              <a:p>
                <a:pPr marL="0" marR="0" lvl="0" indent="0" algn="ctr" rtl="0">
                  <a:lnSpc>
                    <a:spcPct val="115000"/>
                  </a:lnSpc>
                  <a:spcBef>
                    <a:spcPts val="0"/>
                  </a:spcBef>
                  <a:spcAft>
                    <a:spcPts val="0"/>
                  </a:spcAft>
                  <a:buClr>
                    <a:srgbClr val="000000"/>
                  </a:buClr>
                  <a:buSzPts val="1800"/>
                  <a:buFont typeface="Arial"/>
                  <a:buNone/>
                </a:pPr>
                <a:r>
                  <a:rPr lang="en-US" sz="2000" b="1" i="0" u="none" strike="noStrike" cap="none">
                    <a:solidFill>
                      <a:srgbClr val="073763"/>
                    </a:solidFill>
                    <a:latin typeface="Roboto"/>
                    <a:ea typeface="Roboto"/>
                    <a:cs typeface="Roboto"/>
                    <a:sym typeface="Roboto"/>
                  </a:rPr>
                  <a:t>Aspect</a:t>
                </a:r>
                <a:endParaRPr sz="2000" b="1" i="0" u="none" strike="noStrike" cap="none">
                  <a:solidFill>
                    <a:srgbClr val="073763"/>
                  </a:solidFill>
                  <a:latin typeface="Roboto"/>
                  <a:ea typeface="Roboto"/>
                  <a:cs typeface="Roboto"/>
                  <a:sym typeface="Roboto"/>
                </a:endParaRPr>
              </a:p>
            </p:txBody>
          </p:sp>
          <p:sp>
            <p:nvSpPr>
              <p:cNvPr id="112" name="Google Shape;112;p1"/>
              <p:cNvSpPr txBox="1"/>
              <p:nvPr/>
            </p:nvSpPr>
            <p:spPr>
              <a:xfrm>
                <a:off x="571535" y="2927073"/>
                <a:ext cx="1755000" cy="1829400"/>
              </a:xfrm>
              <a:prstGeom prst="rect">
                <a:avLst/>
              </a:prstGeom>
              <a:noFill/>
              <a:ln>
                <a:noFill/>
              </a:ln>
            </p:spPr>
            <p:txBody>
              <a:bodyPr spcFirstLastPara="1" wrap="square" lIns="438850" tIns="438850" rIns="438850" bIns="438850" anchor="t" anchorCtr="0">
                <a:noAutofit/>
              </a:bodyPr>
              <a:lstStyle/>
              <a:p>
                <a:pPr marL="0" marR="0" lvl="0" indent="0" algn="ctr" rtl="0">
                  <a:lnSpc>
                    <a:spcPct val="115000"/>
                  </a:lnSpc>
                  <a:spcBef>
                    <a:spcPts val="0"/>
                  </a:spcBef>
                  <a:spcAft>
                    <a:spcPts val="7700"/>
                  </a:spcAft>
                  <a:buClr>
                    <a:srgbClr val="000000"/>
                  </a:buClr>
                  <a:buSzPts val="1500"/>
                  <a:buFont typeface="Arial"/>
                  <a:buNone/>
                </a:pPr>
                <a:r>
                  <a:rPr lang="en-US" sz="1800" b="0" i="0" u="none" strike="noStrike" cap="none">
                    <a:solidFill>
                      <a:srgbClr val="073763"/>
                    </a:solidFill>
                    <a:latin typeface="Roboto"/>
                    <a:ea typeface="Roboto"/>
                    <a:cs typeface="Roboto"/>
                    <a:sym typeface="Roboto"/>
                  </a:rPr>
                  <a:t>Participants were instructed to describe either a positive or negative aspect of themselves or an acquaintance.</a:t>
                </a:r>
                <a:endParaRPr sz="1800" b="0" i="0" u="none" strike="noStrike" cap="none">
                  <a:solidFill>
                    <a:srgbClr val="073763"/>
                  </a:solidFill>
                  <a:latin typeface="Roboto"/>
                  <a:ea typeface="Roboto"/>
                  <a:cs typeface="Roboto"/>
                  <a:sym typeface="Roboto"/>
                </a:endParaRPr>
              </a:p>
            </p:txBody>
          </p:sp>
        </p:grpSp>
        <p:grpSp>
          <p:nvGrpSpPr>
            <p:cNvPr id="113" name="Google Shape;113;p1"/>
            <p:cNvGrpSpPr/>
            <p:nvPr/>
          </p:nvGrpSpPr>
          <p:grpSpPr>
            <a:xfrm>
              <a:off x="16309975" y="18537239"/>
              <a:ext cx="4890740" cy="6066696"/>
              <a:chOff x="6567370" y="1957150"/>
              <a:chExt cx="2241300" cy="2799324"/>
            </a:xfrm>
          </p:grpSpPr>
          <p:sp>
            <p:nvSpPr>
              <p:cNvPr id="114" name="Google Shape;114;p1"/>
              <p:cNvSpPr/>
              <p:nvPr/>
            </p:nvSpPr>
            <p:spPr>
              <a:xfrm>
                <a:off x="7420786" y="1957150"/>
                <a:ext cx="594300" cy="594300"/>
              </a:xfrm>
              <a:prstGeom prst="ellipse">
                <a:avLst/>
              </a:prstGeom>
              <a:noFill/>
              <a:ln w="38100" cap="flat" cmpd="sng">
                <a:solidFill>
                  <a:srgbClr val="073763"/>
                </a:solidFill>
                <a:prstDash val="solid"/>
                <a:round/>
                <a:headEnd type="none" w="sm" len="sm"/>
                <a:tailEnd type="none" w="sm" len="sm"/>
              </a:ln>
            </p:spPr>
            <p:txBody>
              <a:bodyPr spcFirstLastPara="1" wrap="square" lIns="438850" tIns="438850" rIns="438850" bIns="43885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73763"/>
                  </a:solidFill>
                  <a:latin typeface="Arial"/>
                  <a:ea typeface="Arial"/>
                  <a:cs typeface="Arial"/>
                  <a:sym typeface="Arial"/>
                </a:endParaRPr>
              </a:p>
            </p:txBody>
          </p:sp>
          <p:sp>
            <p:nvSpPr>
              <p:cNvPr id="115" name="Google Shape;115;p1"/>
              <p:cNvSpPr txBox="1"/>
              <p:nvPr/>
            </p:nvSpPr>
            <p:spPr>
              <a:xfrm>
                <a:off x="6847848" y="2573016"/>
                <a:ext cx="1709100" cy="785100"/>
              </a:xfrm>
              <a:prstGeom prst="rect">
                <a:avLst/>
              </a:prstGeom>
              <a:noFill/>
              <a:ln>
                <a:noFill/>
              </a:ln>
            </p:spPr>
            <p:txBody>
              <a:bodyPr spcFirstLastPara="1" wrap="square" lIns="438850" tIns="438850" rIns="438850" bIns="438850" anchor="b" anchorCtr="0">
                <a:noAutofit/>
              </a:bodyPr>
              <a:lstStyle/>
              <a:p>
                <a:pPr marL="0" marR="0" lvl="0" indent="0" algn="ctr" rtl="0">
                  <a:lnSpc>
                    <a:spcPct val="115000"/>
                  </a:lnSpc>
                  <a:spcBef>
                    <a:spcPts val="0"/>
                  </a:spcBef>
                  <a:spcAft>
                    <a:spcPts val="0"/>
                  </a:spcAft>
                  <a:buClr>
                    <a:srgbClr val="000000"/>
                  </a:buClr>
                  <a:buSzPts val="1800"/>
                  <a:buFont typeface="Arial"/>
                  <a:buNone/>
                </a:pPr>
                <a:r>
                  <a:rPr lang="en-US" sz="2000" b="1" i="0" u="none" strike="noStrike" cap="none">
                    <a:solidFill>
                      <a:srgbClr val="073763"/>
                    </a:solidFill>
                    <a:latin typeface="Roboto"/>
                    <a:ea typeface="Roboto"/>
                    <a:cs typeface="Roboto"/>
                    <a:sym typeface="Roboto"/>
                  </a:rPr>
                  <a:t>Authenticity Rating</a:t>
                </a:r>
                <a:endParaRPr sz="2000" b="1" i="0" u="none" strike="noStrike" cap="none">
                  <a:solidFill>
                    <a:srgbClr val="073763"/>
                  </a:solidFill>
                  <a:latin typeface="Roboto"/>
                  <a:ea typeface="Roboto"/>
                  <a:cs typeface="Roboto"/>
                  <a:sym typeface="Roboto"/>
                </a:endParaRPr>
              </a:p>
            </p:txBody>
          </p:sp>
          <p:sp>
            <p:nvSpPr>
              <p:cNvPr id="116" name="Google Shape;116;p1"/>
              <p:cNvSpPr txBox="1"/>
              <p:nvPr/>
            </p:nvSpPr>
            <p:spPr>
              <a:xfrm>
                <a:off x="6567370" y="2927074"/>
                <a:ext cx="2241300" cy="1829400"/>
              </a:xfrm>
              <a:prstGeom prst="rect">
                <a:avLst/>
              </a:prstGeom>
              <a:noFill/>
              <a:ln>
                <a:noFill/>
              </a:ln>
            </p:spPr>
            <p:txBody>
              <a:bodyPr spcFirstLastPara="1" wrap="square" lIns="438850" tIns="438850" rIns="438850" bIns="438850" anchor="t" anchorCtr="0">
                <a:noAutofit/>
              </a:bodyPr>
              <a:lstStyle/>
              <a:p>
                <a:pPr marL="0" marR="0" lvl="0" indent="0" algn="ctr" rtl="0">
                  <a:lnSpc>
                    <a:spcPct val="115000"/>
                  </a:lnSpc>
                  <a:spcBef>
                    <a:spcPts val="0"/>
                  </a:spcBef>
                  <a:spcAft>
                    <a:spcPts val="7700"/>
                  </a:spcAft>
                  <a:buClr>
                    <a:srgbClr val="000000"/>
                  </a:buClr>
                  <a:buSzPts val="1500"/>
                  <a:buFont typeface="Arial"/>
                  <a:buNone/>
                </a:pPr>
                <a:r>
                  <a:rPr lang="en-US" sz="1800" b="0" i="0" u="none" strike="noStrike" cap="none" dirty="0">
                    <a:solidFill>
                      <a:srgbClr val="073763"/>
                    </a:solidFill>
                    <a:latin typeface="Roboto"/>
                    <a:ea typeface="Roboto"/>
                    <a:cs typeface="Roboto"/>
                    <a:sym typeface="Roboto"/>
                  </a:rPr>
                  <a:t>Participants were then presented with the written behavior, a definition of authenticity, and then prompted to rate how authentic this behavior was to their “target” (Themselves or Acquaintance)</a:t>
                </a:r>
                <a:endParaRPr sz="1800" b="0" i="0" u="none" strike="noStrike" cap="none" dirty="0">
                  <a:solidFill>
                    <a:srgbClr val="073763"/>
                  </a:solidFill>
                  <a:latin typeface="Roboto"/>
                  <a:ea typeface="Roboto"/>
                  <a:cs typeface="Roboto"/>
                  <a:sym typeface="Roboto"/>
                </a:endParaRPr>
              </a:p>
            </p:txBody>
          </p:sp>
        </p:grpSp>
        <p:sp>
          <p:nvSpPr>
            <p:cNvPr id="117" name="Google Shape;117;p1"/>
            <p:cNvSpPr/>
            <p:nvPr/>
          </p:nvSpPr>
          <p:spPr>
            <a:xfrm>
              <a:off x="11443356" y="19167816"/>
              <a:ext cx="1296900" cy="79800"/>
            </a:xfrm>
            <a:prstGeom prst="roundRect">
              <a:avLst>
                <a:gd name="adj" fmla="val 50000"/>
              </a:avLst>
            </a:prstGeom>
            <a:solidFill>
              <a:srgbClr val="073763"/>
            </a:solidFill>
            <a:ln>
              <a:noFill/>
            </a:ln>
          </p:spPr>
          <p:txBody>
            <a:bodyPr spcFirstLastPara="1" wrap="square" lIns="438850" tIns="438850" rIns="438850" bIns="43885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73763"/>
                </a:solidFill>
                <a:latin typeface="Arial"/>
                <a:ea typeface="Arial"/>
                <a:cs typeface="Arial"/>
                <a:sym typeface="Arial"/>
              </a:endParaRPr>
            </a:p>
          </p:txBody>
        </p:sp>
        <p:sp>
          <p:nvSpPr>
            <p:cNvPr id="118" name="Google Shape;118;p1"/>
            <p:cNvSpPr/>
            <p:nvPr/>
          </p:nvSpPr>
          <p:spPr>
            <a:xfrm>
              <a:off x="15986392" y="19167816"/>
              <a:ext cx="1296900" cy="79800"/>
            </a:xfrm>
            <a:prstGeom prst="roundRect">
              <a:avLst>
                <a:gd name="adj" fmla="val 50000"/>
              </a:avLst>
            </a:prstGeom>
            <a:solidFill>
              <a:srgbClr val="073763"/>
            </a:solidFill>
            <a:ln>
              <a:noFill/>
            </a:ln>
          </p:spPr>
          <p:txBody>
            <a:bodyPr spcFirstLastPara="1" wrap="square" lIns="438850" tIns="438850" rIns="438850" bIns="43885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73763"/>
                </a:solidFill>
                <a:latin typeface="Arial"/>
                <a:ea typeface="Arial"/>
                <a:cs typeface="Arial"/>
                <a:sym typeface="Arial"/>
              </a:endParaRPr>
            </a:p>
          </p:txBody>
        </p:sp>
        <p:grpSp>
          <p:nvGrpSpPr>
            <p:cNvPr id="119" name="Google Shape;119;p1"/>
            <p:cNvGrpSpPr/>
            <p:nvPr/>
          </p:nvGrpSpPr>
          <p:grpSpPr>
            <a:xfrm>
              <a:off x="11990746" y="18537239"/>
              <a:ext cx="4865210" cy="6066696"/>
              <a:chOff x="4587990" y="1957150"/>
              <a:chExt cx="2229600" cy="2799324"/>
            </a:xfrm>
          </p:grpSpPr>
          <p:sp>
            <p:nvSpPr>
              <p:cNvPr id="120" name="Google Shape;120;p1"/>
              <p:cNvSpPr/>
              <p:nvPr/>
            </p:nvSpPr>
            <p:spPr>
              <a:xfrm>
                <a:off x="5338808" y="1957150"/>
                <a:ext cx="594300" cy="594300"/>
              </a:xfrm>
              <a:prstGeom prst="ellipse">
                <a:avLst/>
              </a:prstGeom>
              <a:noFill/>
              <a:ln w="38100" cap="flat" cmpd="sng">
                <a:solidFill>
                  <a:srgbClr val="073763"/>
                </a:solidFill>
                <a:prstDash val="solid"/>
                <a:round/>
                <a:headEnd type="none" w="sm" len="sm"/>
                <a:tailEnd type="none" w="sm" len="sm"/>
              </a:ln>
            </p:spPr>
            <p:txBody>
              <a:bodyPr spcFirstLastPara="1" wrap="square" lIns="438850" tIns="438850" rIns="438850" bIns="43885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73763"/>
                  </a:solidFill>
                  <a:latin typeface="Arial"/>
                  <a:ea typeface="Arial"/>
                  <a:cs typeface="Arial"/>
                  <a:sym typeface="Arial"/>
                </a:endParaRPr>
              </a:p>
            </p:txBody>
          </p:sp>
          <p:sp>
            <p:nvSpPr>
              <p:cNvPr id="121" name="Google Shape;121;p1"/>
              <p:cNvSpPr txBox="1"/>
              <p:nvPr/>
            </p:nvSpPr>
            <p:spPr>
              <a:xfrm>
                <a:off x="4773640" y="2676259"/>
                <a:ext cx="1709100" cy="671700"/>
              </a:xfrm>
              <a:prstGeom prst="rect">
                <a:avLst/>
              </a:prstGeom>
              <a:noFill/>
              <a:ln>
                <a:noFill/>
              </a:ln>
            </p:spPr>
            <p:txBody>
              <a:bodyPr spcFirstLastPara="1" wrap="square" lIns="438850" tIns="438850" rIns="438850" bIns="438850" anchor="b" anchorCtr="0">
                <a:noAutofit/>
              </a:bodyPr>
              <a:lstStyle/>
              <a:p>
                <a:pPr marL="0" marR="0" lvl="0" indent="0" algn="ctr" rtl="0">
                  <a:lnSpc>
                    <a:spcPct val="115000"/>
                  </a:lnSpc>
                  <a:spcBef>
                    <a:spcPts val="0"/>
                  </a:spcBef>
                  <a:spcAft>
                    <a:spcPts val="0"/>
                  </a:spcAft>
                  <a:buClr>
                    <a:srgbClr val="000000"/>
                  </a:buClr>
                  <a:buSzPts val="1800"/>
                  <a:buFont typeface="Arial"/>
                  <a:buNone/>
                </a:pPr>
                <a:r>
                  <a:rPr lang="en-US" sz="2000" b="1" i="0" u="none" strike="noStrike" cap="none">
                    <a:solidFill>
                      <a:srgbClr val="073763"/>
                    </a:solidFill>
                    <a:latin typeface="Roboto"/>
                    <a:ea typeface="Roboto"/>
                    <a:cs typeface="Roboto"/>
                    <a:sym typeface="Roboto"/>
                  </a:rPr>
                  <a:t>Describe Behavior</a:t>
                </a:r>
                <a:endParaRPr sz="2000" b="1" i="0" u="none" strike="noStrike" cap="none">
                  <a:solidFill>
                    <a:srgbClr val="073763"/>
                  </a:solidFill>
                  <a:latin typeface="Roboto"/>
                  <a:ea typeface="Roboto"/>
                  <a:cs typeface="Roboto"/>
                  <a:sym typeface="Roboto"/>
                </a:endParaRPr>
              </a:p>
            </p:txBody>
          </p:sp>
          <p:sp>
            <p:nvSpPr>
              <p:cNvPr id="122" name="Google Shape;122;p1"/>
              <p:cNvSpPr txBox="1"/>
              <p:nvPr/>
            </p:nvSpPr>
            <p:spPr>
              <a:xfrm>
                <a:off x="4587990" y="2927074"/>
                <a:ext cx="2229600" cy="1829400"/>
              </a:xfrm>
              <a:prstGeom prst="rect">
                <a:avLst/>
              </a:prstGeom>
              <a:noFill/>
              <a:ln>
                <a:noFill/>
              </a:ln>
            </p:spPr>
            <p:txBody>
              <a:bodyPr spcFirstLastPara="1" wrap="square" lIns="438850" tIns="438850" rIns="438850" bIns="438850" anchor="t" anchorCtr="0">
                <a:noAutofit/>
              </a:bodyPr>
              <a:lstStyle/>
              <a:p>
                <a:pPr marL="0" marR="0" lvl="0" indent="0" algn="ctr" rtl="0">
                  <a:lnSpc>
                    <a:spcPct val="115000"/>
                  </a:lnSpc>
                  <a:spcBef>
                    <a:spcPts val="0"/>
                  </a:spcBef>
                  <a:spcAft>
                    <a:spcPts val="7700"/>
                  </a:spcAft>
                  <a:buClr>
                    <a:srgbClr val="000000"/>
                  </a:buClr>
                  <a:buSzPts val="1500"/>
                  <a:buFont typeface="Arial"/>
                  <a:buNone/>
                </a:pPr>
                <a:r>
                  <a:rPr lang="en-US" sz="1800" b="0" i="0" u="none" strike="noStrike" cap="none">
                    <a:solidFill>
                      <a:srgbClr val="073763"/>
                    </a:solidFill>
                    <a:latin typeface="Roboto"/>
                    <a:ea typeface="Roboto"/>
                    <a:cs typeface="Roboto"/>
                    <a:sym typeface="Roboto"/>
                  </a:rPr>
                  <a:t>Participants then described a behavior relevant to the characteristic they described earlier. This was then followed with a few identification questions about this behavior</a:t>
                </a:r>
                <a:endParaRPr sz="1800" b="0" i="0" u="none" strike="noStrike" cap="none">
                  <a:solidFill>
                    <a:srgbClr val="073763"/>
                  </a:solidFill>
                  <a:latin typeface="Roboto"/>
                  <a:ea typeface="Roboto"/>
                  <a:cs typeface="Roboto"/>
                  <a:sym typeface="Roboto"/>
                </a:endParaRPr>
              </a:p>
            </p:txBody>
          </p:sp>
        </p:grpSp>
        <p:grpSp>
          <p:nvGrpSpPr>
            <p:cNvPr id="123" name="Google Shape;123;p1"/>
            <p:cNvGrpSpPr/>
            <p:nvPr/>
          </p:nvGrpSpPr>
          <p:grpSpPr>
            <a:xfrm>
              <a:off x="7769565" y="18563791"/>
              <a:ext cx="3829586" cy="6040143"/>
              <a:chOff x="2653532" y="1969401"/>
              <a:chExt cx="1755000" cy="2787072"/>
            </a:xfrm>
          </p:grpSpPr>
          <p:sp>
            <p:nvSpPr>
              <p:cNvPr id="124" name="Google Shape;124;p1"/>
              <p:cNvSpPr txBox="1"/>
              <p:nvPr/>
            </p:nvSpPr>
            <p:spPr>
              <a:xfrm>
                <a:off x="2695543" y="2608716"/>
                <a:ext cx="1709100" cy="713700"/>
              </a:xfrm>
              <a:prstGeom prst="rect">
                <a:avLst/>
              </a:prstGeom>
              <a:noFill/>
              <a:ln>
                <a:noFill/>
              </a:ln>
            </p:spPr>
            <p:txBody>
              <a:bodyPr spcFirstLastPara="1" wrap="square" lIns="438850" tIns="438850" rIns="438850" bIns="438850" anchor="b" anchorCtr="0">
                <a:noAutofit/>
              </a:bodyPr>
              <a:lstStyle/>
              <a:p>
                <a:pPr marL="0" marR="0" lvl="0" indent="0" algn="ctr" rtl="0">
                  <a:lnSpc>
                    <a:spcPct val="115000"/>
                  </a:lnSpc>
                  <a:spcBef>
                    <a:spcPts val="0"/>
                  </a:spcBef>
                  <a:spcAft>
                    <a:spcPts val="0"/>
                  </a:spcAft>
                  <a:buClr>
                    <a:srgbClr val="000000"/>
                  </a:buClr>
                  <a:buSzPts val="1800"/>
                  <a:buFont typeface="Arial"/>
                  <a:buNone/>
                </a:pPr>
                <a:r>
                  <a:rPr lang="en-US" sz="2000" b="1" i="0" u="none" strike="noStrike" cap="none">
                    <a:solidFill>
                      <a:srgbClr val="073763"/>
                    </a:solidFill>
                    <a:latin typeface="Roboto"/>
                    <a:ea typeface="Roboto"/>
                    <a:cs typeface="Roboto"/>
                    <a:sym typeface="Roboto"/>
                  </a:rPr>
                  <a:t>Identify Characteristic</a:t>
                </a:r>
                <a:endParaRPr sz="2000" b="1" i="0" u="none" strike="noStrike" cap="none">
                  <a:solidFill>
                    <a:srgbClr val="073763"/>
                  </a:solidFill>
                  <a:latin typeface="Roboto"/>
                  <a:ea typeface="Roboto"/>
                  <a:cs typeface="Roboto"/>
                  <a:sym typeface="Roboto"/>
                </a:endParaRPr>
              </a:p>
            </p:txBody>
          </p:sp>
          <p:sp>
            <p:nvSpPr>
              <p:cNvPr id="125" name="Google Shape;125;p1"/>
              <p:cNvSpPr txBox="1"/>
              <p:nvPr/>
            </p:nvSpPr>
            <p:spPr>
              <a:xfrm>
                <a:off x="2653532" y="2927073"/>
                <a:ext cx="1755000" cy="1829400"/>
              </a:xfrm>
              <a:prstGeom prst="rect">
                <a:avLst/>
              </a:prstGeom>
              <a:noFill/>
              <a:ln>
                <a:noFill/>
              </a:ln>
            </p:spPr>
            <p:txBody>
              <a:bodyPr spcFirstLastPara="1" wrap="square" lIns="438850" tIns="438850" rIns="438850" bIns="438850" anchor="t" anchorCtr="0">
                <a:noAutofit/>
              </a:bodyPr>
              <a:lstStyle/>
              <a:p>
                <a:pPr marL="0" marR="0" lvl="0" indent="0" algn="ctr" rtl="0">
                  <a:lnSpc>
                    <a:spcPct val="115000"/>
                  </a:lnSpc>
                  <a:spcBef>
                    <a:spcPts val="0"/>
                  </a:spcBef>
                  <a:spcAft>
                    <a:spcPts val="7700"/>
                  </a:spcAft>
                  <a:buClr>
                    <a:srgbClr val="000000"/>
                  </a:buClr>
                  <a:buSzPts val="1500"/>
                  <a:buFont typeface="Arial"/>
                  <a:buNone/>
                </a:pPr>
                <a:r>
                  <a:rPr lang="en-US" sz="1800" b="0" i="0" u="none" strike="noStrike" cap="none">
                    <a:solidFill>
                      <a:srgbClr val="073763"/>
                    </a:solidFill>
                    <a:latin typeface="Roboto"/>
                    <a:ea typeface="Roboto"/>
                    <a:cs typeface="Roboto"/>
                    <a:sym typeface="Roboto"/>
                  </a:rPr>
                  <a:t>Participants then rated this aspect using a variety of Likert measures. (Description, affect, influence, etc.)</a:t>
                </a:r>
                <a:endParaRPr sz="1800" b="0" i="0" u="none" strike="noStrike" cap="none">
                  <a:solidFill>
                    <a:srgbClr val="073763"/>
                  </a:solidFill>
                  <a:latin typeface="Roboto"/>
                  <a:ea typeface="Roboto"/>
                  <a:cs typeface="Roboto"/>
                  <a:sym typeface="Roboto"/>
                </a:endParaRPr>
              </a:p>
            </p:txBody>
          </p:sp>
          <p:sp>
            <p:nvSpPr>
              <p:cNvPr id="126" name="Google Shape;126;p1"/>
              <p:cNvSpPr/>
              <p:nvPr/>
            </p:nvSpPr>
            <p:spPr>
              <a:xfrm>
                <a:off x="3271293" y="1969401"/>
                <a:ext cx="594300" cy="594300"/>
              </a:xfrm>
              <a:prstGeom prst="ellipse">
                <a:avLst/>
              </a:prstGeom>
              <a:noFill/>
              <a:ln w="38100" cap="flat" cmpd="sng">
                <a:solidFill>
                  <a:srgbClr val="073763"/>
                </a:solidFill>
                <a:prstDash val="solid"/>
                <a:round/>
                <a:headEnd type="none" w="sm" len="sm"/>
                <a:tailEnd type="none" w="sm" len="sm"/>
              </a:ln>
            </p:spPr>
            <p:txBody>
              <a:bodyPr spcFirstLastPara="1" wrap="square" lIns="438850" tIns="438850" rIns="438850" bIns="43885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73763"/>
                  </a:solidFill>
                  <a:latin typeface="Arial"/>
                  <a:ea typeface="Arial"/>
                  <a:cs typeface="Arial"/>
                  <a:sym typeface="Arial"/>
                </a:endParaRPr>
              </a:p>
            </p:txBody>
          </p:sp>
        </p:grpSp>
        <p:sp>
          <p:nvSpPr>
            <p:cNvPr id="127" name="Google Shape;127;p1"/>
            <p:cNvSpPr txBox="1"/>
            <p:nvPr/>
          </p:nvSpPr>
          <p:spPr>
            <a:xfrm>
              <a:off x="8717399" y="18729728"/>
              <a:ext cx="2008800" cy="956100"/>
            </a:xfrm>
            <a:prstGeom prst="rect">
              <a:avLst/>
            </a:prstGeom>
            <a:noFill/>
            <a:ln>
              <a:noFill/>
            </a:ln>
          </p:spPr>
          <p:txBody>
            <a:bodyPr spcFirstLastPara="1" wrap="square" lIns="438850" tIns="438850" rIns="438850" bIns="438850" anchor="ctr" anchorCtr="0">
              <a:noAutofit/>
            </a:bodyPr>
            <a:lstStyle/>
            <a:p>
              <a:pPr marL="0" marR="0" lvl="0" indent="0" algn="ctr" rtl="0">
                <a:lnSpc>
                  <a:spcPct val="115000"/>
                </a:lnSpc>
                <a:spcBef>
                  <a:spcPts val="0"/>
                </a:spcBef>
                <a:spcAft>
                  <a:spcPts val="0"/>
                </a:spcAft>
                <a:buClr>
                  <a:srgbClr val="000000"/>
                </a:buClr>
                <a:buSzPts val="1200"/>
                <a:buFont typeface="Arial"/>
                <a:buNone/>
              </a:pPr>
              <a:r>
                <a:rPr lang="en-US" sz="1400" b="1" i="0" u="none" strike="noStrike" cap="none">
                  <a:solidFill>
                    <a:srgbClr val="073763"/>
                  </a:solidFill>
                  <a:latin typeface="Roboto"/>
                  <a:ea typeface="Roboto"/>
                  <a:cs typeface="Roboto"/>
                  <a:sym typeface="Roboto"/>
                </a:rPr>
                <a:t>Step 2</a:t>
              </a:r>
              <a:endParaRPr sz="1400" b="1" i="0" u="none" strike="noStrike" cap="none">
                <a:solidFill>
                  <a:srgbClr val="073763"/>
                </a:solidFill>
                <a:latin typeface="Roboto"/>
                <a:ea typeface="Roboto"/>
                <a:cs typeface="Roboto"/>
                <a:sym typeface="Roboto"/>
              </a:endParaRPr>
            </a:p>
          </p:txBody>
        </p:sp>
        <p:sp>
          <p:nvSpPr>
            <p:cNvPr id="128" name="Google Shape;128;p1"/>
            <p:cNvSpPr txBox="1"/>
            <p:nvPr/>
          </p:nvSpPr>
          <p:spPr>
            <a:xfrm>
              <a:off x="13011453" y="18654877"/>
              <a:ext cx="2574900" cy="1105800"/>
            </a:xfrm>
            <a:prstGeom prst="rect">
              <a:avLst/>
            </a:prstGeom>
            <a:noFill/>
            <a:ln>
              <a:noFill/>
            </a:ln>
          </p:spPr>
          <p:txBody>
            <a:bodyPr spcFirstLastPara="1" wrap="square" lIns="438850" tIns="438850" rIns="438850" bIns="438850" anchor="ctr" anchorCtr="0">
              <a:noAutofit/>
            </a:bodyPr>
            <a:lstStyle/>
            <a:p>
              <a:pPr marL="0" marR="0" lvl="0" indent="0" algn="ctr" rtl="0">
                <a:lnSpc>
                  <a:spcPct val="115000"/>
                </a:lnSpc>
                <a:spcBef>
                  <a:spcPts val="0"/>
                </a:spcBef>
                <a:spcAft>
                  <a:spcPts val="0"/>
                </a:spcAft>
                <a:buClr>
                  <a:srgbClr val="000000"/>
                </a:buClr>
                <a:buSzPts val="1200"/>
                <a:buFont typeface="Arial"/>
                <a:buNone/>
              </a:pPr>
              <a:r>
                <a:rPr lang="en-US" sz="1400" b="1" i="0" u="none" strike="noStrike" cap="none">
                  <a:solidFill>
                    <a:srgbClr val="073763"/>
                  </a:solidFill>
                  <a:latin typeface="Roboto"/>
                  <a:ea typeface="Roboto"/>
                  <a:cs typeface="Roboto"/>
                  <a:sym typeface="Roboto"/>
                </a:rPr>
                <a:t>Step 3</a:t>
              </a:r>
              <a:endParaRPr sz="1400" b="1" i="0" u="none" strike="noStrike" cap="none">
                <a:solidFill>
                  <a:srgbClr val="073763"/>
                </a:solidFill>
                <a:latin typeface="Roboto"/>
                <a:ea typeface="Roboto"/>
                <a:cs typeface="Roboto"/>
                <a:sym typeface="Roboto"/>
              </a:endParaRPr>
            </a:p>
          </p:txBody>
        </p:sp>
        <p:sp>
          <p:nvSpPr>
            <p:cNvPr id="129" name="Google Shape;129;p1"/>
            <p:cNvSpPr txBox="1"/>
            <p:nvPr/>
          </p:nvSpPr>
          <p:spPr>
            <a:xfrm>
              <a:off x="17791033" y="18794966"/>
              <a:ext cx="2008800" cy="772500"/>
            </a:xfrm>
            <a:prstGeom prst="rect">
              <a:avLst/>
            </a:prstGeom>
            <a:noFill/>
            <a:ln>
              <a:noFill/>
            </a:ln>
          </p:spPr>
          <p:txBody>
            <a:bodyPr spcFirstLastPara="1" wrap="square" lIns="438850" tIns="438850" rIns="438850" bIns="438850" anchor="ctr" anchorCtr="0">
              <a:noAutofit/>
            </a:bodyPr>
            <a:lstStyle/>
            <a:p>
              <a:pPr marL="0" marR="0" lvl="0" indent="0" algn="ctr" rtl="0">
                <a:lnSpc>
                  <a:spcPct val="115000"/>
                </a:lnSpc>
                <a:spcBef>
                  <a:spcPts val="0"/>
                </a:spcBef>
                <a:spcAft>
                  <a:spcPts val="0"/>
                </a:spcAft>
                <a:buClr>
                  <a:srgbClr val="000000"/>
                </a:buClr>
                <a:buSzPts val="1200"/>
                <a:buFont typeface="Arial"/>
                <a:buNone/>
              </a:pPr>
              <a:r>
                <a:rPr lang="en-US" sz="1400" b="1" i="0" u="none" strike="noStrike" cap="none">
                  <a:solidFill>
                    <a:srgbClr val="073763"/>
                  </a:solidFill>
                  <a:latin typeface="Roboto"/>
                  <a:ea typeface="Roboto"/>
                  <a:cs typeface="Roboto"/>
                  <a:sym typeface="Roboto"/>
                </a:rPr>
                <a:t>Step 4</a:t>
              </a:r>
              <a:endParaRPr sz="1400" b="1" i="0" u="none" strike="noStrike" cap="none">
                <a:solidFill>
                  <a:srgbClr val="073763"/>
                </a:solidFill>
                <a:latin typeface="Roboto"/>
                <a:ea typeface="Roboto"/>
                <a:cs typeface="Roboto"/>
                <a:sym typeface="Roboto"/>
              </a:endParaRPr>
            </a:p>
          </p:txBody>
        </p:sp>
        <p:sp>
          <p:nvSpPr>
            <p:cNvPr id="130" name="Google Shape;130;p1"/>
            <p:cNvSpPr txBox="1"/>
            <p:nvPr/>
          </p:nvSpPr>
          <p:spPr>
            <a:xfrm>
              <a:off x="4054196" y="18697466"/>
              <a:ext cx="2174100" cy="967500"/>
            </a:xfrm>
            <a:prstGeom prst="rect">
              <a:avLst/>
            </a:prstGeom>
            <a:noFill/>
            <a:ln>
              <a:noFill/>
            </a:ln>
          </p:spPr>
          <p:txBody>
            <a:bodyPr spcFirstLastPara="1" wrap="square" lIns="438850" tIns="438850" rIns="438850" bIns="438850" anchor="ctr" anchorCtr="0">
              <a:noAutofit/>
            </a:bodyPr>
            <a:lstStyle/>
            <a:p>
              <a:pPr marL="0" marR="0" lvl="0" indent="0" algn="ctr" rtl="0">
                <a:lnSpc>
                  <a:spcPct val="115000"/>
                </a:lnSpc>
                <a:spcBef>
                  <a:spcPts val="0"/>
                </a:spcBef>
                <a:spcAft>
                  <a:spcPts val="0"/>
                </a:spcAft>
                <a:buClr>
                  <a:srgbClr val="000000"/>
                </a:buClr>
                <a:buSzPts val="1200"/>
                <a:buFont typeface="Arial"/>
                <a:buNone/>
              </a:pPr>
              <a:r>
                <a:rPr lang="en-US" sz="1400" b="1" i="0" u="none" strike="noStrike" cap="none">
                  <a:solidFill>
                    <a:srgbClr val="073763"/>
                  </a:solidFill>
                  <a:latin typeface="Roboto"/>
                  <a:ea typeface="Roboto"/>
                  <a:cs typeface="Roboto"/>
                  <a:sym typeface="Roboto"/>
                </a:rPr>
                <a:t>Step 1</a:t>
              </a:r>
              <a:endParaRPr sz="1400" b="1" i="0" u="none" strike="noStrike" cap="none">
                <a:solidFill>
                  <a:srgbClr val="073763"/>
                </a:solidFill>
                <a:latin typeface="Roboto"/>
                <a:ea typeface="Roboto"/>
                <a:cs typeface="Roboto"/>
                <a:sym typeface="Roboto"/>
              </a:endParaRPr>
            </a:p>
          </p:txBody>
        </p:sp>
      </p:grpSp>
      <p:grpSp>
        <p:nvGrpSpPr>
          <p:cNvPr id="131" name="Google Shape;131;p1"/>
          <p:cNvGrpSpPr/>
          <p:nvPr/>
        </p:nvGrpSpPr>
        <p:grpSpPr>
          <a:xfrm>
            <a:off x="27417108" y="27128006"/>
            <a:ext cx="14562573" cy="5229111"/>
            <a:chOff x="27239750" y="23199924"/>
            <a:chExt cx="14562573" cy="5124570"/>
          </a:xfrm>
        </p:grpSpPr>
        <p:grpSp>
          <p:nvGrpSpPr>
            <p:cNvPr id="132" name="Google Shape;132;p1"/>
            <p:cNvGrpSpPr/>
            <p:nvPr/>
          </p:nvGrpSpPr>
          <p:grpSpPr>
            <a:xfrm>
              <a:off x="27239750" y="23199924"/>
              <a:ext cx="14562573" cy="5124570"/>
              <a:chOff x="26332825" y="24749991"/>
              <a:chExt cx="15161450" cy="7500834"/>
            </a:xfrm>
          </p:grpSpPr>
          <p:sp>
            <p:nvSpPr>
              <p:cNvPr id="133" name="Google Shape;133;p1"/>
              <p:cNvSpPr/>
              <p:nvPr/>
            </p:nvSpPr>
            <p:spPr>
              <a:xfrm rot="5400000">
                <a:off x="30627225" y="21383775"/>
                <a:ext cx="6577200" cy="15156900"/>
              </a:xfrm>
              <a:prstGeom prst="rect">
                <a:avLst/>
              </a:prstGeom>
              <a:solidFill>
                <a:srgbClr val="A4C2F4"/>
              </a:solidFill>
              <a:ln>
                <a:noFill/>
              </a:ln>
              <a:effectLst>
                <a:outerShdw blurRad="428625" dist="190500" algn="bl" rotWithShape="0">
                  <a:srgbClr val="073763">
                    <a:alpha val="2901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Sanchez"/>
                  <a:ea typeface="Sanchez"/>
                  <a:cs typeface="Sanchez"/>
                  <a:sym typeface="Sanchez"/>
                </a:endParaRPr>
              </a:p>
            </p:txBody>
          </p:sp>
          <p:sp>
            <p:nvSpPr>
              <p:cNvPr id="134" name="Google Shape;134;p1"/>
              <p:cNvSpPr txBox="1"/>
              <p:nvPr/>
            </p:nvSpPr>
            <p:spPr>
              <a:xfrm>
                <a:off x="26332825" y="24749991"/>
                <a:ext cx="15156900" cy="1505400"/>
              </a:xfrm>
              <a:prstGeom prst="rect">
                <a:avLst/>
              </a:prstGeom>
              <a:solidFill>
                <a:srgbClr val="4A86E8"/>
              </a:solidFill>
              <a:ln>
                <a:noFill/>
              </a:ln>
              <a:effectLst>
                <a:outerShdw blurRad="457200" dist="190500" algn="bl" rotWithShape="0">
                  <a:srgbClr val="073763">
                    <a:alpha val="29803"/>
                  </a:srgbClr>
                </a:outerShdw>
              </a:effectLst>
            </p:spPr>
            <p:txBody>
              <a:bodyPr spcFirstLastPara="1" wrap="square" lIns="179200" tIns="89600" rIns="179200" bIns="89600" anchor="ctr" anchorCtr="0">
                <a:noAutofit/>
              </a:bodyPr>
              <a:lstStyle/>
              <a:p>
                <a:pPr marL="0" marR="0" lvl="0" indent="0" algn="ctr" rtl="0">
                  <a:lnSpc>
                    <a:spcPct val="100000"/>
                  </a:lnSpc>
                  <a:spcBef>
                    <a:spcPts val="0"/>
                  </a:spcBef>
                  <a:spcAft>
                    <a:spcPts val="0"/>
                  </a:spcAft>
                  <a:buClr>
                    <a:srgbClr val="000000"/>
                  </a:buClr>
                  <a:buSzPts val="7200"/>
                  <a:buFont typeface="Arial"/>
                  <a:buNone/>
                </a:pPr>
                <a:r>
                  <a:rPr lang="en-US" sz="7200" b="1" i="0" u="none" strike="noStrike" cap="none">
                    <a:solidFill>
                      <a:schemeClr val="lt1"/>
                    </a:solidFill>
                    <a:latin typeface="Helvetica Neue"/>
                    <a:ea typeface="Helvetica Neue"/>
                    <a:cs typeface="Helvetica Neue"/>
                    <a:sym typeface="Helvetica Neue"/>
                  </a:rPr>
                  <a:t>REFERENCES</a:t>
                </a:r>
                <a:endParaRPr sz="7200" b="1" i="0" u="none" strike="noStrike" cap="none">
                  <a:solidFill>
                    <a:srgbClr val="000000"/>
                  </a:solidFill>
                  <a:latin typeface="Helvetica Neue"/>
                  <a:ea typeface="Helvetica Neue"/>
                  <a:cs typeface="Helvetica Neue"/>
                  <a:sym typeface="Helvetica Neue"/>
                </a:endParaRPr>
              </a:p>
            </p:txBody>
          </p:sp>
        </p:grpSp>
        <p:sp>
          <p:nvSpPr>
            <p:cNvPr id="135" name="Google Shape;135;p1"/>
            <p:cNvSpPr txBox="1"/>
            <p:nvPr/>
          </p:nvSpPr>
          <p:spPr>
            <a:xfrm>
              <a:off x="27465941" y="24331753"/>
              <a:ext cx="14216040" cy="3717300"/>
            </a:xfrm>
            <a:prstGeom prst="rect">
              <a:avLst/>
            </a:prstGeom>
            <a:noFill/>
            <a:ln>
              <a:noFill/>
            </a:ln>
          </p:spPr>
          <p:txBody>
            <a:bodyPr spcFirstLastPara="1" wrap="square" lIns="91425" tIns="45700" rIns="91425" bIns="45700" anchor="t" anchorCtr="0">
              <a:noAutofit/>
            </a:bodyPr>
            <a:lstStyle/>
            <a:p>
              <a:pPr marL="457200" marR="0" lvl="0" indent="-457200" algn="l" rtl="0">
                <a:lnSpc>
                  <a:spcPct val="100000"/>
                </a:lnSpc>
                <a:spcBef>
                  <a:spcPts val="0"/>
                </a:spcBef>
                <a:spcAft>
                  <a:spcPts val="0"/>
                </a:spcAft>
                <a:buClr>
                  <a:schemeClr val="dk1"/>
                </a:buClr>
                <a:buSzPts val="1100"/>
                <a:buFont typeface="Arial"/>
                <a:buNone/>
              </a:pPr>
              <a:r>
                <a:rPr lang="en-US" sz="2550" b="0" i="0" u="none" strike="noStrike" cap="none" dirty="0" err="1">
                  <a:solidFill>
                    <a:srgbClr val="073763"/>
                  </a:solidFill>
                  <a:latin typeface="Sanchez"/>
                  <a:ea typeface="Sanchez"/>
                  <a:cs typeface="Sanchez"/>
                  <a:sym typeface="Sanchez"/>
                </a:rPr>
                <a:t>Alicke</a:t>
              </a:r>
              <a:r>
                <a:rPr lang="en-US" sz="2550" b="0" i="0" u="none" strike="noStrike" cap="none" dirty="0">
                  <a:solidFill>
                    <a:srgbClr val="073763"/>
                  </a:solidFill>
                  <a:latin typeface="Sanchez"/>
                  <a:ea typeface="Sanchez"/>
                  <a:cs typeface="Sanchez"/>
                  <a:sym typeface="Sanchez"/>
                </a:rPr>
                <a:t>, M. D., &amp; Sedikides, C. (2009). Self-enhancement and self-protection: What they are and what they do. </a:t>
              </a:r>
              <a:r>
                <a:rPr lang="en-US" sz="2550" b="0" i="1" u="none" strike="noStrike" cap="none" dirty="0">
                  <a:solidFill>
                    <a:srgbClr val="073763"/>
                  </a:solidFill>
                  <a:latin typeface="Sanchez"/>
                  <a:ea typeface="Sanchez"/>
                  <a:cs typeface="Sanchez"/>
                  <a:sym typeface="Sanchez"/>
                </a:rPr>
                <a:t>European Review of Social Psychology</a:t>
              </a:r>
              <a:r>
                <a:rPr lang="en-US" sz="2550" b="0" i="0" u="none" strike="noStrike" cap="none" dirty="0">
                  <a:solidFill>
                    <a:srgbClr val="073763"/>
                  </a:solidFill>
                  <a:latin typeface="Sanchez"/>
                  <a:ea typeface="Sanchez"/>
                  <a:cs typeface="Sanchez"/>
                  <a:sym typeface="Sanchez"/>
                </a:rPr>
                <a:t>, </a:t>
              </a:r>
              <a:r>
                <a:rPr lang="en-US" sz="2550" b="0" i="1" u="none" strike="noStrike" cap="none" dirty="0">
                  <a:solidFill>
                    <a:srgbClr val="073763"/>
                  </a:solidFill>
                  <a:latin typeface="Sanchez"/>
                  <a:ea typeface="Sanchez"/>
                  <a:cs typeface="Sanchez"/>
                  <a:sym typeface="Sanchez"/>
                </a:rPr>
                <a:t>20</a:t>
              </a:r>
              <a:r>
                <a:rPr lang="en-US" sz="2550" b="0" i="0" u="none" strike="noStrike" cap="none" dirty="0">
                  <a:solidFill>
                    <a:srgbClr val="073763"/>
                  </a:solidFill>
                  <a:latin typeface="Sanchez"/>
                  <a:ea typeface="Sanchez"/>
                  <a:cs typeface="Sanchez"/>
                  <a:sym typeface="Sanchez"/>
                </a:rPr>
                <a:t>(1), 1-48. doi:10.1080/10463280802613866</a:t>
              </a:r>
              <a:endParaRPr sz="2550" b="0" i="0" u="none" strike="noStrike" cap="none" dirty="0">
                <a:solidFill>
                  <a:srgbClr val="073763"/>
                </a:solidFill>
                <a:latin typeface="Sanchez"/>
                <a:ea typeface="Sanchez"/>
                <a:cs typeface="Sanchez"/>
                <a:sym typeface="Sanchez"/>
              </a:endParaRPr>
            </a:p>
            <a:p>
              <a:pPr marL="457200" marR="0" lvl="0" indent="-457200" algn="l" rtl="0">
                <a:lnSpc>
                  <a:spcPct val="100000"/>
                </a:lnSpc>
                <a:spcBef>
                  <a:spcPts val="0"/>
                </a:spcBef>
                <a:spcAft>
                  <a:spcPts val="0"/>
                </a:spcAft>
                <a:buClr>
                  <a:schemeClr val="dk1"/>
                </a:buClr>
                <a:buSzPts val="1100"/>
                <a:buFont typeface="Arial"/>
                <a:buNone/>
              </a:pPr>
              <a:r>
                <a:rPr lang="en-US" sz="2550" b="0" i="0" u="none" strike="noStrike" cap="none" dirty="0" err="1">
                  <a:solidFill>
                    <a:srgbClr val="073763"/>
                  </a:solidFill>
                  <a:latin typeface="Sanchez"/>
                  <a:ea typeface="Sanchez"/>
                  <a:cs typeface="Sanchez"/>
                  <a:sym typeface="Sanchez"/>
                </a:rPr>
                <a:t>Fleeson</a:t>
              </a:r>
              <a:r>
                <a:rPr lang="en-US" sz="2550" b="0" i="0" u="none" strike="noStrike" cap="none" dirty="0">
                  <a:solidFill>
                    <a:srgbClr val="073763"/>
                  </a:solidFill>
                  <a:latin typeface="Sanchez"/>
                  <a:ea typeface="Sanchez"/>
                  <a:cs typeface="Sanchez"/>
                  <a:sym typeface="Sanchez"/>
                </a:rPr>
                <a:t>, W., &amp; Wilt, J. (2010). The relevance of big five trait content in behavior to subjective authenticity: Do high levels of Within‐Person behavioral variability undermine or enable authenticity achievement? </a:t>
              </a:r>
              <a:r>
                <a:rPr lang="en-US" sz="2550" b="0" i="1" u="none" strike="noStrike" cap="none" dirty="0">
                  <a:solidFill>
                    <a:srgbClr val="073763"/>
                  </a:solidFill>
                  <a:latin typeface="Sanchez"/>
                  <a:ea typeface="Sanchez"/>
                  <a:cs typeface="Sanchez"/>
                  <a:sym typeface="Sanchez"/>
                </a:rPr>
                <a:t>Journal of Personality</a:t>
              </a:r>
              <a:r>
                <a:rPr lang="en-US" sz="2550" b="0" i="0" u="none" strike="noStrike" cap="none" dirty="0">
                  <a:solidFill>
                    <a:srgbClr val="073763"/>
                  </a:solidFill>
                  <a:latin typeface="Sanchez"/>
                  <a:ea typeface="Sanchez"/>
                  <a:cs typeface="Sanchez"/>
                  <a:sym typeface="Sanchez"/>
                </a:rPr>
                <a:t>, </a:t>
              </a:r>
              <a:r>
                <a:rPr lang="en-US" sz="2550" b="0" i="1" u="none" strike="noStrike" cap="none" dirty="0">
                  <a:solidFill>
                    <a:srgbClr val="073763"/>
                  </a:solidFill>
                  <a:latin typeface="Sanchez"/>
                  <a:ea typeface="Sanchez"/>
                  <a:cs typeface="Sanchez"/>
                  <a:sym typeface="Sanchez"/>
                </a:rPr>
                <a:t>78</a:t>
              </a:r>
              <a:r>
                <a:rPr lang="en-US" sz="2550" b="0" i="0" u="none" strike="noStrike" cap="none" dirty="0">
                  <a:solidFill>
                    <a:srgbClr val="073763"/>
                  </a:solidFill>
                  <a:latin typeface="Sanchez"/>
                  <a:ea typeface="Sanchez"/>
                  <a:cs typeface="Sanchez"/>
                  <a:sym typeface="Sanchez"/>
                </a:rPr>
                <a:t>(4), 1353-1382. doi:10.1111/j.1467-6494.2010.00653.x</a:t>
              </a:r>
              <a:endParaRPr sz="2550" b="0" i="0" u="none" strike="noStrike" cap="none" dirty="0">
                <a:solidFill>
                  <a:srgbClr val="073763"/>
                </a:solidFill>
                <a:latin typeface="Sanchez"/>
                <a:ea typeface="Sanchez"/>
                <a:cs typeface="Sanchez"/>
                <a:sym typeface="Sanchez"/>
              </a:endParaRPr>
            </a:p>
            <a:p>
              <a:pPr marL="457200" marR="0" lvl="0" indent="-457200" algn="l" rtl="0">
                <a:lnSpc>
                  <a:spcPct val="100000"/>
                </a:lnSpc>
                <a:spcBef>
                  <a:spcPts val="0"/>
                </a:spcBef>
                <a:spcAft>
                  <a:spcPts val="0"/>
                </a:spcAft>
                <a:buClr>
                  <a:schemeClr val="dk1"/>
                </a:buClr>
                <a:buSzPts val="1100"/>
                <a:buFont typeface="Arial"/>
                <a:buNone/>
              </a:pPr>
              <a:r>
                <a:rPr lang="en-US" sz="2550" b="0" i="0" u="none" strike="noStrike" cap="none" dirty="0" err="1">
                  <a:solidFill>
                    <a:srgbClr val="073763"/>
                  </a:solidFill>
                  <a:latin typeface="Sanchez"/>
                  <a:ea typeface="Sanchez"/>
                  <a:cs typeface="Sanchez"/>
                  <a:sym typeface="Sanchez"/>
                </a:rPr>
                <a:t>Jongman-Sereno</a:t>
              </a:r>
              <a:r>
                <a:rPr lang="en-US" sz="2550" b="0" i="0" u="none" strike="noStrike" cap="none" dirty="0">
                  <a:solidFill>
                    <a:srgbClr val="073763"/>
                  </a:solidFill>
                  <a:latin typeface="Sanchez"/>
                  <a:ea typeface="Sanchez"/>
                  <a:cs typeface="Sanchez"/>
                  <a:sym typeface="Sanchez"/>
                </a:rPr>
                <a:t>, K. P., &amp; Leary, M. R. (2016). Self-perceived authenticity is contaminated by the valence of one's behavior. </a:t>
              </a:r>
              <a:r>
                <a:rPr lang="en-US" sz="2550" b="0" i="1" u="none" strike="noStrike" cap="none" dirty="0">
                  <a:solidFill>
                    <a:srgbClr val="073763"/>
                  </a:solidFill>
                  <a:latin typeface="Sanchez"/>
                  <a:ea typeface="Sanchez"/>
                  <a:cs typeface="Sanchez"/>
                  <a:sym typeface="Sanchez"/>
                </a:rPr>
                <a:t>Self and Identity</a:t>
              </a:r>
              <a:r>
                <a:rPr lang="en-US" sz="2550" b="0" i="0" u="none" strike="noStrike" cap="none" dirty="0">
                  <a:solidFill>
                    <a:srgbClr val="073763"/>
                  </a:solidFill>
                  <a:latin typeface="Sanchez"/>
                  <a:ea typeface="Sanchez"/>
                  <a:cs typeface="Sanchez"/>
                  <a:sym typeface="Sanchez"/>
                </a:rPr>
                <a:t>, </a:t>
              </a:r>
              <a:r>
                <a:rPr lang="en-US" sz="2550" b="0" i="1" u="none" strike="noStrike" cap="none" dirty="0">
                  <a:solidFill>
                    <a:srgbClr val="073763"/>
                  </a:solidFill>
                  <a:latin typeface="Sanchez"/>
                  <a:ea typeface="Sanchez"/>
                  <a:cs typeface="Sanchez"/>
                  <a:sym typeface="Sanchez"/>
                </a:rPr>
                <a:t>15</a:t>
              </a:r>
              <a:r>
                <a:rPr lang="en-US" sz="2550" b="0" i="0" u="none" strike="noStrike" cap="none" dirty="0">
                  <a:solidFill>
                    <a:srgbClr val="073763"/>
                  </a:solidFill>
                  <a:latin typeface="Sanchez"/>
                  <a:ea typeface="Sanchez"/>
                  <a:cs typeface="Sanchez"/>
                  <a:sym typeface="Sanchez"/>
                </a:rPr>
                <a:t>(3), 283-301. doi:10.1080/15298868.2015.1128964</a:t>
              </a:r>
              <a:endParaRPr sz="2550" b="0" i="0" u="none" strike="noStrike" cap="none" dirty="0">
                <a:solidFill>
                  <a:srgbClr val="073763"/>
                </a:solidFill>
                <a:latin typeface="Sanchez"/>
                <a:ea typeface="Sanchez"/>
                <a:cs typeface="Sanchez"/>
                <a:sym typeface="Sanchez"/>
              </a:endParaRPr>
            </a:p>
            <a:p>
              <a:pPr marL="457200" marR="0" lvl="0" indent="-457200" algn="l" rtl="0">
                <a:lnSpc>
                  <a:spcPct val="100000"/>
                </a:lnSpc>
                <a:spcBef>
                  <a:spcPts val="0"/>
                </a:spcBef>
                <a:spcAft>
                  <a:spcPts val="0"/>
                </a:spcAft>
                <a:buClr>
                  <a:srgbClr val="000000"/>
                </a:buClr>
                <a:buSzPts val="1100"/>
                <a:buFont typeface="Arial"/>
                <a:buNone/>
              </a:pPr>
              <a:endParaRPr sz="2550" b="0" i="0" u="none" strike="noStrike" cap="none" dirty="0">
                <a:solidFill>
                  <a:srgbClr val="073763"/>
                </a:solidFill>
                <a:latin typeface="Sanchez"/>
                <a:ea typeface="Sanchez"/>
                <a:cs typeface="Sanchez"/>
                <a:sym typeface="Sanchez"/>
              </a:endParaRPr>
            </a:p>
            <a:p>
              <a:pPr marL="0" marR="0" lvl="0" indent="0" algn="l" rtl="0">
                <a:lnSpc>
                  <a:spcPct val="100000"/>
                </a:lnSpc>
                <a:spcBef>
                  <a:spcPts val="0"/>
                </a:spcBef>
                <a:spcAft>
                  <a:spcPts val="0"/>
                </a:spcAft>
                <a:buClr>
                  <a:srgbClr val="000000"/>
                </a:buClr>
                <a:buSzPts val="2600"/>
                <a:buFont typeface="Arial"/>
                <a:buNone/>
              </a:pPr>
              <a:endParaRPr sz="2600" b="0" i="0" u="none" strike="noStrike" cap="none" dirty="0">
                <a:solidFill>
                  <a:srgbClr val="073763"/>
                </a:solidFill>
                <a:latin typeface="Sanchez"/>
                <a:ea typeface="Sanchez"/>
                <a:cs typeface="Sanchez"/>
                <a:sym typeface="Sanchez"/>
              </a:endParaRPr>
            </a:p>
          </p:txBody>
        </p:sp>
      </p:grpSp>
      <p:grpSp>
        <p:nvGrpSpPr>
          <p:cNvPr id="136" name="Google Shape;136;p1"/>
          <p:cNvGrpSpPr/>
          <p:nvPr/>
        </p:nvGrpSpPr>
        <p:grpSpPr>
          <a:xfrm>
            <a:off x="15175125" y="29709950"/>
            <a:ext cx="10801500" cy="2895600"/>
            <a:chOff x="27698550" y="29565600"/>
            <a:chExt cx="10801500" cy="2895600"/>
          </a:xfrm>
        </p:grpSpPr>
        <p:sp>
          <p:nvSpPr>
            <p:cNvPr id="137" name="Google Shape;137;p1"/>
            <p:cNvSpPr/>
            <p:nvPr/>
          </p:nvSpPr>
          <p:spPr>
            <a:xfrm rot="5400000">
              <a:off x="31651500" y="25612650"/>
              <a:ext cx="2895600" cy="10801500"/>
            </a:xfrm>
            <a:prstGeom prst="rect">
              <a:avLst/>
            </a:prstGeom>
            <a:solidFill>
              <a:srgbClr val="A4C2F4"/>
            </a:solidFill>
            <a:ln>
              <a:noFill/>
            </a:ln>
            <a:effectLst>
              <a:outerShdw blurRad="428625" dist="190500" algn="bl" rotWithShape="0">
                <a:srgbClr val="073763">
                  <a:alpha val="2901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Sanchez"/>
                <a:ea typeface="Sanchez"/>
                <a:cs typeface="Sanchez"/>
                <a:sym typeface="Sanchez"/>
              </a:endParaRPr>
            </a:p>
          </p:txBody>
        </p:sp>
        <p:sp>
          <p:nvSpPr>
            <p:cNvPr id="138" name="Google Shape;138;p1"/>
            <p:cNvSpPr txBox="1"/>
            <p:nvPr/>
          </p:nvSpPr>
          <p:spPr>
            <a:xfrm>
              <a:off x="28193756" y="29766253"/>
              <a:ext cx="7836300" cy="257520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2800"/>
                <a:buFont typeface="Helvetica Neue"/>
                <a:buNone/>
              </a:pPr>
              <a:r>
                <a:rPr lang="en-US" sz="2800" b="0" i="0" u="none" strike="noStrike" cap="none">
                  <a:solidFill>
                    <a:srgbClr val="073763"/>
                  </a:solidFill>
                  <a:latin typeface="Sanchez"/>
                  <a:ea typeface="Sanchez"/>
                  <a:cs typeface="Sanchez"/>
                  <a:sym typeface="Sanchez"/>
                </a:rPr>
                <a:t>For further information, contact:</a:t>
              </a:r>
              <a:endParaRPr sz="1400" b="0" i="0" u="none" strike="noStrike" cap="none">
                <a:solidFill>
                  <a:srgbClr val="073763"/>
                </a:solidFill>
                <a:latin typeface="Sanchez"/>
                <a:ea typeface="Sanchez"/>
                <a:cs typeface="Sanchez"/>
                <a:sym typeface="Sanchez"/>
              </a:endParaRPr>
            </a:p>
            <a:p>
              <a:pPr marL="0" marR="0" lvl="0" indent="0" algn="l" rtl="0">
                <a:lnSpc>
                  <a:spcPct val="100000"/>
                </a:lnSpc>
                <a:spcBef>
                  <a:spcPts val="240"/>
                </a:spcBef>
                <a:spcAft>
                  <a:spcPts val="0"/>
                </a:spcAft>
                <a:buClr>
                  <a:srgbClr val="000000"/>
                </a:buClr>
                <a:buSzPts val="2400"/>
                <a:buFont typeface="Helvetica Neue"/>
                <a:buNone/>
              </a:pPr>
              <a:r>
                <a:rPr lang="en-US" sz="2400" b="0" i="0" u="none" strike="noStrike" cap="none">
                  <a:solidFill>
                    <a:srgbClr val="073763"/>
                  </a:solidFill>
                  <a:latin typeface="Sanchez"/>
                  <a:ea typeface="Sanchez"/>
                  <a:cs typeface="Sanchez"/>
                  <a:sym typeface="Sanchez"/>
                </a:rPr>
                <a:t>Benjamin Liegner</a:t>
              </a:r>
              <a:endParaRPr sz="2400" b="0" i="0" u="none" strike="noStrike" cap="none">
                <a:solidFill>
                  <a:srgbClr val="073763"/>
                </a:solidFill>
                <a:latin typeface="Sanchez"/>
                <a:ea typeface="Sanchez"/>
                <a:cs typeface="Sanchez"/>
                <a:sym typeface="Sanchez"/>
              </a:endParaRPr>
            </a:p>
            <a:p>
              <a:pPr marL="0" marR="0" lvl="0" indent="0" algn="l" rtl="0">
                <a:lnSpc>
                  <a:spcPct val="100000"/>
                </a:lnSpc>
                <a:spcBef>
                  <a:spcPts val="240"/>
                </a:spcBef>
                <a:spcAft>
                  <a:spcPts val="0"/>
                </a:spcAft>
                <a:buClr>
                  <a:srgbClr val="000000"/>
                </a:buClr>
                <a:buSzPts val="2400"/>
                <a:buFont typeface="Helvetica Neue"/>
                <a:buNone/>
              </a:pPr>
              <a:r>
                <a:rPr lang="en-US" sz="2400" b="0" i="0" u="none" strike="noStrike" cap="none">
                  <a:solidFill>
                    <a:srgbClr val="073763"/>
                  </a:solidFill>
                  <a:latin typeface="Sanchez"/>
                  <a:ea typeface="Sanchez"/>
                  <a:cs typeface="Sanchez"/>
                  <a:sym typeface="Sanchez"/>
                </a:rPr>
                <a:t>liegnerb@student.wpunj.edu</a:t>
              </a:r>
              <a:endParaRPr sz="2400" b="0" i="0" u="none" strike="noStrike" cap="none">
                <a:solidFill>
                  <a:srgbClr val="073763"/>
                </a:solidFill>
                <a:latin typeface="Sanchez"/>
                <a:ea typeface="Sanchez"/>
                <a:cs typeface="Sanchez"/>
                <a:sym typeface="Sanchez"/>
              </a:endParaRPr>
            </a:p>
            <a:p>
              <a:pPr marL="0" marR="0" lvl="0" indent="0" algn="l" rtl="0">
                <a:lnSpc>
                  <a:spcPct val="100000"/>
                </a:lnSpc>
                <a:spcBef>
                  <a:spcPts val="240"/>
                </a:spcBef>
                <a:spcAft>
                  <a:spcPts val="0"/>
                </a:spcAft>
                <a:buClr>
                  <a:srgbClr val="000000"/>
                </a:buClr>
                <a:buSzPts val="2400"/>
                <a:buFont typeface="Helvetica Neue"/>
                <a:buNone/>
              </a:pPr>
              <a:r>
                <a:rPr lang="en-US" sz="2400" b="0" i="0" u="none" strike="noStrike" cap="none">
                  <a:solidFill>
                    <a:srgbClr val="073763"/>
                  </a:solidFill>
                  <a:latin typeface="Sanchez"/>
                  <a:ea typeface="Sanchez"/>
                  <a:cs typeface="Sanchez"/>
                  <a:sym typeface="Sanchez"/>
                </a:rPr>
                <a:t>William Paterson University</a:t>
              </a:r>
              <a:endParaRPr sz="1400" b="0" i="0" u="none" strike="noStrike" cap="none">
                <a:solidFill>
                  <a:srgbClr val="073763"/>
                </a:solidFill>
                <a:latin typeface="Sanchez"/>
                <a:ea typeface="Sanchez"/>
                <a:cs typeface="Sanchez"/>
                <a:sym typeface="Sanchez"/>
              </a:endParaRPr>
            </a:p>
            <a:p>
              <a:pPr marL="0" marR="0" lvl="0" indent="0" algn="l" rtl="0">
                <a:lnSpc>
                  <a:spcPct val="100000"/>
                </a:lnSpc>
                <a:spcBef>
                  <a:spcPts val="240"/>
                </a:spcBef>
                <a:spcAft>
                  <a:spcPts val="0"/>
                </a:spcAft>
                <a:buClr>
                  <a:srgbClr val="000000"/>
                </a:buClr>
                <a:buSzPts val="2400"/>
                <a:buFont typeface="Helvetica Neue"/>
                <a:buNone/>
              </a:pPr>
              <a:r>
                <a:rPr lang="en-US" sz="2400" b="0" i="0" u="none" strike="noStrike" cap="none">
                  <a:solidFill>
                    <a:srgbClr val="073763"/>
                  </a:solidFill>
                  <a:latin typeface="Sanchez"/>
                  <a:ea typeface="Sanchez"/>
                  <a:cs typeface="Sanchez"/>
                  <a:sym typeface="Sanchez"/>
                </a:rPr>
                <a:t>300 Pompton Road</a:t>
              </a:r>
              <a:br>
                <a:rPr lang="en-US" sz="2400" b="0" i="0" u="none" strike="noStrike" cap="none">
                  <a:solidFill>
                    <a:srgbClr val="073763"/>
                  </a:solidFill>
                  <a:latin typeface="Sanchez"/>
                  <a:ea typeface="Sanchez"/>
                  <a:cs typeface="Sanchez"/>
                  <a:sym typeface="Sanchez"/>
                </a:rPr>
              </a:br>
              <a:r>
                <a:rPr lang="en-US" sz="2400" b="0" i="0" u="none" strike="noStrike" cap="none">
                  <a:solidFill>
                    <a:srgbClr val="073763"/>
                  </a:solidFill>
                  <a:latin typeface="Sanchez"/>
                  <a:ea typeface="Sanchez"/>
                  <a:cs typeface="Sanchez"/>
                  <a:sym typeface="Sanchez"/>
                </a:rPr>
                <a:t>Wayne, NJ 07470</a:t>
              </a:r>
              <a:endParaRPr sz="2400" b="0" i="0" u="none" strike="noStrike" cap="none">
                <a:solidFill>
                  <a:srgbClr val="073763"/>
                </a:solidFill>
                <a:latin typeface="Sanchez"/>
                <a:ea typeface="Sanchez"/>
                <a:cs typeface="Sanchez"/>
                <a:sym typeface="Sanchez"/>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73763"/>
                </a:solidFill>
                <a:latin typeface="Sanchez"/>
                <a:ea typeface="Sanchez"/>
                <a:cs typeface="Sanchez"/>
                <a:sym typeface="Sanchez"/>
              </a:endParaRPr>
            </a:p>
          </p:txBody>
        </p:sp>
        <p:sp>
          <p:nvSpPr>
            <p:cNvPr id="139" name="Google Shape;139;p1"/>
            <p:cNvSpPr txBox="1"/>
            <p:nvPr/>
          </p:nvSpPr>
          <p:spPr>
            <a:xfrm>
              <a:off x="33857500" y="30199600"/>
              <a:ext cx="4642500" cy="2238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240"/>
                </a:spcBef>
                <a:spcAft>
                  <a:spcPts val="0"/>
                </a:spcAft>
                <a:buClr>
                  <a:srgbClr val="000000"/>
                </a:buClr>
                <a:buSzPts val="2400"/>
                <a:buFont typeface="Arial"/>
                <a:buNone/>
              </a:pPr>
              <a:r>
                <a:rPr lang="en-US" sz="2400" b="0" i="0" u="none" strike="noStrike" cap="none">
                  <a:solidFill>
                    <a:srgbClr val="073763"/>
                  </a:solidFill>
                  <a:latin typeface="Sanchez"/>
                  <a:ea typeface="Sanchez"/>
                  <a:cs typeface="Sanchez"/>
                  <a:sym typeface="Sanchez"/>
                </a:rPr>
                <a:t>SoYon Rim, PhD</a:t>
              </a:r>
              <a:endParaRPr sz="2400" b="0" i="0" u="none" strike="noStrike" cap="none">
                <a:solidFill>
                  <a:srgbClr val="073763"/>
                </a:solidFill>
                <a:latin typeface="Sanchez"/>
                <a:ea typeface="Sanchez"/>
                <a:cs typeface="Sanchez"/>
                <a:sym typeface="Sanchez"/>
              </a:endParaRPr>
            </a:p>
            <a:p>
              <a:pPr marL="0" marR="0" lvl="0" indent="0" algn="l" rtl="0">
                <a:lnSpc>
                  <a:spcPct val="100000"/>
                </a:lnSpc>
                <a:spcBef>
                  <a:spcPts val="240"/>
                </a:spcBef>
                <a:spcAft>
                  <a:spcPts val="0"/>
                </a:spcAft>
                <a:buClr>
                  <a:srgbClr val="000000"/>
                </a:buClr>
                <a:buSzPts val="2400"/>
                <a:buFont typeface="Arial"/>
                <a:buNone/>
              </a:pPr>
              <a:r>
                <a:rPr lang="en-US" sz="2400" b="0" i="0" u="none" strike="noStrike" cap="none">
                  <a:solidFill>
                    <a:srgbClr val="073763"/>
                  </a:solidFill>
                  <a:latin typeface="Sanchez"/>
                  <a:ea typeface="Sanchez"/>
                  <a:cs typeface="Sanchez"/>
                  <a:sym typeface="Sanchez"/>
                </a:rPr>
                <a:t>rims@wpunj.edu</a:t>
              </a:r>
              <a:endParaRPr sz="2400" b="0" i="0" u="none" strike="noStrike" cap="none">
                <a:solidFill>
                  <a:srgbClr val="073763"/>
                </a:solidFill>
                <a:latin typeface="Sanchez"/>
                <a:ea typeface="Sanchez"/>
                <a:cs typeface="Sanchez"/>
                <a:sym typeface="Sanchez"/>
              </a:endParaRPr>
            </a:p>
            <a:p>
              <a:pPr marL="0" marR="0" lvl="0" indent="0" algn="l" rtl="0">
                <a:lnSpc>
                  <a:spcPct val="100000"/>
                </a:lnSpc>
                <a:spcBef>
                  <a:spcPts val="240"/>
                </a:spcBef>
                <a:spcAft>
                  <a:spcPts val="0"/>
                </a:spcAft>
                <a:buClr>
                  <a:schemeClr val="dk1"/>
                </a:buClr>
                <a:buSzPts val="2400"/>
                <a:buFont typeface="Helvetica Neue"/>
                <a:buNone/>
              </a:pPr>
              <a:r>
                <a:rPr lang="en-US" sz="2400" b="0" i="0" u="none" strike="noStrike" cap="none">
                  <a:solidFill>
                    <a:srgbClr val="073763"/>
                  </a:solidFill>
                  <a:latin typeface="Sanchez"/>
                  <a:ea typeface="Sanchez"/>
                  <a:cs typeface="Sanchez"/>
                  <a:sym typeface="Sanchez"/>
                </a:rPr>
                <a:t>William Paterson University</a:t>
              </a:r>
              <a:endParaRPr sz="1400" b="0" i="0" u="none" strike="noStrike" cap="none">
                <a:solidFill>
                  <a:srgbClr val="073763"/>
                </a:solidFill>
                <a:latin typeface="Sanchez"/>
                <a:ea typeface="Sanchez"/>
                <a:cs typeface="Sanchez"/>
                <a:sym typeface="Sanchez"/>
              </a:endParaRPr>
            </a:p>
            <a:p>
              <a:pPr marL="0" marR="0" lvl="0" indent="0" algn="l" rtl="0">
                <a:lnSpc>
                  <a:spcPct val="100000"/>
                </a:lnSpc>
                <a:spcBef>
                  <a:spcPts val="240"/>
                </a:spcBef>
                <a:spcAft>
                  <a:spcPts val="0"/>
                </a:spcAft>
                <a:buClr>
                  <a:schemeClr val="dk1"/>
                </a:buClr>
                <a:buSzPts val="2400"/>
                <a:buFont typeface="Helvetica Neue"/>
                <a:buNone/>
              </a:pPr>
              <a:r>
                <a:rPr lang="en-US" sz="2400" b="0" i="0" u="none" strike="noStrike" cap="none">
                  <a:solidFill>
                    <a:srgbClr val="073763"/>
                  </a:solidFill>
                  <a:latin typeface="Sanchez"/>
                  <a:ea typeface="Sanchez"/>
                  <a:cs typeface="Sanchez"/>
                  <a:sym typeface="Sanchez"/>
                </a:rPr>
                <a:t>300 Pompton Road</a:t>
              </a:r>
              <a:br>
                <a:rPr lang="en-US" sz="2400" b="0" i="0" u="none" strike="noStrike" cap="none">
                  <a:solidFill>
                    <a:srgbClr val="073763"/>
                  </a:solidFill>
                  <a:latin typeface="Sanchez"/>
                  <a:ea typeface="Sanchez"/>
                  <a:cs typeface="Sanchez"/>
                  <a:sym typeface="Sanchez"/>
                </a:rPr>
              </a:br>
              <a:r>
                <a:rPr lang="en-US" sz="2400" b="0" i="0" u="none" strike="noStrike" cap="none">
                  <a:solidFill>
                    <a:srgbClr val="073763"/>
                  </a:solidFill>
                  <a:latin typeface="Sanchez"/>
                  <a:ea typeface="Sanchez"/>
                  <a:cs typeface="Sanchez"/>
                  <a:sym typeface="Sanchez"/>
                </a:rPr>
                <a:t>Wayne, NJ 07470</a:t>
              </a:r>
              <a:endParaRPr sz="2400" b="0" i="0" u="none" strike="noStrike" cap="none">
                <a:solidFill>
                  <a:srgbClr val="073763"/>
                </a:solidFill>
                <a:latin typeface="Sanchez"/>
                <a:ea typeface="Sanchez"/>
                <a:cs typeface="Sanchez"/>
                <a:sym typeface="Sanchez"/>
              </a:endParaRPr>
            </a:p>
          </p:txBody>
        </p:sp>
      </p:grpSp>
      <p:pic>
        <p:nvPicPr>
          <p:cNvPr id="2" name="Picture 1"/>
          <p:cNvPicPr>
            <a:picLocks noChangeAspect="1"/>
          </p:cNvPicPr>
          <p:nvPr/>
        </p:nvPicPr>
        <p:blipFill>
          <a:blip r:embed="rId5"/>
          <a:stretch>
            <a:fillRect/>
          </a:stretch>
        </p:blipFill>
        <p:spPr>
          <a:xfrm>
            <a:off x="29276533" y="6595354"/>
            <a:ext cx="10437737" cy="51085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1017</Words>
  <Application>Microsoft Office PowerPoint</Application>
  <PresentationFormat>Custom</PresentationFormat>
  <Paragraphs>69</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Helvetica Neue</vt:lpstr>
      <vt:lpstr>Gill Sans</vt:lpstr>
      <vt:lpstr>Roboto</vt:lpstr>
      <vt:lpstr>Arial</vt:lpstr>
      <vt:lpstr>Calibri</vt:lpstr>
      <vt:lpstr>Sanchez</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Tracy Volz</dc:creator>
  <cp:lastModifiedBy>Liegner, Ben [liegnerb]</cp:lastModifiedBy>
  <cp:revision>1</cp:revision>
  <dcterms:created xsi:type="dcterms:W3CDTF">2000-03-31T17:39:35Z</dcterms:created>
  <dcterms:modified xsi:type="dcterms:W3CDTF">2020-02-28T18:29:09Z</dcterms:modified>
</cp:coreProperties>
</file>