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8" r:id="rId2"/>
  </p:sldIdLst>
  <p:sldSz cx="42062400" cy="3840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96" userDrawn="1">
          <p15:clr>
            <a:srgbClr val="A4A3A4"/>
          </p15:clr>
        </p15:guide>
        <p15:guide id="2" pos="1324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lph" initials="RM"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E7"/>
    <a:srgbClr val="2BB5F8"/>
    <a:srgbClr val="CC69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92" autoAdjust="0"/>
    <p:restoredTop sz="94660"/>
  </p:normalViewPr>
  <p:slideViewPr>
    <p:cSldViewPr>
      <p:cViewPr varScale="1">
        <p:scale>
          <a:sx n="20" d="100"/>
          <a:sy n="20" d="100"/>
        </p:scale>
        <p:origin x="1976" y="248"/>
      </p:cViewPr>
      <p:guideLst>
        <p:guide orient="horz" pos="12096"/>
        <p:guide pos="132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24T18:00:04.280"/>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1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18:01:35.627"/>
    </inkml:context>
    <inkml:brush xml:id="br0">
      <inkml:brushProperty name="width" value="0.1" units="cm"/>
      <inkml:brushProperty name="height" value="0.1" units="cm"/>
      <inkml:brushProperty name="color" value="#FFFFFF"/>
    </inkml:brush>
  </inkml:definitions>
  <inkml:trace contextRef="#ctx0" brushRef="#br0">99 3731 24575,'0'-72'0,"0"-25"0,0 16 0,0-5-2132,0 14 1,0-3 2131,0 5 0,0-4 0,0 2 0,0-12 0,0 2 0,0 0 0,0-2 0,0-10 0,0 2 0,0 20 0,0 5 483,0 7 0,0 3-483,0-41 771,0 56-771,0-14 0,0 65 0,0 68 0,0-26 0,0 8-457,0 29 0,0 14 0,0-8 457,0-14 0,0 3-808,0-8 1,0 13 0,0 4 0,0-2 0,0-13 807,0-7 0,0-8 0,0 7 0,0 22 0,0 13 0,0 0 0,0-9-831,0-12 0,0-6 1,0 1 830,0 10 0,0 1 0,0-2-523,0-11 0,0-2 1,0-2 522,0 27 0,0-5 557,0-22 1,0-3-558,0 0 0,0-7 3281,0-2-3281,0-4 3192,0-20-3192,0-45 0,0-41 0,-10-10 0,-2-11 369,9-25 0,1-4-369,-9 14 0,1-2-397,7 8 0,5-6 0,-1 6 397,0-8 0,-2 2 0,-6 13 0,-1-4 0,1 4 0,5-11 0,-1 2-477,-9 0 0,2 5 477,9 20 0,2 4 0,-1-32 0,0 29 1947,0 19-1947,0 31 2614,0 52-2614,0 42 0,0-24 0,0 4-462,0 11 0,0 1 462,0 2 0,0 2 0,0 12 0,0 0 0,-1-12 0,2-2 0,9-1 0,0-3 0,-8-22 0,1-3 0,7 0 0,-1-3 0,-9 11 0,0-5 0,0-20 0,0-46 0,0-35 0,0-17 0,0-21 0,0-9-360,0 8 1,0-5 0,0 1 359,0 11 0,0 1 0,0-1 0,0-7 0,0-1 0,0 1 0,0 6 0,0 2 0,0 0 0,0-2 0,0 1 0,0 1-862,0-24 1,0 4 861,0 13 0,0 6-254,0 21 0,0 2 254,0 0 0,0 4 0,0-10 0,0 5 2832,0 20-2832,15 30 1981,-12 52-1981,12 41 0,-5-24 0,-1 4-488,-6 11 1,-1 1 487,7-11 0,2 1-935,1 22 0,-3 2 935,-6-11 0,-1-1 0,9 1 0,0-1 0,-10-2 0,-2-2 0,1-10 0,0-4 0,0 24 0,8-36 0,2-5 0,-6-7 0,14 16 0,-18-20 1482,0-46-1482,0-67 0,0 0 0,0-13-1225,0 8 1,0-6 0,0-6 1224,0 3 0,0-6 0,0-1 0,0 3 0,0 14 0,0 2 0,0 0 0,0-4 0,0 4 0,0-4 0,0 0 0,0 0 0,0 5-740,0-1 0,0 3 1,0 2-1,0 1 740,0-20 0,0 3 0,0 0-542,0 2 1,0 1 0,0 5 541,0-4 0,0 6 0,0 9 0,0 6 0,0-19 3937,0 107-3937,0 63 0,0-8 0,0 13-28,0 2 0,0 9 1,0-5 27,0-24 0,0-3 0,0 5 0,0 9 0,0 9 0,0 0 0,0-7 0,0-4 0,0-5 0,0 3 0,0 16 0,0 4 0,0-3 0,-1-18 0,0-3 0,3-2 373,7 27 1,1-7-374,-8-23 0,1-6-82,7-11 1,-1-5 81,-9 11 0,0-4 0,0-20 3772,0 0-3772,0-30 0,0-79 0,0 17 0,0-10-1184,0-22 0,1-13 0,-2-4 1184,1 19 0,1-3 0,-2-2 0,1-3-962,1 5 1,-2-4-1,1-2 1,1-1-1,-2-2 962,2 8 0,-1-4 0,0-1 0,0 1 0,-1 2 0,1 4-547,0 2 0,1 4 1,-2 2-1,1-1 1,0-1 546,0-8 0,0-1 0,0-1 0,0 2 0,0 6 0,0 4 0,1 4 0,-2 3 0,1 0 0,0-19 0,0 1 0,0 3-275,1 8 0,-1 3 0,-1 4 275,2-12 0,-2 10 2360,1-15-2360,0 10 4379,0 74-4379,0 79 0,0 21 1501,0-4 1,0 6-1502,1-13 0,-2-1 0,1 1 0,0 0 0,0-2 0,0-4 788,1-21 0,-2-3-788,0 0 0,2-2 0,17 29 0,-13-19 0,13 14 0,-18-34 0,16 15 0,-12-19 0,12 12 2132,0-9-2132,6 28 0,18 16-306,-19-31 1,0 3 305,1-2 0,-1 1 0,1 8 0,-1 1 0,0-9 0,1-1 0,-1 2 0,0-3-139,19 31 139,-18-8 0,11-35 0,-29 15 0,12-20 0,-16-30 0,0-30 0,0-58 0,0 1 0,0-5-796,0 14 1,0-3 795,0-3 0,0-8 0,0 3-860,0 14 0,0 3 1,0-3 859,0-7 0,0-2 0,0 2 0,0-24 0,0 4-636,0-1 1,0 7 635,1 31 0,-2 2-34,-8-11 0,0 5 34,4 2 2132,-13 4-2132,18 66 2849,0 18-2849,0 70 0,0-44 0,0 3-114,0 21 1,0 5 113,0 0 0,0 2 0,0 11 0,0 2 0,0 0 0,0-2-1013,0-12 0,0-1 1013,0 12 0,0-3 0,0-20 0,0-3-230,0 1 1,0-2 229,0-14 0,0-3 0,0 31 0,0-1 0,0-19 1688,0 14-1688,0-33 2277,0 33-2277,0-34 573,0 15-573,0 0 0,0-15 0,16 15 0,-12-19 0,12-2 0,-16 0 0,0 0 0,0 0 0,0 2 0,0-1 0,0 20 0,0-15 0,18 35 0,-13-15 0,13 0 0,-18-5 0,0-20 0,16 0 0,-12 1 0,12-1 0,-16 0 0,0-30 0,0-45 0,-20-48 0,18 1 0,-1-10-1426,-8 31 1,-5-2-1,0-4 1426,-2-22 0,-1-7 0,0-1-1229,5 18 0,0-1 0,-2-2 0,-2-1 1229,-8-7 0,-3-3 0,-1 1 0,5 1 0,7 7 0,3 2 0,0-1 0,-1-2-647,0 10 1,-2-3 0,0 0 0,0 1 0,3 3 646,-1-2 0,3 2 0,0 2 0,0-2-426,-1-7 0,0-2 0,0 1 0,-1 4 426,-2-10 0,0 4 0,-1 4 340,1 15 1,0 3 0,2 5-341,1-10 0,2 5 1591,2 10 0,0 8-1591,-6 3 4232,12 24-4232,-13 83 0,14 5 0,6 11 215,3-13 1,2 3 0,1 3-216,0 12 0,0 5 0,2 1-755,5 8 1,3 2 0,0-2 754,-2-7 0,0-2 0,1 3 0,-4-11 0,-1 4 0,1-1 0,0-3 0,3 11 0,1-3 0,-1 2 0,1 8 0,0 2 0,0-4-514,-2-17 1,1-3 0,0-1 513,-1-8 0,-1-2 0,2-2 0,5 19 0,1-6 0,-2-20 0,0-3-130,1-1 0,-2-1 130,2 29 2448,12-19-2448,-30-5 3811,29-19-3811,-29-1 2391,12 0-2391,-16-30 0,0-53 0,0-20 0,0-11-1341,2-6 1,-4-6 1340,-10 8 0,-6-4 0,1 1 0,6 7 0,1 1 0,-4 1 0,-8-2 0,-5 1 0,3 1 0,6 9 0,3 1 0,-1 3-586,-7-19 1,0 4 585,0 10 0,1 4 0,-3-26 0,6 11 0,19 43 0,-17 16 0,13 19 731,-12 20 1,16 0 0,0-3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2:55.882"/>
    </inkml:context>
    <inkml:brush xml:id="br0">
      <inkml:brushProperty name="width" value="0.35" units="cm"/>
      <inkml:brushProperty name="height" value="0.35" units="cm"/>
      <inkml:brushProperty name="color" value="#FFFFFF"/>
    </inkml:brush>
  </inkml:definitions>
  <inkml:trace contextRef="#ctx0" brushRef="#br0">3393 683 24575,'100'0'0,"-1"0"0,0 0 0,0 0 0,0 0 0,0 0 0,1 0 0,-1 0 0,0 0 0,0 0 0,0 0 0,0 0 0,1 0 0,4 0 0,-3 0 0,-1 0 0,-3 0 0,-2 0 0,-1 0 0,-3 0 0,-2 0 0,-1 0-164,20 0 0,1 0 0,-3 0 0,-6 0 0,-11 0 0,-13 0-328,14 0 0,-17 0-492,24 0 0,1 0 0,-72 0 1252,30 0-268,-53 0 0,-47 0 0,-7 0 0,-11 0-492,-27 0 0,-8 0 164,23 0 0,-4 0 0,-7 0 131,8 0 0,-8 0 1,-4 0-1,0 0 0,3 0-49,-11 0 0,2 0 0,-1 0 0,-2 0 225,11 0 0,-2 0 0,-1 0 1,0 0-1,0 0-176,-3 0 0,0 0 1,-1 0-1,3 0 0,4 0-49,-2 0 0,5 0 0,0 0 0,-3 0 49,3 0 0,-3 0 1,-2 0-1,3 0 0,5 0 33,-19 0 1,6 0-1,-4 0-82,5 0 0,-6 0 0,3 0 0,12 0-115,-5 0 1,2 0 345,14 0 1,-9 0-1,2 0 1,9 0 14,-6 0 0,4 0 491,-16 0 1,1 0-1,14 0 1,5 0-1,12 0 1,4 0 491,-29 0 0,25 0 0,21 0 0,13 0 0,96 0 0,3 0-741,-14 0 0,11 0 0,3 0-242,12 0 0,3 0 0,-1 0 0,-7 0 0,-1 0 0,6 0 0,-3 0 0,6 0 0,1 0 0,-4 0 0,11 0 0,-3 0 0,-2 0 0,-13 0 0,-2 0 0,3 0-328,12-1 0,3 1 0,-9 1-164,-8 5 0,-5-1 0,16-4 0,-1 1 382,-17 8 1,-8 1 87,10-9 22,13 17 983,-57-17 0,13 7 0,-29-2 0,1-6-492,-58 3 1,-30-1-1,-3-2 1,-8-2-820,5 1 0,-6 0 0,-4 0 82,12 0 0,-3 0 0,-1 0 0,3 0 22,-12 0 1,2 1 0,-4-2-23,8-1 0,-4-2 0,-1 0 0,3 0 0,7 0 0,2 0 0,1-1 0,-2 1 0,-3 0 0,-1 0 0,0-1 0,1 0-82,-21-4 0,0-1 0,6 3 0,21 5 0,5 2 0,-2-1 0,-10-4 0,-1 0 0,7 2-164,6 3 0,3 0 983,-21-5 1,1-1-354,21 5 0,3 0 353,5-5 1,4 1 491,-30 5 0,17 0 0,28 0 0,4 0 0,19 0-492,61 0 1,27 0-244,15 0-248,-26 0 0,9 0 0,2 0 0,6 0 0,1 0 0,-6 0 0,0 0 0,2 0 0,8 0 0,9 0 0,-8 0 0,-9 0 0,-2 0 0,14 0 0,1 0-492,-10 0 0,-2 0 478,-13 0 0,-2 0 14,-5 0 0,-4 0 0,29 0 0,-25 0 0,-14 0 0,-17 0 983,-3 0 0,-14-6 0,-3-11-162,-42-2-821,-35-19 0,17 19 0,-5 3-492,-10-3 0,-2 1 117,-7 0 0,0 2 375,13 4 0,0 1 0,-10-1 0,-2 0 0,5 0 0,2 1 0,5-1 0,0 1-470,-6-2 1,3 2 469,12 5 0,3 0-47,-43-13 47,13 17 0,27-14 0,12 14 0,10-6 983,9 8-324,20 0 324,50 0-942,42 11-41,-19-5 0,6 1-492,6 5 0,0 0 164,-7 0 1,0 0 327,12 5 0,-2 2 0,-24-2 0,-1 0 0,10 2 0,1-1-229,-13-2 0,-4-1 229,32 5 0,-5 0 0,-41-3 0,3-7 0,-24-3 983,0-1-315,-71-4-668,-40 5-492,11-6 0,-9-2 164,22 1 0,-2 0 0,-2 0 0,-9 0 0,-3 0 0,-2 0 0,-5 0 0,-2 0 0,4 0 0,13 0 0,3 0 0,-1 0 0,-12 0 0,-1 0 0,4 0-164,-9 0 0,3 0 0,-10 0 0,2 0 0,9 0 0,6 0 983,26 0 1,2 0-337,1 0 1,3 0 827,-8 0 0,6 0 0,28 0 0,2 0 0,16-7 0,56 6 0,29-5-694,-13 5 0,5 2-781,0-1 0,2 0 458,6 0 1,2 0-459,9 0 0,1 0 0,2 0 0,-2 0 449,-8 0 1,1 0 42,-8 0 0,4 1 0,-6-2 0,-7-4 0,0 0 0,7 1 0,6 0 0,-4-2 0,0-6 0,-3 0-492,3 5 0,-2 0 472,0-4 0,-5 2 20,29 6-115,-3-7 115,-33 3 983,-6 5-592,-29-6 592,-1 8 0,-16-6 0,-64-13-610,-23-2-373,5 0 0,-9 0-492,-13 6 0,-4 1 164,28 1 0,-1-1 0,-2 3 0,-10 4 0,-2 3 0,3-1 291,14-3 1,3-1 0,0 3-292,-3 4 0,0 3 0,2-3-77,-13-8 0,2-2-87,-1 5 0,0 1 442,7 0 0,4-2 17,17-2 1,4 2 32,-31 6 983,23-15 0,19 15 0,3-6 0,19 1 0,13 5 0,32-5-821,33 7-162,-10 0 0,5 0-441,4 0 1,2 0 440,-1 0 0,0 0 0,-1 0 0,-1 0 0,2 0 0,-3 0 0,40 0 0,-39 5 0,-2 0 0,14-3 0,6 16 0,-24-16 0,0 6 0,1 0 0,-1-5 975,1 13-975,-11-14 0,8 6 0,-17 0 0,17-6 0,-17 5 0,17-7 0,-7 0 0,9 0 0,12 0 0,-9 0 0,9 0 0,-12 8 0,0-6 0,1 6 0,-11-8 0,-9 0 0,-5 0 0,-13 0 0,5 0 0,-8 0 0,0 7 0,0-5 0,1 5 0,-1-7 0,0 6 0,0-4 0,0 5 0,0-7 0,-1 0 0,2 0 0,-2 0 0,2 0 0,-1 6 0,8-4 0,3 5 0,17-7 0,3 0 0,46 0 0,-3 0-492,-15 0 0,3 0 248,-18 1 0,-1-2 244,12-8 0,-2-2 0,30 7 0,-31-6 0,2 0 0,-10 9 0,1 2 0,10-1 0,2 0-372,-10 0 0,-2 0 372,36 0 0,-3 0 0,-12 0 0,-23 0 0,6 0-492,9-1 0,4 2 162,3 3 1,3 2 329,14 0 0,-5 2 0,-33 3 0,0 0 0,23 1 0,1 1-492,-24-3 0,-1 2 453,13-1 0,0 1 39,-9-1 0,-2 0 0,-4 0 0,-3 0 983,43 10-907,-14-1-76,-4 0 677,-20-2-677,9 2 983,-12-2-257,-9 0 257,7 0-668,-17-8-137,7 5-178,-9-5 0,-8-1 0,-3 5 0,-8-12 0,0 11 0,1-11 0,-14 5 0,-22-7 0,-40 0 0,-39-11-492,31 6 0,-6-3 0,-20-10 0,-7-3 164,24 7 0,-3-1 0,-2 0 0,-9 0 0,-3 0 0,-2 0 82,17 0 0,-2 0 0,0-1 0,1 3 0,3 4 0,0 1 0,1 1 0,0-3 175,0-3 0,1-2 0,0 0 0,0 2 71,-24 0 0,0 4 0,3-2 0,7-3 0,1-1 0,4 2-328,13 7 0,3 1 0,-2 0 0,-4-3 0,-2-1 0,6 1-164,-7 1 0,3 0 399,-15-5 1,1-1 92,16 6 0,2 0 491,7-3 1,3 0-198,-35-1-294,13-9 983,16 9 0,21-5 0,2 14 0,9-13 0,8 13 0,3-6 0,7 8 0,1 0-799,0 0-184,0 0 0,0-6 0,0 4 0,1-4 0,5-1 0,-4 5 0,11-11 0,-5 5 0,21 0 0,14 2 0,40 6 0,31 0-492,-30 1 0,4-2 0,15-5 0,1 0 324,-14 5 0,0-1-324,18-4 0,-1 0 144,-18 6 1,-2 0 347,8 0 0,0 0-482,-8 0 0,-2 0 482,-8 0 0,-1 0 0,-6 0 0,-1 0-52,42 0 52,-14 0 0,-15 0 983,-12 0-3,0 0 3,-9 0-191,7 0 191,-7 0-773,-1 0-142,8 0-68,-7 0 0,9 0 0,1 0 0,-1 0 0,0 8 0,12-6 0,-9 15 0,20-15 0,-9 6 0,12 1 0,-1-7 0,-11 7 0,8-9 0,-28 8 0,14-6 0,-27 5 0,7-7 0,-9 0 0,-1 7 0,1-5 0,0 6 0,-1-8 0,1 0 0,9 0 0,-7 0 0,17 8 0,-17-6 0,17 6 0,-17-8 0,8 8 0,-11-7 0,-7 7 0,11-1 0,-10-6 0,22 6 0,-13 1 0,17-6 0,-17 5 0,17-7 0,-7 0 0,-1 0 0,8 8 0,-17-6 0,7 6 0,-10-8 0,1 0 0,0 0 0,-1 0 0,11 0 0,-8 0 0,17 0 0,-8 0 0,22 0 0,-9 0 0,8 0 0,-10 0 0,-1 0 0,-10 0 0,-1 0 0,-11 0 0,1 0 0,-1 0 0,1 0 0,-9 0 0,-1 0 0,-9 0 0,0-7 0,6 5 0,13-4 0,9 6 0,36 0 0,6 9 0,-31-3 0,1 0 0,40 15-482,-2 0 482,-13-2 0,0-7 0,-10-4 0,-4 1 0,-11-7 0,1 6 0,-11-8 0,-1 0 0,-11 7 482,1-5-482,-1 6 0,-7-1 0,5-6 0,-14 6 0,7-7 0,-9 7 0,8-6 0,-5 6 0,5-7 0,0 0 0,-5 0 0,5 7 0,0-6 0,-6 6 0,7-7 0,-1 0 0,-6 0 0,15 0 0,-7 0 0,9 0 0,0 0 0,0 0 0,-9 0 0,7 0 0,-15 0 0,14 0 0,-13 0 0,13 0 0,-6 0 0,9 0 0,0 0 0,-1 0 0,1 0 0,-1 0 0,1 0 0,-1 0 0,1 0 0,-9 0 0,7 0 0,-7 0 0,18 0 0,-6 0 0,6 0 0,-10 0 0,16 0 0,-12 7 0,11-5 0,-4 6 0,-17-2 0,15-4 0,-17 5 0,9 0 0,-9-5 0,-1 12 0,-9-12 0,0 5 0,1-7 0,-1 0 0,0 0 0,0 7 0,0-6 0,1 6 0,-1-7 0,0 0 0,0 0 0,0 7 0,0-6 0,-1 5 0,-42-6 0,11 0 0,-38 0 0,21 0 0,-10 0 0,-2 0 0,-9-8 0,-12-3 0,-3 0 0,-10-6 0,0 15 0,0-16-492,-13 6 492,9 0 0,2-6 0,4 16 0,20-6 0,0 8 0,5-8 0,17 6 0,-8-7 0,10 9 492,1-7-492,-1 5 0,9-5 0,-7 7 0,14 0 0,-14-8 0,15 6 0,-7-5 0,9 7 0,-1 0 0,1 0 0,0 0 0,-1 0 0,1 0 0,-1 0 0,-7 0 0,5 0 0,-5 0 0,7 0 0,1 0 0,0 0 0,52 0 0,-7 0 0,46 0 0,-10 0 0,-7 0 0,18 0 0,-8 0 0,0 0 0,9 0 0,-20 0 0,8 0 0,-20 0 0,7 0 0,-17 0 0,7 0 0,-17 0 0,5 0 0,-14 0 0,7 0 0,-9 0 0,0 0 0,0 0 0,1 0 0,-2 0 0,-5-6 0,-39-10 0,-4-2 0,-24 2 0,-6-1 0,16 6 0,-30 0 0,8-6 0,-10 6 0,10 0 0,-8-8 0,29 17 0,-15-7 0,28 9 0,-7 0 0,18 0 0,1 0 0,9 0 0,0 0 0,49 0 0,19 10 0,-5-5 0,7 2-492,5 3 0,2 2 395,7 0 1,3-1-396,16 2 0,1-1 131,-15 0 0,1 0 361,-9-4 0,4 1 0,-4 0 0,8 2 0,-1 1 0,20 0 0,5 1-328,-22 0 0,1 1 0,-2-1-164,19 1 0,1 1 274,-13 2 1,2 2-1,-2-2 218,18-2 0,-3-1 0,-26-1 0,0 0 0,1 0 0,-1-4 0,1-1 0,-1 1 0,0 3 0,1 2 0,-1-1 0,0-3 0,0-1 0,1 1 0,0 3 0,0 0 0,-2-1-492,14 1 0,-1-1 311,10 0 0,-1 1 181,-19-1 0,-1 0 0,15 0 0,1 1 0,-7-1 0,-3 0 0,-6-1 0,-2 1 78,0-1 1,-3 1-79,-17-1 0,0-1 0,10-4 0,0 1 0,23 10 983,10-14-864,-24 6-119,9 0 983,-20-7 0,8 7 0,-10-9 0,-1 0 0,-9 0-624,-3 0-42,-9 0-317,-9 0 0,-1 0 0,-9 0 0,0 0 0,0 0 0,0 0 0,-1 0 0,-12-13 0,-12 3 0,-27-32 0,-51-5 0,37 19 0,-4 0-492,-22-3 0,-5 2 0,-5 3 0,-3 1 164,25 8 0,0-1 0,-2 1 0,-3 2 0,-1 2 0,-2 0 0,-4-2 0,0 2 0,-1 1 0,5 6 0,1 1 0,-1 1 104,-5-1 0,0 1 1,1 1 223,5 2 0,0 1 0,2 1-492,-30-1 0,3 0 343,14 0 1,3 0 148,2 0 0,3 0 0,11 0 0,1 0-225,-1 0 0,1 0 225,7 0 0,2 0 0,-40 0 983,34 0 0,6 0 0,28 0 0,2 0 0,9 0 0,50 0 0,6 0-492,7 0 1,5 0-50,30 0-934,-24 0 0,2 0 421,39 0 71,-39-1 0,1 2 0,-8 3 0,1 1 0,5-4 0,2 1 0,17 8 0,2 1-492,1-9 0,-1-1 163,-6 5 0,0 0 329,8-5 0,-2-2 0,-21 1 0,-2 0-492,12 0 0,1 0 487,-8 0 1,-3 0-330,36 0 334,-3 0 0,-24 0 893,-12 0-893,-22 0 983,-3 0-363,-15 0 363,7 0-845,-9 7 269,-13 0-407,-60 2 0,-12-3 0,4-6 0,-6 0-492,2-1 0,-1 2 29,-9 4 1,0 1 462,8-5 0,-3 1 0,3 5 0,-5 3 0,3-3-492,-14-5 0,-1-1 164,8 6 0,-4 3 0,1-2 223,11-2 0,1-2 0,4 1 105,-15 2 0,1 0-492,-12 6 0,3-3 302,24-8 0,3-1 190,-8 9 0,2 1-115,13-10 1,4 0 114,-30 9 983,26-10-456,22 0 456,11 0 0,28 0 0,41 0 0,15 0-969,-2 0 1,4 0-666,38 0 651,-33 0 0,3 0 0,-7 0 0,0 0 0,7 0 0,1 0-492,-1 0 0,0 0 181,8 0 1,0 0 310,-6 0 0,1 0 0,21 0 0,1 0 0,-20 0 0,-2 0 0,0 0 0,1 0 0,1 0 0,-1 0 0,-15 0 0,0 0 0,18 0 0,2 0 0,-8 0 0,-2 0-490,-5 0 0,-1 0 490,-1 0 0,-1 0-261,35 0 261,-3 0 0,-33 0 824,4 0-824,-28 0 983,7 0-399,-9 0 399,-1 0-863,1-8 197,0 6-317,-9-12 0,-2 12 0,-7-4 0,-1-1 0,0 5 0,0-5 0,-7 1 0,-1-2 0,-7-7 0,0 1 0,-7-1 0,-1 0 0,-16-1 0,-11-1 0,-2 0 0,-27-2 0,15 9 0,-41-9-948,-10 17 948,46-8 0,-4 0-492,-17 8 0,-3 2 198,6-5 0,-2 0-198,-22-2 0,-1 2 64,22 4 0,0-1 428,-17-4 0,0 0 0,18 6 0,1 0 0,-7 0 0,0 0-453,8 0 0,2 0 453,7 0 0,3 0 739,-25 0-739,5 0 983,25 0-570,9 0 570,10 0 0,13 0 0,8 0-801,12 0-182,28 0 0,4 0 0,29 8 0,-1-6 0,12 16 0,12-16-492,-21 7 0,2 2 276,-3-4 0,0-1 216,5 1 0,2 0 0,1-2 0,0 0 0,-10 1 0,-1-2-380,8-2 1,-1-1 379,-7 4 0,-2 0 0,39-5 0,-24 0 0,-12 0 0,-14 0 0,-9 0 983,-9 0-606,-1 0 438,-9 0-815,-93 0 0,1 0-492,-9 0 0,-8 0 0,14 0 0,0 0 361,-8 0 1,1 0 130,13 0 0,2 0 0,-12 0 0,0 0 0,12 0 0,0 0 0,-7 0 0,-1 0-492,2 0 0,2 0 346,12 0 0,1 0 146,-6 0 0,1 0-289,17 0 1,2 0 288,-11 0 0,0 0 0,-37 0 0,1 0 0,2 0 0,25 0 0,-9 0 0,19 0 983,-7 0 0,10 0 0,10 0-546,-7 0 259,17 0-696,-8 0 0,10 0 0,0 0 0,1 0 0,-1 0 0,0 0 0,8 0 0,-6 0 0,7 0 0,-9 0 0,0 0 0,1 0 0,-11 0 0,8 0 0,-17 0 0,17 0 0,-17 0 0,16 0 0,-16 0 0,17 0 0,-8 0 0,10 0 0,1 0 0,-1 0 0,8 0 0,2 0 0,9 0 0,92 0 0,-27 0 0,24 4 0,8 3-492,-17-1 0,0 1 24,13 5 0,4 0 468,4 1 0,3-1-492,7 1 0,1 0 0,2 0 0,-2 0 309,-13-1 0,-1 0 183,10 1 0,-4-1 0,-23-6 0,-2 1-492,13 4 0,0-1 438,-12-9 1,-3 0-125,-6 4 1,-2 1 177,39 3 983,-33-7-437,4 7 437,-37-9 0,14 0 0,-23 6-241,5-4-262,-8 5-480,1-7 0,-2 0 0,1 0 0,-7 7 0,4-6 0,-4 6 0,6-7 0,-44 0 0,11 0 0,-47 0 0,9 0 0,-2 0 0,-19 0 0,9 0 0,-1 8 0,-8-6 0,20 7 0,1-9 0,4 0 0,25 0 0,-14 7 0,25-5 0,-7 5 0,9-7 0,0 0 0,1 0 0,-1 0 0,0 0 0,1 0 0,-2 0 0,1 0 0,-8 0 0,-3 0 0,-8 0 0,0 0 0,0 0 0,-9 0 0,-3 0 0,0 0 0,-7 0 0,11 0 0,-13 0 0,13 0 0,-1 0 0,17-6 0,3 4 0,7-5 0,8 0 0,38 6 0,41-6 0,-22 6 0,3 2-492,16-1 0,1 0 458,-13 0 0,-1 0 34,13 0 0,1 0 0,-5 0 0,-1 0 0,7 0 0,0 0 0,1 0 0,-1 0 0,-7 0 0,0 0 0,-1-1 0,-1 2 0,34 8-311,-2-7 311,-24 7 0,-12-2 0,-14-5 0,-9 5 0,-9-7 983,-1 7-932,-9-5 278,-7-1-329,-2-10 0,-13-14 0,-2 6 0,-8-15 0,2 14 0,-10-13 0,0 5 0,-19-9 0,8 8 0,-17-8 0,7 15 0,-9-7 0,-1 9 0,0 7 0,-10-6 0,7 15 0,-7-7 0,-1 9 0,8 0 0,-19 0 0,20 0 0,-20 0 0,20 0 0,-9 0 0,11 0 0,10 0 0,3 0 0,17 0 0,3 7 0,7 1 0,8 7 0,-6 0 0,12 1 0,-5-1 0,7 0 0,0 0 0,0 1 0,0-2 0,0 1 0,7 0 0,2 1 0,14-1 0,2 1 0,9 1 0,0 0 0,-1 0 0,10 0 0,-7-7 0,8 5 0,-11-13 0,1 6 0,0-8 0,-1 0 0,11 0 0,1 0 0,11 0 0,10 0 0,-8-9 0,20-11 0,-20-1 0,9-15 0,-22 8 0,8 0 0,-25 4 0,6-1 0,-19 7 0,1-5 0,-1 7 0,-7 1 0,-1 0 0,-7-1 0,0 1 0,0-9 0,0 7 0,-7-15 0,-10 6 0,-19-1 0,-10-6 0,-20 2 0,-4-7 0,-10-3 0,-1 10 0,11 2 0,-8 9 0,20 1 0,-20 8 0,19-5 0,-7 14 0,10-7 0,0 9 0,1 0 0,-1 0 0,1 0 0,9 0 0,-7 0 0,17 0 0,0 0 0,4 8 0,15 0 0,-7 8 0,9 0 0,-1-1 0,8 0 0,-6 0 0,12 0 0,-5 0 0,7 1 0,0-2 0,0 1 0,0 0 0,0-1 0,0 1 0,0-1 0,7-6 0,1 4 0,7-4 0,-8 6 0,0 0 0,-7 0 0,6 0 0,-5 0 0,6 0 0,-7 1 0,0-1 0,0 0 0,0 0 0,-7-6 0,-1-2 0,-15 2 0,-3-6 0,-8 5 0,-9-7 0,-14 9 0,-26 3 0,11 7 0,21-8 0,-1 0-721,-33 9 721,25-14 0,-3 0 0,7 4 0,0-1 0,-6-3 0,0 0 0,0 5 0,1 1 0,5-1 0,0-1 0,0-3 0,1-1 0,-38 13 0,12-17 0,0 16 0,12-16 0,2 7 0,11-9 0,1 0 0,9 0 0,-7 0 721,16 0-721,-6 0 0,9 0 0,0 0 0,0 0 0,0 0 0,0 0 0,-9 0 0,6 0 0,-6 0 0,17 0 0,-6 0 0,-3 0 0,7 0 0,-23 0 0,23 0 0,-16 0 0,1-8 0,-3 6 0,-10-7 0,1 9 0,-12-9 0,9 7 0,-9-7 0,11 9 0,1 0 0,-1 0 0,1-8 0,-1 6 0,-10-7 0,8 9 0,-8 0 0,10-8 0,-35 6 0,26-6 0,14 7 0,0 2 0,-8-1 0,-7 0 0,10 0 0,0 0 0,1 0 0,9 0 0,-7 0 0,16 0 0,-6 0 0,9 0 0,-9 0 0,15 0 0,-14 0 0,17 0 0,-1 0 0,-6 0 0,7 0 0,-1 0 0,-6 0 0,15 0 0,-15 0 0,14 0 0,-13 0 0,13 6 0,-5-4 0,7 5 0,1-7 0,56 0 0,-29 0 0,54 0 0,-49 0 0,15 0 0,-7 0 0,19 0 0,-8 0 0,17 0 0,-17 0 0,7 0 0,-18 7 0,7 2 0,3 7 0,-14-6 0,4-2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3:06.124"/>
    </inkml:context>
    <inkml:brush xml:id="br0">
      <inkml:brushProperty name="width" value="0.35" units="cm"/>
      <inkml:brushProperty name="height" value="0.35" units="cm"/>
      <inkml:brushProperty name="color" value="#FFFFFF"/>
    </inkml:brush>
  </inkml:definitions>
  <inkml:trace contextRef="#ctx0" brushRef="#br0">201 291 24575,'62'0'0,"3"0"0,-8 0 0,12 0 0,0 0 0,9 0 0,18 0 0,-29 0-456,-12 0 1,4 0 455,-7 0 0,1 0 0,3 0 0,4 0 0,23-1 0,2 2-492,-13 4 0,1 1 88,15 1 1,-1 0 403,-13-1 0,-2 2 0,4 3 0,-1-1 0,-3-9 0,-2 1-492,-5 7 0,0 2 460,4-5 1,0 0 31,-6-1 0,-3 2-290,29 11 290,-36-9 0,-2 1 0,19 12 0,9-2 0,-9-3 765,-5-7-765,-19 8 983,-3 0-233,-9-9 233,-9 5-780,-1-12 152,-9 5-355,0-7 0,-48 0 0,-20 0 0,-7 1 0,-10-2-492,-9-10 0,-5-2 164,15 3 0,-3 0 0,-1-1 0,-4-3 0,-2-1 0,-2 1 0,-11-2 0,-2 2 0,5 2 0,17 5 0,4 3 0,-2-1 0,-11-4 0,-3-1 0,5 3-164,-13 5 0,2 1 0,-9-4 0,1-2 0,8 2 0,3 0 418,14 4 0,4-1 565,12-3 1,4 0 105,-28 5 386,14 0 0,21 0 0,10 0 0,13 0 0,7 0 0,62 0 0,10 0-887,11 0 0,10 0-588,3 0 0,3 0 0,15 0 0,1 0 491,-8 0 1,-1 0 0,5-1 0,-2 2 0,-12 4 0,-2 1 0,2 0 0,-2 1-334,-7 4 0,-2 1 334,-14 0 0,-3-2 0,40 2 0,-24 5 0,-12-8 0,-14 9 0,-18-9 983,-1 5 0,-9-12 0,-7 12-944,-1-6-39,-7 7 0,-25-7 0,-16 7 0,-11-8 0,-8-1-492,-4 5 0,-4 1 0,-26 1 0,-5 0 164,27-5 0,-1 1 0,2 0-164,-15 3 0,0 1 357,18-5 1,-2 0-1,4 2 135,-9 7 0,4 1-492,-2-5 0,0 0 445,1 4 1,5 0 1,-18 3 45,5-8 983,43 3-308,3-14 308,45 6 0,35-7-777,5 0 1,7 0-512,13 0 0,4 0 305,20 0 0,3 0-492,1 0 0,-1 0 0,-8 0 0,1 0 333,4 0 1,-2 0 158,-11 0 0,-4 0-492,-4 0 0,-2 0 424,-1 0 0,-4 0 33,29 0 35,-15 0 983,-32 0-360,-8 0 360,-24 0 0,-13-6 0,-36 4-111,-52-15-872,22 10 0,-5 1-492,-19-1 0,-6 0 164,23 0 0,-3-2 0,-1 2 164,-6 4 1,-1 4-1,3-2 164,-18-5 0,1-1 0,20 3 0,-2-1 0,5 2 0,-5 2 0,2-1-492,-15-9 0,0 0 285,16 10 0,4-1 18,12-8 0,3 1 189,-39 7 0,33-15 0,5 7 983,21 1 0,9-6 0,1 14-117,9-6-398,6 0-468,-4 5 0,11-11 0,-4 5 0,6-6 0,-7-1 0,6 1 0,-13 6 0,12-6 0,-11 5 0,4-6 0,-6 0 0,6-1 0,-13 0 0,19 1 0,-19-2 0,13 2 0,-6 0 0,-1-1 0,1 1 0,6-1 0,2 1 0,7 0 0,0 0 0,7 7 0,9 1 0,9 7 0,9 0 0,9 0 0,3-8 0,9 6 0,-9-7 0,-3 9 0,-9 0 0,-1-7 0,1 5 0,-1-5 0,1 7 0,-1 0 0,1 0 0,-1 0 0,-7 0 0,5 0 0,-5 0 0,8 0 0,-9 0 0,7 0 0,-15 0 0,15 0 0,-7 0 0,1 0 0,15 0 0,-13 0 0,15 0 0,-9 0 0,-1 0 0,-7 0 0,6 0 0,-15 0 0,6 0 0,-8 0 0,1 0 0,-1 0 0,0 0 0,0 0 0,0 0 0,1 0 0,-1 0 0,0 0 0,0 0 0,0 6 0,-70-4 0,10 5 0,-7-6 0,-4-2 0,-25-8 0,-12-13-721,9-1 721,31 2 0,0 1 0,-31-3 0,-9-8-256,23 3 256,-8 6 0,30-4 0,-17 15 0,37-4 0,-13 6 711,23 0-711,-6-5 266,22 12-266,24 2 0,-3 2 0,17 11 0,-13-11 0,-6 5 0,24-7 0,-13 0 0,36 0 0,-15 0 0,28 9 0,-7-7 0,10 7 0,1-9 0,-1 0 0,-11 0 0,8 9 0,-19-7 0,20 7 0,-9-9 0,24 10 0,-9-8-492,-32 2 0,2 2 450,0-1 0,2 0 42,13-4 0,2 1 0,1 7 0,0 2-492,5-4 0,0-1 122,1 0 1,0 1 369,2 4 0,0 0 0,8-5 0,-2 1 0,-19 4 0,-1 1 0,16 0 0,-1 0 0,-23-1 0,1 0 0,25 1 0,2 1 0,-21-2 0,0 0 0,11 1 0,0 0-434,-19-1 0,-2 0 434,7 1 0,-1-2 0,-6-4 0,-2 0 0,43 13-231,-43-17 1,-1-2 230,32 9 0,-31-8 0,0-2 0,30 1 788,-1 0-788,-16 8 983,-10-6-295,-19 7 282,-4-9-970,-18 0 558,0-7-558,-12 5 133,-47-5-133,-35 7 0,10 0 0,-4 0-492,8 0 0,0 0 389,-11 0 1,0 0 102,5 0 0,0 0 0,-1 0 0,0 0 0,-7 0 0,1 0 0,14 0 0,2 0 0,6 0 0,2 0-254,-39 0 254,13 0 0,10 0 0,13 0 0,13 0 0,19 0 0,-7-7 983,15 5-793,-6-6 80,9 8-270,-1 0 0,1 0 0,-1 0 0,0 0 0,-9 0 0,-11 0 0,-11 0 0,-21 0 0,-2 0 0,-12 0-699,-13 0 699,-2 0 0,42 0 0,-1 0 0,-6 0 0,-1 0 0,6 0 0,0 0 0,-6 0 0,1 0 0,6 1 0,1-2 0,0-3 0,0-1 0,-42-7 0,4-8 0,22 8 0,13-4 0,13 6 0,19 1 0,1 1 0,16 1 0,44 6 699,11-6-699,41 7 0,-35 0 0,1 0-492,2 0 0,2 0 317,18 0 1,4 0-318,8 1 0,1-2 0,8-3 0,3-4 164,-18-1 0,4-1 0,-1-1 0,-6 1 0,1 0 0,2-1 82,-5 0 0,2 0 0,2-1 0,-1 2 0,-3 1 0,-1 1 0,1 1 0,0 0 0,4 2 0,1 0 0,0 2 0,0-1 0,4 0 0,0-1 0,1 2 0,-3 1 0,-5 1 0,-2 1 0,-1 0 0,-2 1-82,6-1 0,-2 0 0,0 0 279,10 0 1,1 0-1,-7 0 49,-5 0 0,1 0 0,13 0 0,10 0 0,-5 0 0,2 0 0,-2 0 0,-13-1 0,4 1 0,-4 1 0,16 4 0,-6 1 236,-17 0 0,-1 1-236,10 4 0,-1 3 0,-19-3 0,-3 0 491,-5 0 1,-1 0-41,-1 0 1,-3-1 531,18 1 0,-14 6 0,-12-15 0,-19 5 0,-1-7 0,-9 0 0,-13 0 0,-37 0 0,-5 0-869,-55 0-114,10 0-492,25 0 0,-3 0 199,-7 0 0,-3 0-199,-13 0 0,-5 0 164,22 0 0,-3 0 0,-2 0 0,-10 0 0,-2 0 0,-2 0 0,-3 0 0,-3 0 0,-1 0 82,16 0 0,-1 0 0,-2 0 0,1 0 0,0 0 0,-1 0 0,0 0 0,0 0 0,-5 0 0,0 0 0,0 0 0,-1 0 0,1 0 0,-1-1 0,1 1 0,2 1 0,7 1 0,1 1 0,1 1 0,-1 0 0,-3 0 0,-2 0 0,2 0 0,7 0-246,-27 4 0,5 0 460,15 1 1,-3 0 0,5-2 31,-7-5 0,3-1 462,-8 5 1,-2 0-463,-4 0 0,4-1 491,25-4 1,3 1-1,-7 4 1,3-1 491,-28-5 0,13 0 0,17 0 0,20 0 0,11 0 0,11 0 0,83 16 0,14-2-906,-9-3 1,13 0 0,-2-1-570,19 3 0,3 0 164,-4-3 0,7 0 0,-2-1 0,-11 0 0,-1 1 0,3 0 82,-11 0 0,3 2 0,1 0 0,-2-1 0,-3-3 0,-1 0 0,0 0 0,1 1 16,3 2 1,1 1-1,0 0 1,-2-2 229,16 1 0,-2-2 0,0 0-328,-1 1 0,-1 0 0,0-1 0,-5 1 0,-2 0 0,1-1 0,0-4 0,1 0 0,-2 0 0,-5 4 0,0 0 0,0-2 354,0-5 1,0-2 0,-5 1-27,4 4 0,-2 2 491,16-1 1,-2-1-184,-31-5 1,-1 2 182,13 9 1,0-1-1,-9-9 1,-3 0-162,26 17 653,-17-8 0,-24 0 0,-19 4 0,-1-12 0,-9 5 0,-7-1 0,-29-4-566,-49 4-417,13-5 0,-8-2-492,-19 1 0,-9 0 164,11 0 0,-4 0 0,-3 0 0,-5 0 0,-2 0 0,-3 0 82,15 0 0,-3 0 0,-2 0 0,1 0 0,-5 0 0,0 1 0,0-1 0,0-1 0,3-2 0,0-1 0,1 0 0,4 1-82,-10 1 0,3 2 0,0-2 82,15-1 0,-2-1 0,2 0 0,5 1-246,-24 2 0,2 2 164,16-1 0,-2 0 0,3 0-164,-14 1 0,7-2 983,17-3 1,5-1-440,-33-5 931,38-2 0,22 4 0,18 1 0,10-1 0,57-9 0,25 9-656,-11 1 1,14-2 0,1 2-656,1 1 0,2 1 0,8-1 131,-8 0 0,6 0 1,4-1-1,2-1 0,-2 0 0,1-1 0,-1-2 1,0 1-1,3-1 0,4 0 56,-14 2 1,3 0-1,2 0 1,2 0-1,0 0 1,0 1-1,-1-1 0,2 0 1,0 0-1,0 1 1,1-1-1,-1 1 1,-2-1-1,0-1-23,5-1 0,-2-2 0,-1 1 0,0-1 0,2 1 0,1 2 23,-6 2 1,3 2-1,1 0 1,0 1-1,-1-1 1,-2 0-1,-4-1-56,13-2 0,-3-2 1,-3 1-1,-1-1 0,-1 2 0,-3 1 0,-1 2 1,-2-1-1,1 1 0,-1-1 0,-3 1 0,2-1 1,-2 0-1,-2 1 0,-7-1-131,13-3 0,-7 0 0,0 2 0,8 1 0,1 1 0,-4 1 819,17-2 1,-9 2-149,-25 4 1,-6 2 639,34-1 0,-40 0 0,-20 0 0,-13 0 0,-90-20 0,-8 5-492,-13-8 1,-11 0-165,34 12 1,-1 2 0,-3 0-656,-14-5 0,-3-1 0,-2 3 225,-4 5 0,-1 2 1,-2 1 102,16 0 0,-2 1 0,-1-1 0,2 2-246,3 1 0,1 1 0,0 1 0,-1-1 0,-7 0 0,-2 0 0,-1 0 0,2 0 0,3 0 0,0 0 0,1 0 0,-1 0 197,1 0 1,0 0-1,0 0 1,0 0 48,-1 0 0,0 0 0,2 0 0,2 0 0,-5-1 0,3 1 0,0 1-328,-4 2 0,-1 1 0,6 1 86,-13 1 0,4 2 536,-2-2 1,2 2-295,15 3 0,4-1 983,-30-8 0,29 8 0,35-10 0,12 0 0,14 7 0,64-5-492,-5 6 1,10 2-410,34-8 0,11-1-82,-23 6 0,3 3 0,5-2-246,-8-3 0,5 0 0,2-1 0,2 1 49,-12 1 0,2 0 1,2 1-1,0 0 0,3 0 0,9 1 0,2-1 1,2 1-1,-1-1 0,0-1 0,-4-1 0,0-1 1,0 0-1,-2 0 0,-2-1-49,11 2 0,-3 0 0,-2-1 0,-4-1 166,6-3 1,-4-1 0,-1 2 79,5 3 0,0 1 0,-6 0 0,-19-4 0,-5 0 0,3 0-328,15 4 0,3 0 0,-7-1 87,3-3 0,-7-2 163,-12 1 0,-6 0 78,12 0 983,-26 0 0,-22 0 0,-9 0 0,-7 7 0,-47-6 0,-21 5-492,9-5 1,-5-2-1,1 1 1,1 0 491,-42 0-567,36 0 0,0 0-416,10 0 0,-1 0 0,-10 1 0,-1-2 0,6-3 0,3-1 0,-32 2-70,5-6 70,25 9 0,9 0 0,10 0 0,13 0 0,21 0 0,70 0 0,18 0-492,-14 4 0,7 2 305,6 0 0,2 2-141,-22 0 0,1 1 0,2 0 0,9 0 0,2 0 0,2 1 0,9-1 0,2 0 0,1 2 0,0 2 0,1 2 0,-1-1 0,2-3 0,-1-1 0,-3 2 0,-14 1 0,-2 1 0,-2-1 0,-3-3 0,0-2 0,-5 0-164,9 4 0,-4 0 899,-4-1 1,-4 0-408,34 2 983,-39 3 0,-22-14 0,-12 5 0,-21-7 0,-59 0-492,2 0 1,-7 0-684,-24 0 1,-9 0 191,15 0 0,-6 0 0,0 0-328,1 0 0,-1 0 0,-3 0 82,6 0 0,-2 0 0,-2 0 0,-1 0 0,0 0 0,0 0 0,-1 0 0,-1 0 0,-2 0 0,-2 0 0,0 0 0,0 0 0,-5 0 0,-1 0 0,1 0 0,2 0 0,11 0 0,2 0 0,2 0 0,1 0-82,-12 0 0,2 0 0,2 0 0,-2 0 0,2 0 0,6 0 216,-3 0 1,3 0 111,-16 0 0,2 0 0,24 0 0,4 0 491,12 0 1,4 0 491,-20 0 0,18 0 0,30 0 0,20 0 0,50 0 0,28 0-492,8 0 1,12 0-820,-27 0 0,2 0 0,3 0 0,12 0 0,4 0 0,2 0 316,-13 0 0,1 0 1,2 0-1,1 0 12,1 0 0,0 0 0,2 0 0,2 0 0,-8 0 0,2 0 0,2 0 0,0 0 0,1 0 0,3 0 0,0 0 0,2 0 0,-1 0 0,1 0 0,5 0 0,1 0 0,0 0 0,-3 0 0,-4 0 0,-4 0 0,-4 0 0,-2 0 0,3 0-246,15 0 0,3 0 0,-2 0 0,-8 0-82,-12 0 0,-6 0 0,2 0 0,15 0 0,4 0 0,-5 0-164,16 0 0,-7 0 36,-20 0 1,-6 0 455,31 0 983,-29 0 0,-27 0 0,-18 0-492,-64 2 1,-27-4-1,18-8 1,-5-2-165,-26 5 1,-12 2 0,6-1 163,7-7 1,2 0-740,4 4 0,-5 1 1,5 0 247,-4 1 0,2 0 0,-14 0 0,0 0-492,8 0 0,4 2 471,12 5 1,3 0-20,-38 0 40,19 0 983,34 0-191,11 0 191,11 0 0,22 0 0,32 0-217,34 0-766,20 7 0,13 0-328,-28-6 0,1-1 0,6 2 82,5 4 0,5 2 0,3 0 0,0-2 0,5-3 0,1-3 0,1 0 0,-2 1 0,-4 2 0,-1 1 0,0 1 0,5-2 49,-5-2 0,3-1 1,2 0-1,0-1 0,-3 1 0,-6 0 0,-2 0 1,0 0-1,0 0 0,1 0 0,8 0 0,1 0 1,1 0-1,-2 0 0,-3 0-49,2 0 0,-4 0 0,-1 0 0,0 0 0,-2 0 0,1 0 0,-3 0 0,-4 0-82,0 0 0,-5 0 0,1 0 0,2-3 0,0-1 0,-4 0-164,14 4 0,-7-2 983,-22-8 1,-7 0-59,10 8 550,-14-14 0,-23 14 0,-14-11 0,-2 4 0,-56-19 0,-25 7-492,-2 3 1,-8 2-327,-4 2 1,-5 2-166,18 6 0,-4 2 0,1-1 0,0 1 0,-1-1 0,0 2 0,-5 3 0,-2 0 0,1 0 0,0 0 0,1 0 0,3 0 0,-14 0 0,1 0-328,21 0 0,-1 0 0,5 0-164,-8 0 0,3 0 0,-8 0 0,1 0 342,10 0 1,4 0 149,-30 0 0,25 0 0,18 0 983,28 0 0,2 0 0,28 0 0,41-9-492,1-3 1,10-1-820,13-1 0,8 0 0,0-2 81,-9 0 0,0-2 0,8-1 50,1 2 0,10 0 1,5-1-1,-1 0 0,-4 3-49,5 0 0,-3 3 0,0 0 0,2-1 49,-9-1 0,1-1 1,2 0-1,0 2 0,-1 2 0,0 4 0,1 3 1,0 2-1,-5-1 0,-6 1-131,3-3 0,-8 0 0,5 2 82,6 2 0,6 1 0,-1 1 0,-9-1-246,13 0 0,-4 0 164,-13 0 0,3 0 0,-7 0 347,0 0 0,-7 0-19,35 0 983,-39 0 0,-22 0 0,-46 0-492,-64 0 1,-29 0-691,40 0 0,-3 0 1,-7 0 198,-4 0 0,-8 0 0,-6 0 0,-1 0 0,2 0-197,3 0 0,-1 0 1,0 0-1,0 0 0,1 0 0,-1 0 0,1 0 1,-1 0-1,0 0 0,-3 0 33,7 0 0,-2-1 0,-1 1 0,-1 0 0,2 0 0,3 1-33,-6 1 0,2 0 1,2 2-1,-1 0 0,-2 0 0,-9 2 0,-2 1 1,0 0-1,3 0 0,4 1-49,4 0 0,5 0 0,1 0 0,-2 3 0,-9 3 0,-2 2 0,2 0 0,10-2-89,-16 1 0,5-1 662,11 0 1,-3 1 0,5-2-58,-9 0 0,5-1 221,13-1 1,4 1-1,12-1 1,3 0 491,-28 1 0,16-4 0,20-8 0,2 0 0,19 0 0,1 0 0,15 7 0,2 0 0,1 1 0,75-15 0,4 4-492,3-4 1,12 1-820,-6 5 0,7 2 0,-2-1 0,-15-4 0,-2 0 0,5 0 82,9 3 0,8 1 0,0 0 0,-5-2-82,5-6 0,-4-2 0,0 3 0,1 5 0,0 2 0,-1-2 0,-4-5 0,-1-2 0,-2 0-164,18 2 0,-2-1 164,-25 0 0,0-1 0,-2-1-164,22-2 0,-3-1 0,-7 1 0,-5 0 184,-19 0 0,-5 2 1291,19-2 0,-18-5 0,-20 15 0,-9-5 0,-1 0 0,-9 5 0,-59-5 0,23 7 0,-71 0 0,19 10-290,-23 2-1185,29 4 0,-5 2 0,-8 1 0,-3 1 371,19 0 0,-2 3 0,-1-2-207,-10-2 0,-1-1 0,0 3 0,4 4 0,1 2 0,1-2-117,-21 3 0,0-2 117,25-5 0,-1 1 0,4-1-30,-3 2 1,1 0-135,-20 2 0,1 0 438,21-2 1,3-1 544,6-4 1,1-1-223,-38 13 714,23-10 0,13-9 0,22-3 0,11-8 0,9 0 0,6-6-154,24-18-829,15-4 0,23-15 0,2 6 0,12 8 0,-9-7 0,8 7 0,1-10 0,-9 2 0,9-2 0,-12 2 0,0 8 0,-9-5 0,-3 15 0,-17 2 0,-3 2 0,-8 14 0,1-13 0,-8 6 0,-8 0 0,-17 1 0,-30-2 0,-1 7 0,-30-7 0,8 0 0,-11 7 0,-12-7-748,9 9 748,31 0 0,0 0 0,-31 0-286,-9 0 286,12 0 0,0 0 0,12 0 0,2 0 0,21 0 0,3 0 0,17 0 736,2 0-736,22 0 298,37 7-298,6 3 0,22 7 0,-10 10 0,16 13-984,16 13 794,-26-20 1,5 1-303,5 2 0,4-2 0,6 4 0,2-3 394,-10-4 0,2-1 98,11 6 0,0-1 0,-12-9 0,0-2 0,15 6 0,2 1 0,-8-6 0,-2-1-492,-7-1 0,-2 0 398,-7-4 1,-3-2-13,-11-1 0,-2-2 106,46 7 0,-24-2 983,-12 0-857,-14-2 857,-17-1 0,-3-6 0,-8 3-407,0-4-300,1-1-276,-8 5 0,-1-5 0,-20 6 0,-6-6 0,-13-2 0,7-6 0,-7 0 0,6 0 0,0 0 0,-5 0 0,13 0 0,-5 0 0,7 0 0,2 0 0,72 0 0,14 0 0,3 0 0,9 0-492,11 0 0,5 0 164,-23 1 0,2-1 0,4-1 82,-10-1 0,2-2 0,2 0 0,0 0 0,0 0 0,0 0 0,0 0 0,-3-1-82,11-1 0,-2 0 0,0 1 0,6-1 0,1 1 0,-7 2-164,2 3 0,-1 0 164,-14 0 0,2 0 0,-4 0-164,8 0 0,-6 0 373,-4 0 0,-7 0 119,13 0 983,-18 0 0,-21 0 0,-7 0 0,-3 0-738,-8 0 1,-6 0 0,-2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3:07.288"/>
    </inkml:context>
    <inkml:brush xml:id="br0">
      <inkml:brushProperty name="width" value="0.35" units="cm"/>
      <inkml:brushProperty name="height" value="0.35" units="cm"/>
      <inkml:brushProperty name="color" value="#FFFFFF"/>
    </inkml:brush>
  </inkml:definitions>
  <inkml:trace contextRef="#ctx0" brushRef="#br0">236 0 24575,'24'10'0,"50"-3"0,-17-7 0,9 0-328,-1 0 0,6 0 0,0 0 0,3 0 0,0 0 0,3 0 0,13 0 0,4 0 0,2 0 82,-17 0 0,1 0 0,1 0 0,1 0 0,0 0 0,2 0 0,-2 0 0,-3 0-82,4 0 0,-4 0 0,1 0 0,3 0 0,2 0 0,-8 0-164,-3 0 0,-3 0 153,9 0 0,-1 0 147,-12 0 1,-5 0 191,34 0 983,-29 0 0,-30 0 0,-4 0 0,-18 0-492,-53 0 1,-29 0-1,-7 0 1,-8 0-820,7 0 0,-7 0 0,-3 0 91,10-1 1,-3 1 0,-2 0 0,1 1-10,2 1 0,0 1 0,-1 2 0,-1 0 0,-9 1 0,-2 2 0,0 1 0,4-1-82,-9 2 0,3 1 0,0 0 82,15 0 0,-2 1 0,2-1 0,6 0-246,-27 2 0,5-1 164,20-3 0,-1-1 0,2 1-164,-18 3 0,7 1 983,25-2 1,4 0 274,-42 9 217,47-9 0,8-2-738,23-9 1,1 0 0,10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3:14.284"/>
    </inkml:context>
    <inkml:brush xml:id="br0">
      <inkml:brushProperty name="width" value="0.35" units="cm"/>
      <inkml:brushProperty name="height" value="0.35" units="cm"/>
      <inkml:brushProperty name="color" value="#FFFFFF"/>
    </inkml:brush>
  </inkml:definitions>
  <inkml:trace contextRef="#ctx0" brushRef="#br0">320 1093 24575,'50'0'0,"0"0"0,39 0 0,-28 0 0,-2 0-984,16 0 720,-10 0 0,1 0 264,-14 0 0,-1 0 0,11 0 0,2 0 0,-2 0 0,-1 0 0,35 0 0,-42 0 0,-2 0 0,20 0 0,-20 0 0,-1 0 0,10 0 491,18 0-491,-24 0 251,11 0-251,-8 0 0,19 0 0,-19 0 0,20 0 0,-9 0 770,-9 0-770,4 0 0,-28 0 0,-1 0 0,-4 0 0,-13 0 0,5 0 0,-62 0 0,-15 0 0,-4 0 0,-7 0-492,-6-6 0,0 1 425,13 4 0,-2-1 67,-23-9 0,1-1 0,23 11 0,0 0 0,-18-9 0,-2-2-492,0 5 0,1 0 186,6-4 0,0-1 306,-7-1 0,1 1 0,15 1 0,1 0 0,-7-2 0,1 2-419,12 5 1,2 0 418,-2-3 0,1-1-119,1 4 1,3 0 118,-33-5 0,2 1 0,16 2 964,20 6-964,2-7 983,1 9-381,15-7 349,-5 6-951,17-6 288,1 7-288,73 0 0,0 0 0,15 0 0,10 0-492,-2 0 0,1 0 35,5 0 0,3 0 129,-21 0 0,1 0 0,0 0-164,27 0 0,1 0 270,-22 0 1,3 0 0,-2 0 221,-2 0 0,-2 0 0,-2 0 0,16 0 0,-1 0-492,4 0 0,2 0 6,2 0 1,-2 0 485,-19 0 0,1 0-328,-7 0 0,4 0 0,-7 0 174,-5 0 0,-4 0 645,2 0 1,-2 0-402,41 0 893,-29 0 0,-21 0 0,-11 0 0,-12 0 0,-8 0 0,-61-9-505,-10-3-478,2 6 0,-8 0-492,-6-5 0,-2 1 345,-2 9 0,-2 0-345,-13-11 0,-2 1 65,2 9 1,-2 1-66,-6-4 0,-2-1 0,-1 6 0,-1 0 427,28 0 0,-1 0 1,1 0 64,-29 0 0,3 0 0,14 0 0,3 0-492,3 0 0,2 0 443,11 0 0,1 0 49,-1 0 0,2 0 357,6 0 1,2 0-358,-39 0 983,24 0-483,2 0 483,22 0 0,1 0 0,10 0-171,9 0-187,1 0-625,9 0 103,-1-6-103,1-3 0,7-5 0,-5 5 0,11-4 0,-12 5 0,6-7 0,-7 6 0,7-4 0,-6 11 0,12-11 0,-12 11 0,13-11 0,25 3 0,47-9 0,-20 4 0,6-1-492,26-3 0,7-2 164,-26 5 0,1-1 0,2-1 0,4 0 0,2 0 0,1 0 0,9-1 0,2 0 0,-5 1-164,6-2 0,-1 1 164,-12 5 0,3 0 0,-6 2-164,-2 0 0,-2 1 0,20 3 0,0 2 466,-21 0 1,-4 1 1008,38 5-346,-19 0 346,-35 0 0,-10 0 0,-11 0 0,-9 0 0,0 0 0,-49 0-578,23-7-405,-49 6 0,25-14 0,-1 13 0,-8-14 0,1 14 0,7-13 0,-7 13 0,9-13 0,9 13 0,1-6 0,9 1 0,0-1 0,6-7 0,3 1 0,6-1 0,0 0 0,0 0 0,0 0 0,0 0 0,0 7 0,0 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3:25.238"/>
    </inkml:context>
    <inkml:brush xml:id="br0">
      <inkml:brushProperty name="width" value="0.35" units="cm"/>
      <inkml:brushProperty name="height" value="0.35" units="cm"/>
      <inkml:brushProperty name="color" value="#FFFFFF"/>
    </inkml:brush>
  </inkml:definitions>
  <inkml:trace contextRef="#ctx0" brushRef="#br0">1440 703 24575,'63'0'0,"-1"0"0,18 0 0,7 0 0,-9 0 0,5 0 0,4 0-246,-12 0 0,4 0 0,1 0 0,3 0 0,13 0 0,5 0 0,0 0 0,-3 0 0,-13 0 0,-2 0 0,0 0 0,1 0 0,11 0 0,2 0 0,0 0 0,-3 0 0,-8 0 0,-1 0 0,-2 0 0,-1 0-82,14 0 0,-3 0 0,2 0 82,-17 0 0,1 0 0,-1 0 0,-6 0-246,20 0 0,-3 0 164,-17 0 0,1 0 0,-3 0 59,12 0 1,-5 0 759,-17 0 1,-6 0 235,15 0-727,-25 0 0,-19 0 983,-15 0 0,-54 0 0,-51 0-492,19 0 1,-10 0-820,12 0 0,-5 0 0,-2 0 310,-11 0 0,-2 0 0,-4 0 18,15 0 0,-3 0 0,-2 0 0,0 0 0,-5 0 0,0 0 0,-2 0 0,0 0-246,-3 0 0,-2 0 0,1 0 0,1 0 0,4 0 0,1 0 0,0 0 0,0 0 0,0 0 0,-1 0 0,1 0 0,3 0 0,8 0 0,2 0 0,1 0 0,1 0 0,1 0 0,-1 0 0,3 0 0,4 0-8,0 1 0,4-1 1,-1-1-75,-7-2 0,0-2 0,4 1 282,-6 4 0,4-2 537,-9-9 1,0 0-64,11 11 0,4-3 63,17-10 1,3-1 491,-35 1 0,25-7 0,14 4 0,17 7 0,9-6 0,16 6 0,39-6 0,55 13-682,-30-7 0,7-3-629,1 3 0,7-1 0,4 0 82,-2 1 0,4 0 0,4 1 0,0 0 0,7-1 0,3 1 0,1 0 0,0 2 0,-2 0 0,1 2 0,0 0 0,0 1 49,-16 2 0,3 1 1,-1 1-1,-4-1 0,-6 0-131,8 0 0,-7 0 0,4 0 82,1 0 0,6 0 0,0 0 0,-9 0-246,20 0 0,-5 0 164,-14 0 0,1 0 0,-5 0-164,2 0 0,-6 0 443,-5 0 1,-4 0 48,20 9 983,-33-1 0,-15 2 0,-18 4 0,1-13 0,-90 6-492,5-6 1,-9-2-306,-15 1 0,-8 0-186,29 0 0,-6 0 0,-1 0 0,2 0-328,-13 0 0,2 0 0,-5 0 82,0 0 0,-5 0 0,-2 0 0,0 0 49,20 0 0,-1 1 1,-1-1-1,0 0 0,1-1 0,-2-1 0,-1-1 1,1-1-1,-1 1 0,1 1 0,-3 1 0,-1 0 1,0 1-1,3 0 0,5-2-131,-16-2 0,6-2 0,-2 2 82,13 3 0,-2 1 0,2 1 0,7-1-246,-16 0 0,5 0 519,-17 0 1,2 0-28,30 0 0,5 0 983,-35 0 0,41 0-156,33 0-827,78 0 0,39 0 491,-8 6 1,7 2-327,-2-4 1,8 1 0,1 1-412,-24 0 0,2 2 0,-1 0 0,0 0 98,0-1 1,0 1-1,1-1 1,1 1 147,7 0 0,2 0 0,0 0 0,2-1 0,2-2 0,2-1 0,-1 0 0,-1 1 0,-9 2 0,-1 0 0,0 0 0,-2 0-246,-3-3 0,0 0 0,-2-1 0,-4 1 187,1 2 1,-4-1 0,1 1-270,5-2 0,1 0 0,-5 0 196,6 2 0,-2-1 623,15-4 1,-1 1-384,-14 8 1,-6 0 874,21-7-492,-37 6 1,-5 1 491,-5-8 0,24 8 0,-40-10 0,-3 6 0,-21-4 0,-60 5-560,13-6 1,-10-2-752,-15-6 0,-12-4 0,2 1 0,11 4 0,0 1 0,-4-3 277,-4-1 1,-6-3-1,-1 0 1,3 1-278,-8 1 0,2 1 0,-4 0 82,4 0 0,-4 1 0,-2 0 0,2 0 0,8 1 0,2-1 0,0 0 0,-4 0 0,-11 0 0,-4 0 0,0 0 0,3-1 170,8 1 1,2 0 0,0 1 0,0-1 75,-1 0 0,-2 0 0,2 0 0,5 0 0,-3-1 0,4-1 0,1 1-328,-2 0 0,-1 0 0,7-1-2,-7-2 0,4 0-3,-3-1 0,3 1 333,13 6 0,7-1 983,-12-11 0,17 16 0,29-5 0,29 7 0,90 0-492,-19 0 1,9 0-646,-14 0 1,4 0 0,3 0 153,19 0 0,4 0 0,-1 0 0,-8 0 0,-1 0 0,0 0 0,-1 0 0,1 0 0,0 0 0,0 0 0,0 0 0,-2 0 0,-13 0 0,-1 0 0,0 0 0,3-1 0,2 1 0,1 1 0,11 3 0,1 1 0,-2-1 0,-14-3 0,-2 0 0,0 0-314,5 3 1,1 2-1,-2-2 314,-7-4 0,-1 0 0,-1 0 0,30 0 0,0 0 0,-28 0 0,0 0 0,-2 0 0,16 0 0,-2 0 0,3 0 0,-4 0-192,-23 0 1,-3 0 191,0 0 0,-1 0 0,28 0 0,-26 0 0,-13 0 983,-17 0 0,-16-7 0,-53-14 0,-54-1-492,20-1 1,-9 0-820,17 11 0,-3 3 0,-3 0 0,-8-5 0,-4 0 0,0 1 29,-6 2 1,-1 2 0,3 0 298,14 3 0,1 1 0,1-1 0,-4-2 0,-1-1 0,-1 2 0,-7 4 0,-1 3 0,2 0 0,10-4 0,1 0 0,-2 0 0,-21-1 0,-3 1 0,7 1-492,-4 2 0,5-1 164,23-1 0,0-2 0,3 1-164,-7-1 0,3 0 176,-14 4 1,2 0 315,20-4 0,2 1 0,-2 4 0,2 0-174,5-5 0,3 1 174,-39 1 983,33-6 0,5 9 0,30 0 0,1 0 0,9 0 0,49 0 0,32 0-692,-1 0 1,7 0-784,6 4 0,3 3 168,-12 4 1,2 3-1,0 2-4,1 2 0,1 1 0,2 2 82,-4 0 0,4 2 0,1 1 0,-1-2 0,0-2 0,1-2 0,0 0 0,1 2 8,10 3 0,2 1 0,-1-1 0,-4-2 238,2-4 0,-4-2 0,2 1-328,12 8 0,1 1 0,-7-4-164,-5-6 0,-2-2 164,-13-1 0,2 2 0,-3-1 164,5 0 1,-3-3 654,1-2 1,-5-2-374,18 3 865,-15-9 0,-27 0 0,-18 0 0,-1 0-738,-9 0 1,-6 0 0,-3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3:28.473"/>
    </inkml:context>
    <inkml:brush xml:id="br0">
      <inkml:brushProperty name="width" value="0.35" units="cm"/>
      <inkml:brushProperty name="height" value="0.35" units="cm"/>
      <inkml:brushProperty name="color" value="#FFFFFF"/>
    </inkml:brush>
  </inkml:definitions>
  <inkml:trace contextRef="#ctx0" brushRef="#br0">3475 450 24575,'94'0'0,"0"0"0,-21 0 0,2 0 0,-1 0 0,0 0 0,-1 0 0,4 0-328,17 0 0,3 0 0,-2 0 0,-12 0 0,-3 0 0,2 0 82,-9 0 0,3 0 0,0 0 0,-1 0-82,20 0 0,-2 1 0,0-2 0,0-3 0,1-1 0,-6 1-164,9 2 0,-4 1 164,-24-1 0,0 1 0,-5 2 44,3 4 0,-4 3 606,7 4 0,0-1-322,-6-5 0,-5 1 0,16 10 0,1-7 983,-40-1 0,-1 0 0,-38-9 0,-57 0-492,8 0 1,-9 0-820,-11 0 0,-8 0 0,-2 0 0,-5 0 0,-2 0 0,-7 0 131,19-2 0,-6-1 1,-3-1-1,-1 0 0,1 0 0,-1 0 0,-2 0 1,1 0-1,0 0 0,0 0 0,4 0 0,2 0 1,-1-1-1,-1 1 0,-1 1 0,-10-1 0,-1 0 1,-2 0-1,-1 1 0,-3 1 56,18 1 1,-3 1-1,-2 0 1,0 0-1,1 1 1,2-1-1,4 0-56,-10 0 0,5 0 1,2 0-1,-2 0 0,-7 0 56,3 0 1,-6 0-1,-4 0 1,0 0-1,1 0 1,6 0-1,7 0-105,-12 0 0,9 0 0,2 0 0,-4 0 49,7 0 0,-4 0 1,0 0-1,2 0 0,5 0-131,-22 0 0,7 0 0,0 0 0,-1 0 0,1 0 0,8 0 621,4 0 1,4 0-294,-19 0 0,4 0 491,29 0 1,6 0 491,-35 0 0,40 0 0,21 0 0,11 0 0,22 0 0,45 0-492,8 0 1,11 0-1,26 0 1,10 0-165,-10 0 1,7 0 0,-2 0-656,-5 0 0,-1 0 0,4 0 82,-6 0 0,5 0 0,1 0 0,-3 0 0,-9 0 0,-2 0 0,0 0 0,2 0 0,12 0 0,3 0 0,-1 0 0,-4 0-82,2 0 0,-3 0 0,4 0 82,4 0 0,7 0 0,0 0 0,-9 0 161,-9 0 0,-7 0 1,5 0-162,1 0 0,5 0 0,0 0 0,-6 0-82,-2 0 0,-5 0 0,-1 0 372,-3 0 0,-2 0 1,0 0-45,29 0 0,-2 0 0,-1 0 0,-1 0 0,3 6 0,-4 0 491,-24-5 1,-2 1-269,16 9 0,-2 0 760,18-8-492,-38 7 1,-1 0 491,24-8 0,-16 15 0,-26-15 0,-18 6 0,-1-2 0,-9-4 0,-96-6-128,-13-21-1183,10 11 0,-17-1 0,-1-1 82,28 1 0,1 0 0,-2 0 0,-4 0 49,-1 4 0,-5 0 1,-2 1-1,0 0 0,3 0-49,-6-2 0,3-1 0,-2 2 0,-6 0 82,4 3 0,-7 1 0,-4 0 0,0 1 0,4 1 0,8 0-82,-2-1 0,8 2 0,0 0 0,-9-1 105,14 2 1,-7 0-1,-4 0 1,-1 0-1,0 0 1,3 1-1,6 0-56,-6 1 0,4 1 1,3 0-1,-1 1 0,-1-1 0,-10 0 0,-1 0 1,-1 0-1,3 0 0,4 0-49,0 0 0,5 0 0,1 0 0,0 0 0,-3 1 0,0-1 0,2 0 0,9-1-246,-16-4 0,6-1 246,16 5 0,-2 2 1,7-4 245,2-7 0,7 1 983,-15 7 0,41-13 0,12 6 0,31 1 0,83 2-492,-18 5 1,12 2-547,-24-1 1,6 0 0,5 0 0,5 0 54,-2-3 0,6 0 0,4-1 0,3 0 0,2 1 0,0 0-141,-3 1 1,2 2-1,2-1 1,2 1-1,-1 0 1,1-1-1,-2 0 0,-1-1 1,1-1-1,-1 0 1,0-1-1,0 1 1,0 0-1,-2 1 0,-2 1 1,0 1-1,-1 0 1,0 0-1,-1 1 1,-1-1-1,-2 0-23,8 0 0,-1 0 0,-1 0 0,-1 0 0,-1 0 0,-1 0-33,9 0 0,0 0 1,-2 0-1,-1 0 0,0 0 0,-5 0 0,-1 0 1,0 0-1,-2 0 0,0 0 0,-3 0 0,1 0 1,-2 0-1,-4 0 0,-6 0-127,6 0 0,-7 0 0,1 0 651,13 0 1,1 0 0,-5 0-124,11 0 0,-9 0 287,-25 0 1,-7 0 491,15 0 0,-34 0 0,-11 0 0,-29 0 0,-27 0 0,-52 0-492,30-4 1,-6-2-1,-21-1 1,-10-1-165,-1-1 1,-8-2 0,3 2-238,18 4 1,3 0 0,-9 0-288,7-1 0,-9-2 1,-3 1-1,1 1 0,6 1-49,0 3 0,4 2 0,0 0 0,-4-2 49,2 0 0,-4-2 1,-1 0-1,-1 1 0,3 1-49,-12 1 0,2 1 0,0 1 0,1-1 69,5 0 0,-1 0 1,3 0-1,3 0-151,-3 0 0,4 0 0,0 0 106,0 0 0,0 0 0,5 0 222,-7 0 0,4 0-339,-10 0 0,3 0 339,20 0 0,4 0 983,-33 0 0,39 0 0,22 0 0,24 0 0,68 0 0,27 0-656,-16 0 1,12 0 0,5 0-574,-14 0 0,3 0 0,3 0 0,3 0 149,2 0 0,4 0 0,3 0 0,0 0 0,-3 0-149,13 0 0,-3 0 0,1 0 0,3 0 49,-4 0 0,5-1 1,0 1-1,-3 0 0,-9 1-131,10 2 0,-9 2 0,6-1 82,1-4 0,7 0 0,-1 0 0,-7 3-82,-3 4 0,-7 2 0,1 0 0,7-4 0,1 0 0,-4 0 0,-19 0 0,-4 0 0,-3 1 819,17 6 1,-8-2-312,11-8 803,-16 8 0,-34-10 0,-38 0 0,-43 0-492,-4 0 1,-10 0-1,-37 0 1,-6 0-1,11 0 1,-6 0-738,27-3 0,-7 0 0,-2-1 0,3-1-82,-13 0 0,1-1 0,-4 0 261,8 1 0,-4 1 0,0-1 1,4 1-262,-3-1 0,5 0 0,-2 1 0,-4-1 0,-2 1 0,6 1-164,-7 2 0,4-1 120,3-4 0,3 0 863,8 5 1,6 2-320,-14-1 73,25 0 1,29 0 0,13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3:30.795"/>
    </inkml:context>
    <inkml:brush xml:id="br0">
      <inkml:brushProperty name="width" value="0.35" units="cm"/>
      <inkml:brushProperty name="height" value="0.35" units="cm"/>
      <inkml:brushProperty name="color" value="#FFFFFF"/>
    </inkml:brush>
  </inkml:definitions>
  <inkml:trace contextRef="#ctx0" brushRef="#br0">458 554 24575,'65'-4'0,"1"0"0,5 1 0,7 0 0,-2 2 0,11 1 0,5 0-246,-16 0 0,7 0 0,4 0 0,-4 0-82,15 0 0,-2 0 0,3 0 82,-13 0 0,2 0 0,2 0 0,0 0 0,6 0 0,3 0 0,-1 0 0,-3 0 0,-9 0 0,-2 0 0,-2 0 0,-2 0-82,7 0 0,-3 0 0,-1 0 0,0 0 0,-1 0 0,-7 0-164,-7 0 0,-3 0 0,16 0 0,-3 0-492,20 0 524,-19 0 1443,-34 0 0,-10 0 0,-113 0-814,-17 0 158,26 0 1,-11 0 0,0 0-197,2 0 0,-1 0 0,-4 0-377,6 0 0,-4 0 0,-2 0 0,-1 0 0,-2 0 0,-2 0 0,-1 0 0,-1 0 0,-8 0 0,-3 0 0,0 0 0,2 0 0,3 0 0,1 0 0,1 0 0,4 0-82,-10 0 0,3 0 0,-1 0 82,21 0 0,-3 0 0,3 0 0,4 0-82,2 0 0,4 0 0,-2 0 342,-9 0 0,-2 0 1,4 0-15,-15 0 0,5 0 491,13 1 1,5-2-1,17-7 1,3-1 491,-31 5 0,33-12 0,11 9 0,18-1 0,45-1 0,42-7-656,-10 10 1,11 1 0,4-1-656,14-7 0,4-3 0,3 1 307,-20 6 0,1 2 1,2-1-1,2-2 21,14-5 0,4-2 0,-2 0 0,-7 4 0,-9 5 0,-6 3 0,5-2-246,4-6 0,7-4 0,0 1 0,-7 4-82,-5 8 0,-5 4 0,3-3 0,21-9 0,3-5 0,-3 5 0,-17 9 0,-2 4 0,-2-2 0,-4-3 0,0-1 0,-4 1-21,15 4 0,-5 0 349,-8 0 0,-4 0 0,29 0 983,-14 0 0,-16 0 0,-29 0 0,-4 0 0,-18 0 0,1 0 0,-63 0 0,-38 0-492,13-4 1,-8-3-820,12 3 0,-3-1 0,0-1 60,-1-2 1,-1-2 0,-2 1 267,-14-1 0,-4 1 0,1-1-328,6 0 0,0 0 0,-2 1 0,-9 2 0,-2 2 0,1 1 0,9-1 0,2 0 0,3 2 231,13 2 1,2 2-1,0-1-231,-6 0 0,0 0 0,4 0-58,-5 0 1,2 0-107,-15 0 0,1 0 461,15 0 1,4 0 521,12 0 1,4 0 427,-29 0 64,25 0 0,14 0 0,50 0 0,62 0-492,5 0 1,10 0-820,-20 0 0,3 0 0,3 0 210,19 0 1,3 0 0,-3 0 117,-19 0 0,-3 0 0,2 0 0,13 0 0,3 0 0,-4 0 0,19 0 0,-3 0-492,-6 0 0,-3 0 276,-6-1 0,-5 2 61,-21 3 0,-4 1 155,30-3 0,-25 14 0,-22-14 983,-12 6 0,-27-8 0,-41 0 0,-29 0-492,14 0 1,-3 0-205,-37 0-287,40 0 0,1 0 0,-38-10 0,2-1 0,13-1 0,16 3 0,28 9 0,-4-8 0,25 6 0,0-5 0,10 7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3:33.554"/>
    </inkml:context>
    <inkml:brush xml:id="br0">
      <inkml:brushProperty name="width" value="0.35" units="cm"/>
      <inkml:brushProperty name="height" value="0.35" units="cm"/>
      <inkml:brushProperty name="color" value="#FFFFFF"/>
    </inkml:brush>
  </inkml:definitions>
  <inkml:trace contextRef="#ctx0" brushRef="#br0">1980 45 24575,'-41'0'0,"-3"0"0,18 0 0,-17 0 0,15 0 0,-14 0 0,7 0 0,-1 0 0,-8 0 0,1 0 0,6 0 0,-6 0 0,-1 0 0,8 0 0,-7 0 0,9 0 0,0 0 0,0 0 0,1 0 0,-1 0 0,8 0 0,-6 0 0,15 0 0,-7 0 0,9 0 0,-1 0 0,1 0 0,0 0 0,0 0 0,-1 0 0,2 6 0,-2-4 0,1 4 0,0 1 0,0-5 0,-1 4 0,1-6 0,0 0 0,1 0 0,-1 0 0,1 0 0,-1 0 0,0 0 0,0 0 0,0 0 0,-1 0 0,1 0 0,0 0 0,-9 0 0,6 0 0,-13 0 0,5 0 0,-17-8 0,-3-2 0,-10 0 0,1-7 0,-12 15 0,8-6 0,-7 8 0,10 0 0,0 0 0,1-9 0,17 7 0,-3-6 0,24 8 0,6 0 0,35 7 0,-4-5 0,16 4 0,-20 1 0,-1-5 0,0 5 0,0-7 0,0 0 0,1 6 0,-1-4 0,0 5 0,0-7 0,-1 0 0,10 7 0,1-5 0,18 14 0,27-4 0,15 8-492,-26-9 0,5 0 181,5 1 1,4-1 310,13 2 0,5-1-492,6 1 0,3 0 164,-24-3 0,2-1 0,0 0 0,1-3 0,-1-2 0,2 1 310,4-1 1,1 0 0,-1 0 17,-4 0 0,-1 1 0,-2-2 0,23-2 0,-2 1-492,-3 3 0,-2 2 125,-12-2 0,-2 1-125,1 0 0,0 1 365,-8-1 0,-2 1 563,-14 4 1,-3-3-437,29-5 983,-16 14 0,-20-8 0,-3 1 0,-9 5 0,-9-13 0,-2 12-189,-7-12-794,-1 4 0,0 1 0,-6-5 0,-3 5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3:36.885"/>
    </inkml:context>
    <inkml:brush xml:id="br0">
      <inkml:brushProperty name="width" value="0.35" units="cm"/>
      <inkml:brushProperty name="height" value="0.35" units="cm"/>
      <inkml:brushProperty name="color" value="#FFFFFF"/>
    </inkml:brush>
  </inkml:definitions>
  <inkml:trace contextRef="#ctx0" brushRef="#br0">0 0 24575,'41'0'0,"-10"0"0,1 0 0,-15 0 0,15 0 0,-7 0 0,1 0 0,15 0 0,8 0 0,9 0 0,20 0 0,-20 0 0,8 0 0,-11 0 0,0 0 0,-18 0 0,4 0 0,-24 0 0,6 0 0,-8 0 0,-7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18:00:19.933"/>
    </inkml:context>
    <inkml:brush xml:id="br0">
      <inkml:brushProperty name="width" value="0.1" units="cm"/>
      <inkml:brushProperty name="height" value="0.1" units="cm"/>
      <inkml:brushProperty name="color" value="#AE198D"/>
      <inkml:brushProperty name="inkEffects" value="galaxy"/>
      <inkml:brushProperty name="anchorX" value="-295928.75"/>
      <inkml:brushProperty name="anchorY" value="-290126.65625"/>
      <inkml:brushProperty name="scaleFactor" value="0.5"/>
    </inkml:brush>
  </inkml:definitions>
  <inkml:trace contextRef="#ctx0" brushRef="#br0">1 1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3:39.102"/>
    </inkml:context>
    <inkml:brush xml:id="br0">
      <inkml:brushProperty name="width" value="0.35" units="cm"/>
      <inkml:brushProperty name="height" value="0.35" units="cm"/>
      <inkml:brushProperty name="color" value="#FFFFFF"/>
    </inkml:brush>
  </inkml:definitions>
  <inkml:trace contextRef="#ctx0" brushRef="#br0">1278 1 24575,'59'0'0,"-1"0"0,9 0 0,-9 0 0,20 0 0,-9 0 0,11 0 0,1 0 0,12 0 0,-10 0-351,-30 0 1,0 0 350,31 0 0,9 0 0,-24 0 0,9 0 173,-30 0-173,7 0 0,-30 0 0,-1 0 0,-9 0 0,-74 0 0,0 0 0,-7 0 0,-9 0-492,-4-1 0,-1 2 303,-6 4 0,-5 1-139,10-1 0,-5 0 0,1 1 0,6 3 0,1 0 0,-4 1 0,-15-1 0,-3 1 0,6 0-164,-4 3 0,2-1 164,17-6 0,-2-2 0,5 2-111,-10 5 0,4-1 439,-2-9 0,1 1-377,2 9 1,6-1 376,-21-7 983,14 6-795,25-9 795,22 0 0,11 0 0,15 7 0,33 2 0,32 9-492,-6-7 1,6-1-792,12 2 0,4-1 300,6 1 0,4 0 0,13 1 0,0 0 0,-20-1 0,-1-1 0,11 2 0,-2-1 0,-11-1 0,-2 1-492,-5 0 0,0-1 483,5-5 0,-2 1-438,28 12 447,-3-17 0,-34 7 0,-4-9 983,-22 0-224,-7 0 224,-3 0-810,-14 6 350,-47-5-523,2 5 0,-50-6 0,17 0 0,-1 0 0,-7 0 0,18 0 0,-18 0 0,28 0 0,-15 0 0,18 0 0,0 0 0,11 0 0,3 0 0,15 0 0,6 0 0,41 0 0,34 0 0,31 0 0,-33 0 0,-1 0-825,38 0 825,-32 0 0,0 0 0,-17 5 0,0 0 0,11 1 0,1 0 0,-7 0 0,-1 0 0,42 13-316,-3-17 316,-13 16 0,-10-8 0,7 1 0,-28 5 0,15-14 0,-28 5 0,7-7 812,-9 0-812,-9 0 329,-2 0-329,-14-6 0,-2 4 0,-7-4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3:40.187"/>
    </inkml:context>
    <inkml:brush xml:id="br0">
      <inkml:brushProperty name="width" value="0.35" units="cm"/>
      <inkml:brushProperty name="height" value="0.35" units="cm"/>
      <inkml:brushProperty name="color" value="#FFFFFF"/>
    </inkml:brush>
  </inkml:definitions>
  <inkml:trace contextRef="#ctx0" brushRef="#br0">1 1 24575,'47'0'0,"7"0"0,3 0 0,1 0 0,20 0 0,4 0 0,1 0 0,10 0-492,-32 0 0,0 0 135,-9 0 0,0 0 357,15 0 0,4 0 0,-2 0 0,0 0 0,-3 0 0,-2 0 0,-4 0 0,-1 0-28,1 0 1,-3 0 27,15 0 0,-20 0 0,2 0 0,29 0 0,-10 0 0,-9 0 0,-28 0 0,7 0 983,-18 0-710,-1 0 224,-9 0-497,0 0 0,0 0 0,0 0 0,1 0 0,-1 0 0,0 0 0,0 0 0,0 0 0,0 0 0,0 0 0,0 0 0,-7 0 0,-1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3:44.441"/>
    </inkml:context>
    <inkml:brush xml:id="br0">
      <inkml:brushProperty name="width" value="0.35" units="cm"/>
      <inkml:brushProperty name="height" value="0.35" units="cm"/>
      <inkml:brushProperty name="color" value="#FFFFFF"/>
    </inkml:brush>
  </inkml:definitions>
  <inkml:trace contextRef="#ctx0" brushRef="#br0">1259 381 24575,'62'0'0,"-1"0"0,8 0 0,2 0 0,1 0 0,0 0-492,13 0 0,1 0 0,1 0 0,1 0 0,8 0 0,4 0 164,-25 0 0,2 0 0,-2 0 0,-8 0 0,-1 0 0,1 0 107,9 0 1,1 0-1,-5 0 194,-2 0 1,-3 0 26,16 0 0,0 0 0,-17 0 0,-3 0-242,-4 0 0,0 0 242,4 0 0,-3 0 0,20 0 983,-20 0-453,-6 0 453,-28 0 0,-3 0 0,-8 0 0,-68 0-978,-4 0-5,-7-5 0,-8-1-492,2 1 0,-2-4 343,-15-8 0,-3-3-343,-7 6 0,-3-1 164,25-1 0,-3-2 0,0 0 30,0 3 1,-1 1-1,-1 0-30,-10-1 0,-2 0 0,-2 0 82,20 4 0,-1 0 0,-1 0 0,0 1 0,0 2 0,-1 0 0,1 0 0,-1 2 135,1 1 1,-2 1-1,2 0 1,4 0-218,-5-5 0,3 0 0,1 3 131,2 4 1,0 2-1,5-1 291,-7-4 0,2 0-94,-1 5 0,2 0 491,7-5 1,5 0 105,-27 3 386,16-8 0,34 10 0,12 0 0,20 0 0,46 0 0,24 0-492,6 0 1,9 0-984,-1 0 0,5 0 240,-6 0 1,5 0 0,0 0-77,1 0 0,1 0 0,2 0 0,8 0 0,3 0 0,1 0 82,-26 0 0,2 0 0,-2 0 0,-2 0-5,5 0 0,-3 0 0,1 0-77,6 0 0,2 0 0,-6 0-164,5 0 0,-2 0 0,7 0 0,-1 0 449,-14 4 1,-4 2 533,-13-1 1,-3 1 66,29 6 425,-25 4 0,-22-7 0,-12 0 0,-8 5 0,0-6 0,0 0 0,-6 5 0,-58-11-777,-1 4-206,-10-5 0,-7-2-492,11 1 0,-1 0 385,-12 0 1,-2 0-386,-7 0 0,-1 0 147,0 0 0,-2 0-147,-14 0 0,-2 0 0,-2 0 0,2 0 435,13 0 0,1 0 57,-2 0 0,2 0-492,19 0 0,2 0 437,-2 0 0,2 0 820,-37 0-765,20 0 983,33 0-522,2 0 522,25 6 0,4 3 0,15 5-270,36 3-713,21 1 0,2-6 0,7-1-492,5 0 0,4 1 206,17 5 0,4 3-42,-32-4 0,1 2 0,2 0 0,8 1 0,3 0 0,-3 0-144,19 7 0,-2 0 144,-23-6 0,0 1 0,-2-1-164,14 0 0,-2 0 1,1 4 0,-2 1 491,-11-3 0,-5-2 983,34 3-776,-39 5 776,-14-11 0,-17-1 0,-10 0 0,-22-1 0,-46-6-884,4-6 1,-7 0-592,-15 2 0,-6 1 361,8-1 1,-3 0-1,-1 1 131,1 2 0,-1 1 0,-1 0-328,-11 0 0,-1 1 0,-1-1 0,-6 1 0,0-1 0,4 1-164,-10 3 0,1-1 164,16-2 0,-2-1 0,6 0-164,0 3 0,3 0 0,-15 0 0,1 0 307,21 0 0,5-1 676,5 0 1,7 0 229,-10 7 262,5-7 0,29 3 0,10-6 0,22 0 0,32-1 0,33-7 0,25 9-1595,0-6 612,-36 2 0,0-1 0,40-4 0,-45 0 0,0 0 0,-1 0 0,-2 0 0,31 9-225,10-7 225,-13 7 0,-10-9 0,7 0 0,-19 8 0,9-6 0,-22 7 0,-1-9 955,-11 0-955,-7 6 237,-3-4-237,-8 5 0,0-7 0,0 0 0,-52 0 0,-4 0 0,-7 4 0,-7 1-492,1-3 0,-2-1 318,-13 4 0,-5-1-318,-13-3 0,-3-2 0,-9 1 0,1 0 192,15 0 1,-1 0 299,17 0 0,-2 0 0,3 0-492,-10 0 0,2 0 188,-15 0 1,1 0-68,21 0 0,4 0 371,7 0 0,5 0 983,-18 0-975,12 0 975,22 0 0,37-6-590,44-15-393,4 9 0,9 2-63,11-7 0,5 0 63,19 4 0,5 1-328,-29-2 0,2 0 0,1 2 37,4 5 0,2 2 1,-1-1 290,1-6 0,-1-2 0,2 3 0,2 4 0,1 2 0,-1 1 0,-9-1 0,-1 1 0,1-2 0,5-2 0,0-2 0,-2 3 0,15 5 0,-1 1-492,5-5 0,-2 1 272,-19 4 1,-3 2 219,1-1 0,-3 0-146,-12 0 1,-4 0 145,29 0 983,-25 0-379,-22 0 379,-11 0 0,-9 0 0,-7-7 0,-22-9-344,-40-4-639,9 2 0,-7-1-492,-16 0 0,-6 0 190,-4-5 1,-4-1 301,-12-1 0,-4 1-328,27 6 0,-1 1 0,-1 1 0,-4 2 0,-1 1 0,-2 1 0,-4-2 0,-1 1 0,-1 1 0,-5 2 0,-1 2 0,0 0 0,5 3 0,1 1 0,-1 0 0,-6 0 0,-1 0 0,5 2-164,-8 2 0,4 2 345,24-1 0,0 0 1,3 0 146,-9 0 0,4 0 284,-3 0 0,1 0-284,8 0 0,4 0 983,-21 0 0,25-8 0,22 6 0,18-12 0,10 6 0,7-7 0,15-1 0,37-2-80,37-2-903,-16 13 0,13 1-328,4-2 0,9-2 0,-3 3 0,-17 4 0,-2 3 0,7-1 131,-10-2 0,7 0 1,3-1-1,-1 1 0,-4 0-49,2 2 0,-3 2 0,-1-1 0,4 0 0,16 0 0,4 0 0,1 0 0,-2 0 0,-4 0 0,0 0 0,-1 0 0,-5 0-82,11 0 0,-4 0 0,0 0 0,1 0 0,-1 0 0,-5 0 0,-22 0 0,-4 0 0,0 0 0,6 0 0,0-1 0,-1 2-164,20 4 0,-6 1 897,-17-2 0,-6 3-405,34 14 983,-30-10 0,-28 4 0,-5-13 0,-18 11 0,-103-11 0,-8 5-787,32-6 1,-10-2-1,1 1-196,-27 0 0,3 0 0,14 0 0,-1 0 0,17 0 0,-2 0 0,3 0-492,-9 0 0,2 0 292,-15-5 1,-1-1-293,11 5 0,4 0 384,16-5 1,2 1 107,-38 5 0,37-7 0,29 5 0,13-6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3:55.895"/>
    </inkml:context>
    <inkml:brush xml:id="br0">
      <inkml:brushProperty name="width" value="0.35" units="cm"/>
      <inkml:brushProperty name="height" value="0.35" units="cm"/>
      <inkml:brushProperty name="color" value="#FFFFFF"/>
    </inkml:brush>
  </inkml:definitions>
  <inkml:trace contextRef="#ctx0" brushRef="#br0">1274 624 24575,'67'0'0,"3"0"0,-13 0 0,7 0-492,9 0 0,4 0 164,-9 0 0,4 0 0,1 0 0,4 0 0,2 0 0,1 0 0,5 0 0,1 0 0,-3 0 0,-14-1 0,-2 1 0,1 1 0,7 2 0,2 1 0,-5 0-164,11 3 0,-1 0 307,14 6 1,-1 0 184,-21-5 0,-2-2-279,-2 0 1,-3-1 278,29 4 0,-4-7 0,-11 7 983,-12-9-363,-2 0 363,-22 0 0,8 0 0,-17 0 0,8 0 0,-19 0 0,-1 0-670,-9 0-313,0 0 0,-108 0 0,-4 0-492,2 0 0,-7 0 0,22 0 0,1 0 191,-6 0 0,1 0 301,4 0 0,0 0 0,-13 0 0,-6 0 0,17 0 0,-4 0 0,-2 0-328,-7 0 0,-1 0 0,-2 0 82,19 0 0,-2 0 0,-1 0 0,0 0 0,-3 0 0,-2 0 0,1 0 0,2 0 0,7 0 0,2 0 0,0 0 0,0 0 0,-2 0 0,0 0 0,1 0 0,4 0-82,-5 0 0,4 0 0,-1 0 0,-2 0 0,0 0 0,4 0-164,-11 0 0,2 0 280,-9 0 1,3 0 702,14 1 1,5-2-60,10-4 1,5 1 550,-18 2 0,7-7 0,36 2 0,1-1 0,27-1 0,49-7 0,32 14-492,-15-8 1,7-1-984,21 3 0,7 1 209,-25 2 1,2 1 0,2-1-46,11-3 0,3-2 0,1 2 0,3 2 0,2 2 0,-1-3 82,-23-3 0,1-1 0,-2-2 0,-3 4 47,5 1 0,-4 3 1,6-2 198,6-7 0,7-2 0,-2 0 0,-11 4 0,2 9 0,-1-1 0,-1-8 0,13-4 0,-1 0 0,-10 3 0,9 2 0,-3 3-328,-5-2 0,4-1 0,-2 2 0,-10 4 0,-3 2 0,-2-1-153,16-1 1,-3 1 480,4 3 0,-4-1 0,-18-3 0,-2 0 0,1 5 0,-1 0 0,-6 0 0,-2 0 983,39 0-87,-34 0 87,-4 0 0,-30 0 0,-2 0 0,-8 0 0,-12 0 0,-62-9 0,2-3-633,-8 2 1,-5-2-843,14 1 0,-2 0 312,-17-1 1,-5 0-313,-6-1 0,-5 1 164,22 3 0,-2-1 0,-1 2 0,0 3 0,-1 1 0,0-2 0,-9-2 0,-1-2 0,1 3 32,1 5 1,1 2 0,4-1 295,-19-5 0,1 0-328,25 5 0,-1 1 0,5 1 117,-1-1 1,2 0 287,-16 0 1,3 0-78,24 0 0,3 0 983,-43 0-100,47 0 100,11 0 0,31 0 0,48 0 0,43 0-731,-19 3 0,6 5-744,14 9 0,-1 4 457,-11-8 0,-2 3 35,11 13 0,-2 0-492,-19-16 0,-2-1 436,2 10 0,-1-1 56,0-8 0,-3-1-75,25 18 75,-6-10 0,-42-3 0,-4-7 983,-17-4 0,-76-6-920,-12 0-63,-12 0 0,-10 0-492,4 1 0,-2-2 334,22-2 1,-1-2 0,-2 2 157,-5 2 0,-1 1 0,3-2 0,-10-9 0,0 0 0,13 5 0,-3 2 0,5 0 0,-5-2 0,2-1 0,-15-4 0,1 0-478,15 4 0,4 1 478,12 0 0,4-1 0,-40-11 0,33 16 0,13-8 0,23 10 983,28 0 0,40 0-418,29 0-565,-9 0 0,10 0-328,-4 0 0,7 0 0,-2 0 0,-5 4 0,-2 0 0,6 0 82,5 0 0,6 0 0,1 0 0,-3 1-82,8 4 0,-2 1 0,-2 0 0,-3-1 0,-2 0 0,2 0 0,4 1 0,2-1 0,-6 1-164,11 2 0,-4 1 164,-24-1 0,0 1 0,-1-1-164,16 0 0,-6 2 983,-18 2 1,-6 0-121,20 4 612,-18-2 0,-20-9 0,-9-1 0,-8-2 0,-10 2 0,-38 0 0,8-2 0,-37-6-155,14 0-828,-32 0 0,5 0-492,16-1 0,-4 2 414,3 3 1,1 2 77,1-1 0,-2 2 0,-9 4 0,0 1 0,17-6 0,0-1 0,-11 5 0,-1 0 0,7-3 0,1-2-115,-42 7 115,13 6 0,26-16 0,14 14 0,17-14 0,2 5 983,9-7-833,6 7-29,2 0-121,7 7 0,0 0 0,-6-6 0,-3-2 0,-6-6 0,0 0 0,-9 0 0,7 0 0,-7 0 0,1 0 0,-3 0 0,-8 0 0,0 0 0,1 0 0,-1 0 0,0 0 0,8 0 0,2 0 0,9 0 0,7 6 0,1 2 0,7 6 0,6 0 0,2-7 0,15-1 0,12-6 0,22 9 0,25-6 0,-22 6 0,6 2-492,13-4 0,5 0 0,14 5 0,1 2 275,-8-2 0,-1 1 217,5 0 0,-1 0 0,-14-2 0,-2 1 0,2 0 0,-1 1-492,-8-1 0,-2-1 471,-7-5 0,-1 0 21,-7 5 0,1-2 0,6-8 0,1 0 0,-7 4 0,2 0 0,11-5 0,1 0 0,-6 0 0,0 0 0,16 0 0,-2 0 0,-18 0 0,-1 0 0,17 0 0,0 0 0,-18 0 0,-1 0 0,7 0 0,1 0 0,-2 0 0,-1 0-355,35 0 355,-3 0 0,-24 0 0,-2 0 0,-22 0 983,-1 0 0,-11 0 0,-7 0-576,-3 0 20,-8 0-427,-95 0 0,20-12 0,-7-1-492,-26 4 0,-8 0 164,16 1 0,-4-2 0,1 1 0,7 0 0,1 1 0,-4 0 82,8 3 0,-4 1 0,-2 0 0,1 0 0,0-1 0,0 1 0,-1 0 0,-1 0 0,-8 0 0,-3-1 0,0 2 0,2 1 0,3 1 0,2 1 0,0 0 0,-2 1 0,-9-1 0,-1 0 0,-1 0 0,3 0 0,7 0 0,2 0 0,1 0 0,0 0 0,-1 0 0,0 0 0,0 0 0,2 0 0,3 0 0,0 0 0,2 0 0,6 0-82,0 0 0,6 0 0,-2 0 0,-11 0 0,-1 0 0,7 0 819,8 0 1,2 0-487,-21 0 0,1 0 486,21 0 1,5 0-1,2 0 1,5 0 491,-18 0 0,17 0 0,20 0 0,8 0 0,22 0 0,49 0 0,28 0-492,-14 0 1,6 0-984,11 0 0,7 0 487,-1 0 0,7 0 0,-1 0-323,-12 0 0,0 0 0,5 0 82,2 0 0,7 0 0,1 0 0,-4 0-82,10 0 0,-3 0 0,3 0 82,-12 0 0,3 0 0,1 0 0,-2 0 0,-5 0 0,-1 0 0,1 0 0,0 0 0,3 0 0,1 0 0,0 0 0,-2 0 0,-7 0 0,-1 0 0,0 0 0,0 0 195,3 0 1,2 0 0,-1 0 0,-1 0 50,-3 0 0,-1 0 0,-1 0 0,1 0 0,25 0 0,0 0 0,0 0-328,-7 0 0,0 0 0,1 0 0,4 0 0,1 0 0,-1 0 255,-4 0 0,-1 0 0,0 0 73,1 0 0,-1 0 0,1 0 0,-2 0 0,0 0 0,-1 0 0,-5 0 0,-1 0 0,-1 0 29,-4 0 0,0 0 0,-4 0-29,24 0 0,0 0 0,-19 0 0,4 0 0,-8 0 0,-5-1 0,0 2 0,11 2 0,9 2 0,-8-1 0,-5-3 0,-3 1 0,-7 5 0,3 2 0,-2-1 0,18-1 0,0 0 491,9 6 1,-3-1-344,-25-4 0,-1-2-148,23 6 0,-2-1 0,-30-5 0,-1 1 491,18 4 1,2 2-4,-7-2 0,-1 1-488,-6-1 0,-2 1 491,1 0 1,-3-2 491,36 2-212,-3 7-771,-24-9 983,-12 1 0,-4 6 0,-26-15 0,15 6 0,-25-8-181,6 0-337,-14-6-465,-2-11 0,-22-1 0,-14-7 0,-7 8 0,-17-2 0,-5 1 0,-11-2 0,-12 9-984,-12-8 977,32 12 0,-3 0-485,0 2 0,-3-2 205,-17-5 1,-3 2 286,7 8 0,0 1 0,-7-10 0,-1 0-492,-7 3 0,-3 1 164,28-1 0,-1-2 0,-1 2 0,1 2 0,-2 2 0,-1-1 0,-13-4 0,-4-1 0,2 3 29,8 5 1,1 2 0,-1-1 298,-4-7 0,-1-2 0,5 3-442,-13 5 0,2 1 442,25-2 0,-1-1 0,4-1 0,-12-1 0,1 1 0,-20 4 0,-1-1 0,7-3 0,2-1 0,8 6 0,1 0 0,-1-5 0,2 0 9,7 3 1,1 1-10,-1-4 0,-1 0 491,1-1 1,0 1-473,7 5 1,0-2-20,-5-9 0,0 1 0,4 9 0,1-1 0,-1-7 0,1-2 0,7 5 0,2 1 983,-39-7 0,24-6 0,12 16 0,22-6 0,11 1 0,28 5 0,17-13-708,60 13-275,-25-2 0,6 0-492,15 4 0,6 0 164,-15-4 0,2-1 0,2 1 0,0 3 0,0 1 0,3-2 0,15-2 0,2-1 0,0 2 0,-5 2 0,0 1 0,0 1 195,3-1 0,1 0 1,0 0 132,0 0 0,1 0 0,-1 0 0,-5 0 0,0 0 0,-1 0 0,2 0 0,0 0 0,-4 0-492,12 0 0,-4 0 284,3 0 0,-4 0 208,-24 0 0,-2 0 0,7 0 0,-1 0 0,-13 0 0,-4 0 0,19 0 983,3 0-252,-44 0 252,13 0 0,-29 0 0,1 0 0,-69 0 0,-4 0-902,-13 0 0,-10 0-573,0 0 0,-3 0 164,14 0 0,-3 0 0,-1 0 0,-5 0 0,-1 0 0,-1 0 0,-4 0 0,-1 0 0,-2 0 0,-4 0 0,-1 0 0,0 0 0,-1 0 0,0 0 0,-1 0 82,20 0 0,-1 0 0,-1 0 0,1 0-82,-24 0 0,1 0 0,-1 0 113,-1 0 0,-1 0 0,2 0 215,4 0 0,2 0 0,4 0 0,16 0 0,4 1 0,0-2-328,-1-2 0,1-2 0,4 2 316,-1 1 1,2 1 502,-8-4 1,2-1-429,13 1 0,4 1-63,-29-7 983,15 0 0,21-5 0,11 7 0,19-7 0,15 8 0,27 2 0,49-5-655,-3 9 0,9 1-820,0-3 0,6-2 164,-2 1 0,7 0 0,-3 2 149,-14 1 0,-2 2 1,1-2 178,5-2 0,1 0 0,0-1-328,-3 0 0,-1 1 0,-3 1-164,19 2 0,-4-1 0,2-4 0,-3 0 256,-13 5 0,-6 2 108,31-1 128,-21 0 983,-32 0 0,-11 0 0,-11 0 0,-16-6 0,-1-2 0,-14-7 0,-19-9-930,-11 5-53,-19-16 0,-23 3-984,-6-9 829,24 18 1,-2 1 154,7-1 0,0 2 0,-5 2 0,-1 2 0,7 1 0,2 1-310,-2-1 0,1 0 310,-42-7 0,3-8 0,24 12 0,12 8 0,21 2 0,13 9 0,95 0 0,3 11-492,15 0 0,11 4 360,-34-3 0,0 2 0,-1 1 132,26 10 0,2 1 0,-20-8 0,3 0 0,-5 0 0,3 6 0,-2 0-421,14 1 0,-1-1 421,-21-5 0,-4-2-57,-3 0 0,-5-2 57,19 5 0,-17-2 0,-30-2 983,-2-7 0,-34-2 0,-35-7 0,-47 0-897,31 0 1,-3 0-579,-11 0 0,-2 0 0,0 1 0,-3-2 453,-13-5 1,-2 0 38,-4 5 0,3-1 0,14-9 0,0 1 0,-11 8 0,3 1 0,25-4 0,1 1-388,-14 3 0,2 2 388,19-1 0,2 0 0,0 0 0,5 0 0,-8 0 0,12 0 0,24 0 0,7 0 983,75 0 0,0 9-918,16-3 0,7 2-428,-24 2 0,0 2 363,18 5 0,1 0 0,-6-5 0,-1 2 0,2 8 0,0 0 0,5-8 0,1-1 0,0 4 0,0 0 0,11-4 0,-1-1 0,-19 0 0,-1-1 0,16-4 0,-1 0 0,-26 3 0,-1-1-193,1-7 1,0-2 192,-3 6 0,-2-1 0,29-5 0,-22 0 0,-4 0 0,-22 0 0,-7 0 983,-3 0-404,-7 0-161,-1 0-418,0 0 0,0 7 0,0-6 0,0 6 0,1-7 0,-1 0 0,0 0 0,0 0 0,0 0 0,0 0 0,19 0 0,-7 0 0,26 0 0,-17 0 0,7 0 0,-9 0 0,-1 0 0,1 0 0,-9 0 0,-1 0 0,-9 0 0,0 0 0,8 0 0,3 0 0,-1 0 0,7 0 0,-7 0 0,9 0 0,-1 0 0,-7 0 0,5 0 0,-13 0 0,13 0 0,-5 0 0,17 0 0,-7 0 0,7 0 0,-9 0 0,-1 0 0,1 0 0,-9 0 0,-1 0 0,-9 0 0,0 0 0,0 0 0,-50 0 0,16 0 0,-43 0 0,19-8 0,-3-3 0,-10-7 0,1-1 0,9 9 0,-7-7 0,7 7 0,0-8 0,-7 0 0,17 8 0,-7-6 0,17 8 0,-6-2 0,15-3 0,-7 11 0,16-12 0,-6 12 0,6-11 0,-1 5 0,3-6 0,6-1 0,7 7 0,1 2 0,15-1 0,-5 5 0,23-6 0,-13 1 0,25 5 0,-17-6 0,17 8 0,-17 0 0,7 0 0,-18 0 0,7 0 0,-15 0 0,6 0 0,-8 0 0,9 0 0,-7 0 0,6 0 0,1 0 0,-7 0 0,6 0 0,-8 0 0,1 0 0,-1 0 0,-13 13 0,-4-4 0,-12 12 0,6-6 0,-6-8 0,13 6 0,13-11 0,0 4 0,16-6 0,-13 0 0,0 0 0,0 0 0,0 7 0,1-6 0,-1 13 0,8-13 0,-6 6 0,7-7 0,-9 0 0,0 0 0,0 7 0,1-5 0,-1 4 0,0-6 0,8 8 0,-6-6 0,7 5 0,-9-7 0,0 0 0,0 7 0,1-5 0,-1 5 0,0-7 0,0 0 0,0 0 0,0 0 0,1 0 0,-1 0 0,0 0 0,0 0 0,0 6 0,0-4 0,1 5 0,7-7 0,-6 0 0,6 0 0,-7 0 0,7 0 0,-6 0 0,7 0 0,-9 0 0,0 0 0,0 0 0,0 0 0,0 0 0,0 0 0,1 0 0,-1 0 0,0 0 0,0 0 0,0 0 0,0 0 0,0 0 0,0 0 0,0 0 0,0 0 0,0 0 0,0 0 0,0 0 0,0 0 0,1 0 0,-1 6 0,0-4 0,0 5 0,0-7 0,1 0 0,-1 0 0,0 0 0,0 0 0,1 7 0,-1-6 0,0 6 0,8-7 0,-6 7 0,15-6 0,-15 6 0,15-7 0,-15 0 0,6 0 0,0 0 0,-5 7 0,5-6 0,0 6 0,-5-7 0,5 0 0,-8 7 0,9-5 0,-7 4 0,6-6 0,1 0 0,-7 0 0,14 8 0,-13-6 0,5 5 0,-8-7 0,9 8 0,-7-6 0,6 5 0,-8-7 0,0 0 0,1 0 0,-1 7 0,0-5 0,0 4 0,0-6 0,-7 7 0,6-5 0,-6 4 0,7-6 0,0 7 0,-1-6 0,0 6 0,0-7 0,-6 6 0,5-4 0,-4 5 0,5-7 0,1 0 0,-7 6 0,4-5 0,-4 6 0,6-7 0,0 0 0,1 0 0,-1 0 0,2 7 0,-1-6 0,0 6 0,0-7 0,0 7 0,0-6 0,1 6 0,-1-7 0,0 0 0,-6 7 0,-3 1 0,-6 6 0,-6-6 0,-2-2 0,-15-6 0,5 0 0,-6 0 0,1 0 0,-3 0 0,-8 0 0,9 0 0,-7 0 0,-3 0 0,-1 0 0,-8 0 0,10 0 0,0 0 0,0 0 0,0 8 0,1-6 0,-11 5 0,8-7 0,-8 0 0,1 0 0,-3 0 0,-10 0 0,1 0 0,9 0 0,-7 0 0,7 0 0,0 0 0,2 0 0,10 0 0,0 0 0,0 0 0,0 0 0,9 0 0,-7 0 0,14 0 0,-14 0 0,15 0 0,-7 0 0,9-7 0,-1-1 0,1-8 0,0 1 0,-1 0 0,8 0 0,-5-1 0,4 1 0,-6 0 0,0 0 0,0 0 0,-1-1 0,0-7 0,1 5 0,-1-5 0,0 7 0,1 1 0,-1-1 0,-7 0 0,5 1 0,-14-10 0,7 7 0,-9-6 0,9 7 0,0-7 0,10 7 0,-2 0 0,2 3 0,0 6 0,-1-7 0,1 6 0,7-4 0,-6 11 0,13-10 0,-6 4 0,7-6 0,0 39 0,0-8 0,0 26 0,0-11 0,0-7 0,0 1 0,7 5 0,3-5 0,-1 8 0,6-1 0,-6 1 0,9 9 0,6-7 0,-4 7 0,11-9 0,-4 0 0,6 0 0,1-1 0,0 1 0,-1-1 0,1-6 0,9 6 0,-15-15 0,13 15 0,-15-15 0,-1 5 0,-2-13 0,1 4 0,-7-12 0,6 5 0,-7-7 0,-1 0 0,8 0 0,-6 0 0,7 0 0,-9 0 0,-7 0 0,-1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7:53.803"/>
    </inkml:context>
    <inkml:brush xml:id="br0">
      <inkml:brushProperty name="width" value="0.2" units="cm"/>
      <inkml:brushProperty name="height" value="0.2" units="cm"/>
      <inkml:brushProperty name="color" value="#FFFFFF"/>
    </inkml:brush>
  </inkml:definitions>
  <inkml:trace contextRef="#ctx0" brushRef="#br0">2789 771 24575,'61'0'0,"5"0"0,14 0 0,-29 0 0,5 0 0,18 0 0,2 0 0,-9 0 0,1 0-1588,18 0 1,0 0 1587,-21 0 0,-3 0 0,-5 0 0,-1 0 499,0 0 1,-5 0-500,9 0 522,-6 0-522,-20 0 0,-9 0 0,-1 0 0,-63 0 0,-27 0 0,3 0 0,-9 0-829,-12 0 0,-11 0 0,-1 0 829,4 0 0,-1 0 0,-2 0-820,17 0 1,-3 0 0,0 0 0,-1 0 722,-2 0 0,-2 0 0,1 0 0,-1 0-723,-2 0 1,-1 0 0,1 0 0,0 0 816,1 0 0,0 0 0,1 0 0,5 0 3,-6 0 0,5 0 0,0 0-497,-7 0 0,-1 0 0,6 0 497,-10 0 0,2 0 299,20 0 0,-2 0 0,4 0-299,-14 0 0,5 0 1058,7 0 0,5 0-1058,-18 0 3276,6 0-2730,41 0 2235,5 0-2781,51 0 0,30 0 0,6 0 0,8 0 35,8 0 0,5 0-35,-8 0 0,4 0 0,1 0-729,0 0 1,1 0-1,1 0 729,9 0 0,2 0 0,2 0-1093,10 0 1,2 0 0,1 0 1060,-24 0 0,0 0 0,1 0 0,0 0 32,4 0 0,0 0 0,1 0 0,1 0 0,3 0 0,2 0 0,-2 0 0,-4 0 0,-1 0 0,-5 0 0,1 0-567,12 0 0,2 0 0,-7 0 567,-1-1 0,-2 2 93,15 4 1,-2 1-94,-18-5 0,-6 1 876,-10 8 0,-5-1-876,24-7 3276,-33 14-3079,-3-14 2399,-17 12-2596,-16-12 0,-53 4 0,-8-5 0,-11-2-494,-26 2 0,-10-2 494,18-1 0,-5-3 0,-3-1-820,11 0 1,-2-1 0,-3-2 0,-4-2 366,-1-1 0,-6-3 0,-2-1 1,1 0-1,5 2 453,-3-1 0,4 1 0,-1 1 0,-5-1-547,12 2 1,-5 0 0,-2-1 0,0 1 0,2 0 0,6 1 433,-9-2 1,5 1 0,2 0 0,-1 3-298,3 2 0,0 2 0,0 0 0,-1-1 410,-1-4 0,-3-2 0,3 0 0,6 3 0,6 3 0,4 2 0,-1-1 0,-10-4 0,-2-1 0,4 1 337,-9 2 0,7-1-337,18-2 0,5 1 3276,-15 7-3048,35-6 3048,18 1-1649,10-2-1627,32-8 0,35 5 0,19 2-523,-7 1 0,6 0 0,8 1 523,-12 1 0,7-1 0,4 1 0,-1 1 0,-2 0 0,10 1 0,-2 0 0,1 1 0,4-1-656,-1-1 1,5-1-1,2-1 1,-1 1 0,-5 3 459,7 1 1,-4 3 0,-2 0 0,0-2 195,-2-1 0,-1-2 0,0 0 0,1 2-482,-13 2 0,2 1 1,0 0-1,-3 1 0,-4-1 482,18 0 0,-6 0 0,3 0-367,-11 0 1,4 0-1,-2 0 1,-3 0 366,4 0 0,-3 0 0,-4 0 912,19 0 0,-8 0-912,-21 0 0,-6 0 3276,21 0-2755,-24 0 2755,-22 0-2799,-11 0 2799,-22 0-2786,-33 0-490,-47 0 0,17 0 0,-8 0-585,-17 0 0,-5 0 585,-6 0 0,-3 0-917,30 0 0,-2 0 0,0 0 917,-5 0 0,-1 0 0,1 0 0,3 0 0,1 0 0,1 0-837,-29 0 0,2 0 837,3 0 0,3 0 0,13 0 0,0 0 0,-8-1 0,0 2 0,6 4 0,4 1-256,11-5 1,4 0 255,7 5 0,5-2 1835,-19-4-1835,3 0 2687,30 0-2687,3 0 2170,19 0-2170,-1 0 774,8 7-774,56 3 0,28 9 0,-6-7 0,8-1-1337,9 0 1,4 3 1336,-27-3 0,2 2 0,0 0 0,6 1 0,1 0 0,-4 0 0,15 5 0,-1 1-801,11 5 1,-3-2 800,-25-10 0,-2 0 0,15 4 0,-2 1-223,-18-7 0,-4 0 223,41 9 0,-30 0 0,-28-3 2365,-6-8-2365,-16-2 1792,-28-7-1792,-34 0 0,-49 0 0,34-9 0,-5-3-708,-11-1 1,-2-1 707,-2-5 0,2 0 0,12 2 0,0 0 0,-15-2 0,-1 2 0,16 4 0,1 0 0,-13-5 0,-2 1 0,3 9 0,0 2-592,7-5 0,2 1 592,6 8 0,0 2 0,0-5 0,3-1 0,-26-2 0,7 6 0,33-6 0,3 8 0,18 0 1851,2-7-1851,0 6 1311,-2-13-1311,-9 12 0,-9-14 0,7 7 0,-17-1 0,-5-7 0,0 15 0,-9-7 0,12 9 0,9 0 0,2-8 0,10 6 0,9-5 0,1 7 0,9 0 0,-1 0 0,2 0 0,-1 0 0,1 0 0,-1 0 0,-8 0 0,6 0 0,-15 0 0,15 0 0,-7 0 0,9 0 0,-1 0 0,1 0 0,-1 0 0,1 0 0,7-13 0,-5 10 0,5-16 0,-6 17 0,-1-11 0,-1 5 0,1-1 0,-1 2 0,8 0 0,-6 5 0,5-11 0,-6 11 0,0-5 0,0 7 0,7-7 0,-6 6 0,5-6 0,-6 7 0,13 0 0,18 0 0,2 0 0,10 0 0,-13 0 0,1-15 0,0 11 0,-1-11 0,1 15 0,-1 0 0,0 0 0,-7-6 0,5 4 0,-12-11 0,5 6 0,1-1 0,1 2 0,6-1 0,-6-1 0,-2-6 0,-6 0 0,0 0 0,0 12 0,0 16 0,0 3 0,0 10 0,0-13 0,6-6 0,-4 5 0,4-5 0,-6 7 0,7-7 0,-5 4 0,11-10 0,-11 11 0,11-12 0,-5 5 0,6-6 0,0 0 0,0 0 0,1 7 0,-1-6 0,0 6 0,-6 0 0,5-6 0,-5 6 0,0 0 0,5-6 0,-6 6 0,1-1 0,5-4 0,-5 4 0,7-6 0,-7 7 0,5-5 0,-5 5 0,7-7 0,-1 0 0,-6 6 0,5-4 0,-5 5 0,6-7 0,1 0 0,0 0 0,-1 0 0,1 0 0,-1 0 0,1 0 0,-1 0 0,1 0 0,0 0 0,0 0 0,0 6 0,0-4 0,0 4 0,0-6 0,0 0 0,1 0 0,-1 0 0,0 7 0,0-5 0,0 4 0,0-6 0,1 7 0,-1-5 0,8 5 0,-6-7 0,7 6 0,-1-4 0,-6 5 0,6-7 0,1 7 0,-7-5 0,6 6 0,-7-8 0,7 0 0,-6 6 0,6-4 0,-7 5 0,-1-7 0,0 0 0,0 0 0,0 0 0,0 0 0,-1 0 0,1 0 0,-1 0 0,1 0 0,-1 0 0,1 0 0,-1 0 0,-12 0 0,-28 0 0,-2 0 0,-21 0 0,15 0 0,8 0 0,-6 0 0,6 0 0,1 0 0,1 0 0,1 0 0,5 0 0,-6-7 0,9 5 0,0-5 0,0 7 0,0 0 0,0-6 0,1 4 0,-1-4 0,1-1 0,-1 6 0,1-6 0,6 1 0,2-2 0,-1 1 0,6-6 0,0 12 0,18-6 0,7 7 0,10 0 0,9 0 0,2 0 0,10-8 0,-9 6 0,7-6 0,-17 8 0,17-9 0,-25 7 0,13-6 0,-24 8 0,7 0 0,-9 0 0,0 0 0,1 0 0,-2 0 0,1 0 0,-1 0 0,1 0 0,0 0 0,0 0 0,0 0 0,8-8 0,3 6 0,-1-5 0,7 7 0,-7-8 0,1 6 0,5-5 0,-14 7 0,7 0 0,-9 0 0,0 0 0,0 0 0,0 0 0,-13 0 0,-28 0 0,-12 0 0,-23 0 0,5 0 0,-10 0 0,8 0 0,-20 0 0,9 0 0,-11 0 0,10 0 0,3 0 0,12 0 0,9 0 0,3 0 0,17-7 0,-6 5 0,15-5 0,-7 1 0,10 4 0,-1-11 0,7 6 0,-5-1 0,5-5 0,-7 12 0,0-6 0,6 1 0,-5 4 0,6-5 0,-7 7 0,6 0 0,3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8:12.402"/>
    </inkml:context>
    <inkml:brush xml:id="br0">
      <inkml:brushProperty name="width" value="0.2" units="cm"/>
      <inkml:brushProperty name="height" value="0.2" units="cm"/>
      <inkml:brushProperty name="color" value="#FFFFFF"/>
    </inkml:brush>
  </inkml:definitions>
  <inkml:trace contextRef="#ctx0" brushRef="#br0">1171 228 24575,'31'0'0,"10"0"0,-5 0 0,8 0 0,-1 0 0,-7 0 0,7 0 0,-9 0 0,9 0 0,-15 0 0,13 0 0,-24 0 0,7 0 0,-10 0 0,-11 6 0,-35 5 0,-31 7 0,11-3 0,-7 2-1203,-18 2 1,-3 0 1202,-1 0 0,-3 0 0,10-5 0,-5-1 0,5-1 0,-4 0 0,1-1 0,10-2 0,-3 0 0,4-1-539,0 4 0,2-1 539,-8 1 0,2-1 0,13-4 0,4-1 0,-20 4 0,19-10 0,28 0 0,28 0 2261,32 0-2261,56 0 0,-3 0 63,-20 0 0,0 0-63,33 0 0,-32 0 0,1 0 0,-12 0 0,-1 0 0,5 0 0,1 0 0,-7 0 0,-2 0-216,44 0 216,-15 0 0,-25 0 0,-4 0 0,-26 0 0,6 0 1084,-17 0-1084,-1 0 228,0 0-228,-59 0 0,23 0 0,-60 0 0,45 0 0,-8 0 0,10 0 0,8-7 0,3 5 0,7-5 0,14 7 0,32 0 0,21 0 0,30 0 0,-1 0 0,13 0 0,-9 0 0,-2 0 0,-16 0 0,-20 0 0,-2 0 0,-19 0 0,-2 0 0,-7 0 0,-14 0 0,-33 0 0,-20-18 0,-19 6 0,-20-18-1052,5 0 1052,24 17 0,-1 1 0,5-5 0,1 2 0,0 3 0,2 2-51,-40-11 51,25 1 0,11 9 0,15 3 0,17 1 0,3 5 1049,65-5-1049,12 7 0,43 9 0,-4 2 0,-13 18 0,-11-8 54,-3 7-54,-11-9 0,1-1 0,-1 1 0,-9-2 0,7 2 0,-25-10 0,13 7 0,-24-14 0,7 5 0,-9-7 0,0 7 0,-6 1 0,4 0 0,-5-2 0,15-6 0,12 9 0,49-7 0,-35 2 0,4 0-1206,31-3 0,5-2 1206,2 1 0,0 0 0,-8 0 0,1 0 0,-17 0 0,1 0 0,-1 0 0,17-1 0,-1 2 0,7 4 0,-1 0 0,-1-5 0,-3 2-529,-14 9 1,-5-1 528,-8-9 0,-2 0-107,-2 9 1,-2-1 106,28-7 0,13 7 0,-9-9 0,-31 0 0,0 0 0,30 9 0,10-6 0,-12 5 0,-1-8 0,-20 0 0,4 0 2242,-36 0-2242,13 0 1184,-16 0-1184,9 0 256,-9 0-256,7 0 0,-6 0 0,-1 0 0,7 0 0,-15 0 0,6 0 0,-7 0 0,-1 0 0,0 0 0,0 0 0,0 0 0,-1 0 0,0 0 0,1 0 0,0 0 0,9 0 0,1 0 0,9 0 0,-1 0 0,1 0 0,0 0 0,-1 0 0,-7 0 0,5 0 0,-5 0 0,-1 0 0,7 0 0,-15 0 0,15-7 0,-7 5 0,9-6 0,-1 1 0,-8 5 0,7-13 0,-7 13 0,1-6 0,-3 8 0,-8 0 0,0-6 0,0 4 0,0-5 0,0 7 0,1-7 0,-1 5 0,0-4 0,0 6 0,0-7 0,0 5 0,0-5 0,-7 1 0,-21-2 0,-16 0 0,-21-7 0,-6 13 0,-10-6 0,7 8 0,-19-9 0,20 7 0,-20-7 0,8 9 0,-10 0 0,10 0 0,-8-9 0,20 6 0,1-6 0,4 9 0,25 0 0,-13-7 0,24 5 0,-15-6 0,14 1 0,-14 6 0,15-6 0,-15-1 0,7 6 0,-9-5 0,8 0 0,-6 5 0,15-5 0,-15 7 0,14-7 0,-5 6 0,9-6 0,-1 7 0,-8 0 0,-13-8 0,0 5 0,-8-12 0,11 5 0,7-6 0,-6 6 0,14-3 0,-5 11 0,7-12 0,1 13 0,0-6 0,-1 0 0,1 5 0,0-11 0,0 11 0,-1-5 0,1 0 0,0 5 0,-1-4 0,2-1 0,-1 5 0,1-4 0,0 6 0,-1 0 0,-1-15 0,1 11 0,-2-11 0,-6 15 0,5 0 0,-5 0 0,7 0 0,1 0 0,0 0 0,1 0 0,6-6 0,1-2 0,7-6 0,36-3 0,-3 0 0,33 6 0,1-7 0,-9 8 0,-1-1 0,-4 3 0,-17 8 0,-1-7 0,-4 5 0,-13-5 0,5 7 0,-8 0 0,1 0 0,-1 0 0,0 0 0,0 0 0,1 0 0,-1 0 0,0 0 0,0 0 0,0-6 0,-1 4 0,1-4 0,0 6 0,0-7 0,0 6 0,-1-6 0,1 7 0,-1 0 0,0 0 0,1 0 0,0 0 0,0 0 0,0 0 0,0 0 0,0 0 0,1 0 0,-1 0 0,-1 0 0,-6 0 0,-1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8:28.691"/>
    </inkml:context>
    <inkml:brush xml:id="br0">
      <inkml:brushProperty name="width" value="0.2" units="cm"/>
      <inkml:brushProperty name="height" value="0.2" units="cm"/>
      <inkml:brushProperty name="color" value="#FFFFFF"/>
    </inkml:brush>
  </inkml:definitions>
  <inkml:trace contextRef="#ctx0" brushRef="#br0">254 562 24575,'51'0'0,"-9"0"0,11 0 0,-7 0 0,8 0 0,13 0 0,-9 0 0,-1 0 0,-14 0 0,0 0 0,-9 0 0,1 0 0,-26 0 0,-44 0 0,4 0 0,-37 0 0,11 0 0,-2 0 0,-18 0 0,19 0 0,-20 0 0,20 0 0,-9 0 0,21 0 0,-7 0 0,17 0 0,0 0 0,13 0 0,7 0 0,1 0 0,0 0 0,0 0 0,12 0 0,17-6 0,4 4 0,9-11 0,-12 12 0,0-6 0,-7 1 0,5 4 0,-12-11 0,6 5 0,-7-7 0,0 1 0,0-1 0,0 0 0,0 0 0,0 0 0,0-1 0,0 1 0,0 0 0,0 0 0,0 0 0,0-1 0,0 1 0,0 0 0,0 0 0,0 0 0,0 0 0,0 1 0,0-1 0,0 1 0,0-1 0,0 1 0,0 12 0,12 3 0,-2 7 0,11-2 0,-7-6 0,1 0 0,-1 0 0,0 0 0,-6-6 0,-2-2 0,-6-6 0,0-1 0,0 1 0,0 0 0,0-1 0,0 1 0,0-1 0,0 1 0,0-1 0,0 1 0,0 0 0,0-1 0,0 13 0,-6 17 0,4 2 0,-4 11 0,-1-20 0,5 5 0,-11-5 0,11 7 0,-4-1 0,6 0 0,0 0 0,0 0 0,0 0 0,0 0 0,0 0 0,0 0 0,0 1 0,0-1 0,0 1 0,0 0 0,0 0 0,-7 0 0,5 0 0,-5 0 0,7 0 0,0 0 0,0-1 0,-6 1 0,4-1 0,-4 0 0,6 1 0,0-1 0,0 0 0,0 0 0,0 0 0,0 0 0,0 0 0,0 1 0,0-1 0,0 0 0,0 1 0,0-1 0,0 1 0,0-1 0,0 0 0,0 0 0,0 0 0,0 1 0,0-1 0,0 1 0,0-1 0,0 1 0,0 0 0,0 0 0,0 0 0,0 0 0,0 0 0,0 0 0,0-1 0,0 1 0,0-1 0,0 1 0,0-1 0,0 1 0,0 0 0,0-1 0,0 0 0,0-12 0,0-17 0,0-3 0,0-11 0,0 15 0,0-1 0,0 0 0,0 1 0,6 6 0,2 2 0,6 6 0,0 0 0,1 0 0,0 0 0,-1 0 0,1 0 0,-1 0 0,0 0 0,1 0 0,0 0 0,-1 0 0,1 0 0,-1 0 0,0 0 0,0 0 0,0 0 0,1-7 0,0 5 0,0-5 0,-1 7 0,1-6 0,0 4 0,-7-4 0,-2 6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8:38.534"/>
    </inkml:context>
    <inkml:brush xml:id="br0">
      <inkml:brushProperty name="width" value="0.2" units="cm"/>
      <inkml:brushProperty name="height" value="0.2" units="cm"/>
      <inkml:brushProperty name="color" value="#FFFFFF"/>
    </inkml:brush>
  </inkml:definitions>
  <inkml:trace contextRef="#ctx0" brushRef="#br0">621 557 24575,'30'0'0,"11"0"0,-5 0 0,17 0 0,-7 0 0,9 0 0,0 0 0,-9 0 0,-3 0 0,1 0 0,-8 0 0,-1 0 0,-4 0 0,-13 0 0,5 0 0,-8 0 0,0 0 0,0 0 0,1 0 0,-1 0 0,-1 0 0,2 0 0,-2 0 0,1 0 0,1 0 0,-1 0 0,0 0 0,0 0 0,1 0 0,-1 0 0,0 0 0,0 0 0,0 0 0,1 0 0,-1 0 0,-13 0 0,-33 0 0,-20 0 0,0 0 0,-5 0-700,0-1 1,-2 2 699,-18 4 0,-5 1-995,-7 0 1,0 3 994,13 2 0,0 1 0,-11 0 0,3 1-481,18-2 1,3 0 480,-2 1 0,1-1 0,6 0 0,4 0 0,-29 9 0,24-9 1182,23-3-1182,11-8 2015,28 0-2015,28 0 0,51 0 0,-29 0 0,6 0-529,23 0 0,4 0 529,-5 0 0,-1 0 0,-1 0 0,1 0-774,4 0 0,-2 0 774,-17 0 0,-2 0 0,15 0 0,-1 0-272,-21 0 0,-1 0 272,6 0 0,-4 0 0,14 0 0,-3 0 0,-17 0 1957,-24 0-1957,5 0 1678,-18 0-1678,0 0 667,-6 6-667,-30 3 0,-34-1 0,7 0 0,-6 1-1014,-14-2 1,-6-1 1013,-13 6 0,-3 1 0,-9 0 0,1 0 0,7 0 0,0-1 0,-4 1 0,1 0 0,13-1 0,3 0 0,3 0 0,3-1-144,7-3 1,4-2 143,-21 4 0,25-10 0,22 0 0,24 0 0,54 0 0,38-11 0,-13 5 0,6-2 253,6-3 1,0-2-254,-7 1 0,0 0 0,12 0 0,-2-1 0,-18 2 0,-1 0 0,14-2 0,-1 1 0,-13 1 0,-3 0 0,2 0 0,-3-1-32,24-16 32,6 14 0,-41-10 0,15 14 0,-28 0 0,-1 2 0,-12 1 1485,-7 5-1485,-1-5 354,-7 1-354,-8 5 0,-26-14 0,-1 13 0,-17-6 0,1 0 0,7 6 0,-18-7 0,18 2 0,-7 5 0,9-6 0,0 1 0,8 5 0,2-6 0,16 2 0,1-2 0,13-6 0,43 6 0,18-9 0,-15 11 0,4 0-247,-2 0 0,0 0 247,0 0 0,1 2 0,-1 4 0,0 0 0,0 0 0,0 0 0,42 0-20,-15 0 20,-24 0 0,-14 0 0,-18 0 0,-1 0 0,-9 0 494,-13 0-494,-25 0 20,-5 0-20,-20 0 0,14 0 0,-9 0 0,6 0 0,-6 0 0,9 0 0,0 0 0,0 0 0,-9 0 0,6 0 0,-16 0 0,17 0 0,-8 0 0,1-8 0,6 6 0,-6-14 0,17 7 0,-5 0 0,13-5 0,-5 13 0,8-6 0,7 1 0,-5 4 0,5-11 0,-16 12 0,-1-13 0,-9 12 0,0-13 0,-9 5 0,-3-8 0,0 0 0,-7 8 0,17-6 0,-17 6 0,16 1 0,2-6 0,3 13 0,15-5 0,-7 0 0,9 5 0,-6-5 0,5 7 0,-4 0 0,-2 0 0,5 0 0,-5 0 0,7 0 0,0 0 0,-1 0 0,1 7 0,0-5 0,0 4 0,0-6 0,0 0 0,44 0 0,-1 0 0,39 0 0,-1 9 0,3 2 0,11 9 0,1 0 0,-1-8 0,-11 5 0,8-15 0,-19 14 0,8-14 0,-21 6 0,-1-8 0,-11 8 0,1-6 0,-9 5 0,-1-7 0,-9 0 0,0 0 0,0 0 0,0 0 0,0 0 0,0 0 0,1 0 0,-1 0 0,0 0 0,0 0 0,0 0 0,1 0 0,-1 0 0,0 0 0,0 0 0,8 0 0,3 0 0,17 0 0,3 0 0,9 0 0,1-8 0,10 6 0,-18-14 0,16 14 0,-28-5 0,8-1 0,-19 6 0,-2-6 0,-7 8 0,-1 0 0,-13 0 0,-17 0 0,-12 0 0,-4 0 0,-10 0 0,13 0 0,-26 0 0,8 0 0,1 0 0,-8 0 0,7 0 0,0 0 0,3 0 0,9 0 0,0 0 0,0 0 0,0 0 0,0 0 0,1 0 0,-1 0 0,0 0 0,0 0 0,0 8 0,0-6 0,0 5 0,9 0 0,-7-5 0,15 5 0,-7-7 0,9 0 0,-1 0 0,-7 0 0,6 0 0,-7 0 0,9 0 0,0 0 0,-1 0 0,1 0 0,0 0 0,0 0 0,0 0 0,0 6 0,0-4 0,12 5 0,23-7 0,17 8 0,18-6 0,11 15 0,4-6 0,23 10 0,-10-1-612,10 1 612,-12-1 0,-1 0 0,1-9 0,-12 6 0,8-6 0,-28 0 0,15-3 0,-19-8 0,0 8 0,-2-6 0,-17 5 612,5-7-612,-13 0 0,13 0 0,-14 0 0,7 7 0,-9-5 0,0 4 0,0-6 0,1 0 0,-1 0 0,0 0 0,0 0 0,8 0 0,-5 0 0,13 0 0,-14 0 0,6 0 0,-7 0 0,-1 0 0,0 0 0,0 0 0,-1 0 0,0 0 0,-6-6 0,-2-2 0,-6-6 0,0 0 0,0-1 0,-6 1 0,4 0 0,-4-1 0,-1 7 0,6-5 0,-6 5 0,0-1 0,5-4 0,-11 5 0,11-7 0,-4 0 0,-1 7 0,5-6 0,-11 13 0,11-13 0,-11 12 0,5-4 0,-1-1 0,-4 6 0,5-6 0,-7 7 0,1-6 0,-1 4 0,0-4 0,0 6 0,1-7 0,-1 6 0,0-6 0,1 7 0,-1 0 0,0 0 0,7-6 0,-4 4 0,10-10 0,-4 4 0,0 0 0,4-5 0,-5 5 0,7-7 0,-6 7 0,5-4 0,-6-2 0,7-2 0,0-4 0,0 6 0,0 1 0,0-1 0,0-6 0,0 4 0,0-4 0,0 6 0,0 0 0,0 0 0,0 0 0,0 0 0,0 0 0,6 6 0,2 2 0,0 12 0,-2 2 0,-6 7 0,0-1 0,0 1 0,6 0 0,3-7 0,-1 5 0,5-12 0,-11 13 0,11-13 0,-11 12 0,11-11 0,-11 4 0,4-6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9:56.873"/>
    </inkml:context>
    <inkml:brush xml:id="br0">
      <inkml:brushProperty name="width" value="0.35" units="cm"/>
      <inkml:brushProperty name="height" value="0.35" units="cm"/>
      <inkml:brushProperty name="color" value="#FFFFFF"/>
    </inkml:brush>
  </inkml:definitions>
  <inkml:trace contextRef="#ctx0" brushRef="#br0">491 174 24575,'-37'0'0,"4"0"0,18 0 0,7 7 0,-5-5 0,5 5 0,0-1 0,-6-4 0,6 5 0,-7-7 0,7 6 0,-6-4 0,5 5 0,-6-1 0,0-4 0,0 4 0,1 0 0,-2-4 0,8 11 0,-6-11 0,13 11 0,-13-11 0,12 12 0,-11-6 0,11 6 0,-4 0 0,13-54 0,-5 27 0,13-43 0,-14 32 0,6 6 0,0-5 0,-6 8 0,6-1 0,-7 1 0,0 0 0,-6 6 0,-2 3 0,-6 6 0,0 0 0,-1 0 0,1 0 0,6 7 0,-5 1 0,4 7 0,1 1 0,-6-8 0,12 5 0,-12-11 0,13 11 0,-13-11 0,12 11 0,-11-11 0,11 11 0,-11-11 0,12 11 0,-6-5 0,7 6 0,0 0 0,0 0 0,0 0 0,0 0 0,0 1 0,0-1 0,0 0 0,0 1 0,0-1 0,7-6 0,1-1 0,0 0 0,6-5 0,-6 4 0,7-6 0,0 0 0,0 7 0,0-5 0,1 5 0,7-7 0,-6 0 0,15 0 0,-7 0 0,1 0 0,5 0 0,-14 0 0,7 0 0,-9 6 0,0-4 0,0 5 0,0-7 0,1 0 0,-1 0 0,0 0 0,8 0 0,-5 0 0,5 0 0,-8 0 0,0 0 0,9 0 0,-7 0 0,6 0 0,-8 0 0,9 0 0,-7 0 0,15 0 0,-7 0 0,18 0 0,-7 0 0,17 0 0,-7 0 0,-1 7 0,8-5 0,-17 5 0,17-7 0,-17 0 0,7 0 0,-10 0 0,11 0 0,-8 0 0,14 0 0,-15 0 0,6 0 0,-16 0 0,-2 0 0,1 0 0,-7 0 0,6 0 0,-8 0 0,1 0 0,-1 0 0,8 0 0,-6 0 0,7 0 0,-9 0 0,0 0 0,7 0 0,3 0 0,-1 0 0,7 0 0,-5 0 0,7 0 0,1 0 0,-9 0 0,7 0 0,-7 0 0,9 0 0,-9 0 0,16 0 0,-13 0 0,16 0 0,-1 0 0,2 0 0,1 0 0,7 0 0,-17 0 0,-1 0 0,-3 0 0,-15 0 0,14 0 0,-13 0 0,5 0 0,-8 0 0,8 0 0,-5 0 0,5 0 0,0 0 0,-5 0 0,5 0 0,-8 0 0,7 0 0,-5 0 0,5 0 0,-7 0 0,0 0 0,-53 0 0,8 0 0,-57 0 0,28-8 0,-30 6 0,16-6 0,-20 8 0,13-9 0,-1 7 0,1-7 0,0 9 0,10-8 0,-8 6 0,20-7 0,-20 9 0,20 0 0,-9 0 0,11 0 0,1 0 0,9 0 0,-7 0 0,7 0 0,0 0 0,-7 0 0,7 0 0,0 0 0,-7 0 0,7 0 0,0 0 0,-7 0 0,17 0 0,-8 0 0,11 8 0,-1-6 0,0 5 0,0 1 0,0-7 0,8 7 0,3-1 0,-1-6 0,6 13 0,-13-12 0,13 11 0,-29-4 0,26 7 0,-26-7 0,21 5 0,0-5 0,3 7 0,7-8 0,1 6 0,-1-6 0,1 7 0,-1-6 0,8 4 0,-6-4 0,6-1 0,-1 6 0,-4-6 0,11 6 0,-4 0 0,12-6 0,2-2 0,6-6 0,1 0 0,-1 0 0,1 0 0,0 0 0,0 0 0,-1 0 0,2 0 0,7 0 0,-6 0 0,15-8 0,-7 6 0,1-12 0,5 12 0,-14-11 0,15 11 0,-15-12 0,15 13 0,-15-6 0,15 7 0,-15 0 0,6 0 0,1 0 0,-7 0 0,6 0 0,1 0 0,-7 0 0,7 0 0,-1 0 0,2 0 0,0 0 0,-1 0 0,-1 0 0,-5 0 0,5 7 0,-8-6 0,1 13 0,-1-12 0,0 11 0,0-11 0,0 5 0,1-7 0,-1 6 0,0-4 0,0 5 0,0-7 0,0 0 0,0 0 0,0 0 0,0 0 0,0 0 0,0 0 0,0 0 0,0 0 0,9 0 0,-7 0 0,15 0 0,-7 0 0,0 0 0,7 0 0,-7 0 0,0-7 0,7 5 0,-15-11 0,6 11 0,0-5 0,3 0 0,-1 5 0,7-13 0,-7 13 0,1-6 0,5 1 0,-13 5 0,13-6 0,-13 1 0,5 6 0,-8-6 0,0 7 0,0 0 0,9 0 0,-7 0 0,14 0 0,-13 0 0,13 0 0,-14 0 0,7 0 0,-1 0 0,-6 0 0,15 0 0,-7 0 0,24-8 0,-12 6 0,12-5 0,-16 7 0,1-8 0,-1 6 0,-7-5 0,5 7 0,-5-8 0,7 6 0,1-6 0,-1 1 0,-7 5 0,5-5 0,-14 7 0,7 0 0,-9 0 0,0 0 0,0 0 0,0 0 0,-1 0 0,0 0 0,1 0 0,0 0 0,0 0 0,0-7 0,8 5 0,-6-12 0,7 13 0,-9-6 0,0 0 0,0 5 0,0-5 0,-7 1 0,-2-2 0,-6-7 0,7 0 0,-6 0 0,6-8 0,-7 5 0,0-5 0,0 7 0,0-7 0,0 5 0,0-14 0,0 15 0,0-15 0,0 14 0,0-13 0,0 13 0,0-5 0,0-1 0,-7 7 0,-10 0 0,0 3 0,-7 6 0,1-1 0,5 2 0,-13 7 0,13 0 0,-5 0 0,8 0 0,-1 0 0,-7 0 0,5 0 0,-14 0 0,15 0 0,-15 0 0,7 0 0,-1 0 0,-6 0 0,-3 0 0,-2 0 0,-6 0 0,-1 0 0,8 0 0,-17 0 0,17 0 0,-17 0 0,7 0 0,-21 0 0,9 0 0,-9 0 0,12 0 0,9 0 0,-7 0 0,17 0 0,-22 0 0,20 0 0,-11 0 0,15 0 0,9 0 0,-7 0 0,6 0 0,1 0 0,-7 0 0,14 0 0,-5 0 0,7 0 0,1 0 0,-1 0 0,1 0 0,-1 0 0,1 7 0,0-5 0,-1 5 0,1-7 0,0 0 0,-1 0 0,1 0 0,-1 6 0,1-4 0,-1 5 0,1-7 0,0 0 0,-1 0 0,1 0 0,0 0 0,-8 0 0,5 0 0,-5 6 0,7-4 0,1 5 0,0-7 0,0 0 0,0 0 0,0 0 0,0 0 0,1 0 0,-2 0 0,1 0 0,0 0 0,0 0 0,-1 0 0,1 0 0,-1 0 0,1 0 0,-9 0 0,7 0 0,-7 0 0,9 0 0,0 0 0,-9 0 0,7 0 0,-7 0 0,9 0 0,-9 0 0,7 0 0,-7 0 0,9 0 0,1 0 0,-1 0 0,1 0 0,-1 0 0,1 0 0,-1 0 0,0 0 0,0 0 0,0 0 0,1 0 0,-1 0 0,1 0 0,-1 0 0,1 0 0,0 0 0,-1 0 0,1 0 0,0 0 0,-1 0 0,1 0 0,0 0 0,-1 0 0,1 0 0,0 0 0,0 0 0,0 0 0,-1 0 0,1 0 0,-1 0 0,0 0 0,1 0 0,37 13 0,-15-10 0,25 17 0,-26-12 0,0 1 0,-5 4 0,4-4 0,-6 6 0,7-7 0,-5 6 0,5-6 0,-7 7 0,6-7 0,-4 5 0,5-4 0,-7 5 0,6 1 0,-4-1 0,4 1 0,-6-1 0,0 1 0,0-1 0,0 0 0,0 0 0,-6-6 0,-2-2 0,-6-6 0,-1 0 0,0 0 0,0 0 0,0 0 0,-1 0 0,1 0 0,0 0 0,0 6 0,6 2 0,3 6 0,6 0 0,0 0 0,0 0 0,0 0 0,0 1 0,0 0 0,0-1 0,0 1 0,0 0 0,0 0 0,0 0 0,0 0 0,0-1 0,0 1 0,0-1 0,0 0 0,6-6 0,2-2 0,6-6 0,1 0 0,0 0 0,0 0 0,1 6 0,-1 3 0,0-1 0,0 6 0,8-13 0,-5 13 0,13-12 0,-14 11 0,15-11 0,-15 5 0,15 0 0,-15-5 0,14 5 0,-13-7 0,5 7 0,-8-5 0,0 4 0,0-6 0,9 0 0,-7 0 0,6 0 0,-8 7 0,1-5 0,-1 5 0,0-7 0,0 0 0,0 0 0,-1 0 0,1 0 0,-1 0 0,1 0 0,0 0 0,0 0 0,0 0 0,0 0 0,0 0 0,1 0 0,-1 0 0,0 0 0,0 0 0,0 0 0,0 0 0,1 0 0,-2 0 0,2 0 0,-2 0 0,1 0 0,-1 0 0,0 0 0,1 0 0,-8 0 0,0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0:13.697"/>
    </inkml:context>
    <inkml:brush xml:id="br0">
      <inkml:brushProperty name="width" value="0.35" units="cm"/>
      <inkml:brushProperty name="height" value="0.35" units="cm"/>
      <inkml:brushProperty name="color" value="#FFFFFF"/>
    </inkml:brush>
  </inkml:definitions>
  <inkml:trace contextRef="#ctx0" brushRef="#br0">7879 467 24575,'-55'0'0,"-1"0"0,-11 0 0,9 0 0,-20 0 0,20 0 0,-20 0 0,29 0 0,-15 0 0,28 0 0,-17 0 0,16 0 0,2 0 0,3 0 0,15 0 0,-15 0 0,14 0 0,-5 0 0,7 0 0,1 0 0,-9 0 0,7 0 0,-7 0 0,9 0 0,-1 0 0,-7 0 0,6 0 0,-7 0 0,9 0 0,0 0 0,-1 0 0,1 0 0,0 0 0,0 0 0,0 0 0,-1 0 0,1 0 0,0 0 0,7-6 0,48 4 0,7-4 0,43 6 0,-9 0 0,-1 0 0,1 0 0,-1 0 0,0 0 0,1 0 0,-1 0 0,13 0 0,-20 0 0,17 0 0,-32 0 0,8 0 0,-20 0 0,-3 0 0,-9 0 0,-9 0 0,7 0 0,-15 0 0,7-7 0,-9 5 0,8-5 0,-6 7 0,7-7 0,-9 6 0,0-13 0,1 12 0,-1-12 0,0 13 0,0-13 0,8 5 0,-5-7 0,13-1 0,-14 2 0,7-1 0,-9 0 0,0 8 0,1-6 0,-1 5 0,8 1 0,-6-6 0,15 5 0,-15-7 0,15 7 0,-15-5 0,7 12 0,-9-5 0,0 1 0,0 4 0,0-5 0,1 7 0,-50 0 0,15 0 0,-42 0 0,27 0 0,-10 0 0,8 0 0,-8 0 0,10 0 0,0 0 0,1 0 0,-1 0 0,8 0 0,-6 0 0,15 0 0,-7 0 0,0 0 0,7 0 0,-15-15 0,15 11 0,-15-11 0,14 15 0,-5 0 0,-1 0 0,-2 0 0,1 0 0,-7-7 0,6 5 0,-8-6 0,0 0 0,0 7 0,0-7 0,0 0 0,1 6 0,-11-5 0,16 7 0,-14 0 0,17 0 0,-9 0 0,8 0 0,-5 0 0,13 0 0,-14 0 0,15 0 0,-7 0 0,9 0 0,0 0 0,0 0 0,0 0 0,-1 0 0,1 0 0,0 0 0,0 0 0,0 0 0,1 0 0,-1 0 0,1 0 0,0 0 0,0 0 0,-1 0 0,1 0 0,-1 0 0,0 0 0,1 0 0,-1 0 0,0 0 0,1 0 0,-1 0 0,0 0 0,0 0 0,0 0 0,0 0 0,0 0 0,0 0 0,0 0 0,1 0 0,-1 0 0,1 0 0,0 0 0,0 0 0,0 0 0,-1 0 0,1 0 0,-1 0 0,0 0 0,0 0 0,0 0 0,7 7 0,-5-6 0,4 6 0,-6-7 0,0 0 0,0 0 0,0 0 0,0 0 0,0 0 0,1 0 0,-1 0 0,1 0 0,-1 0 0,1 0 0,0 0 0,45 0 0,-20 0 0,37 0 0,-33 0 0,0 0 0,0 0 0,1 0 0,-1 0 0,0 0 0,0 0 0,0 0 0,1 0 0,-1 0 0,0 0 0,-1 0 0,1 0 0,-1 0 0,0 0 0,1 0 0,-1 0 0,0 0 0,-45 0 0,22 0 0,-37 0 0,38-6 0,-4 4 0,10-10 0,-11 10 0,11-10 0,-11 10 0,11-10 0,-10 10 0,10-11 0,-4 6 0,6-8 0,-6 7 0,-2 2 0,-6 6 0,-1 0 0,0 0 0,0 0 0,1 0 0,-1 0 0,1 0 0,0 0 0,0 0 0,40 0 0,-17 0 0,43 0 0,-35 0 0,14 0 0,-14 0 0,7 0 0,-9 0 0,8 0 0,-6 0 0,7 0 0,-9 0 0,0 0 0,0 7 0,0-6 0,0 6 0,-1-7 0,1 0 0,-8 7 0,-34-6 0,4 5 0,-21-6 0,12 0 0,7 0 0,-9 0 0,0 0 0,0 0 0,0 0 0,8 0 0,-6 0 0,15 0 0,-15 0 0,14 0 0,-5 0 0,7 0 0,1 0 0,-1 0 0,1 0 0,0 0 0,0 0 0,-1 0 0,2 0 0,-2 0 0,1 0 0,0 0 0,0 0 0,0 0 0,0 0 0,0 0 0,0 0 0,-1 0 0,1 0 0,-1 0 0,1 0 0,-9 0 0,7 0 0,-7 0 0,9 0 0,-1 0 0,1 0 0,0 0 0,-1 0 0,1 0 0,-1 0 0,1 0 0,0 0 0,0 0 0,0 0 0,-1 0 0,1 0 0,0 0 0,1 0 0,-1 0 0,0 0 0,0 0 0,1 0 0,-1 0 0,0 0 0,0 0 0,0 0 0,0 0 0,-1 0 0,2 0 0,-2 0 0,1 0 0,0 0 0,0 0 0,-1 0 0,1 0 0,0 0 0,0 0 0,-1 0 0,1 0 0,0 0 0,-9 0 0,0 0 0,-1 0 0,2 0 0,8 0 0,0 0 0,-9 0 0,7 0 0,-7 0 0,9 0 0,-1 0 0,1 0 0,-1 0 0,1 0 0,0-6 0,-1 4 0,1-5 0,0 7 0,0 0 0,0 0 0,0 0 0,0 0 0,0 0 0,0 0 0,1 0 0,-1 0 0,0 0 0,0 0 0,0 0 0,0 0 0,-1 0 0,2 0 0,-1 0 0,0 0 0,0 0 0,0 0 0,1 0 0,-1 0 0,1 0 0,-1 0 0,1 0 0,-1 0 0,1 0 0,0 0 0,-1 0 0,1 0 0,-1 0 0,1 0 0,-1 0 0,1 0 0,-1 0 0,1 0 0,-1 0 0,1 0 0,-1 0 0,1 0 0,0 0 0,-1 0 0,1 0 0,-1 0 0,1 0 0,46 0 0,-22 0 0,39 0 0,-26 0 0,-6 7 0,15-6 0,-15 13 0,6-13 0,1 14 0,-7-13 0,6 12 0,-7-12 0,7 12 0,-6-12 0,15 13 0,-15-7 0,15 1 0,-7 5 0,8-4 0,11 7 0,-8-7 0,17 6 0,-17-6 0,17 8 0,-8-9 0,1 7 0,7-6 0,-17 0 0,7-2 0,1 0 0,-16-6 0,13 6 0,-16 0 0,9-6 0,-9 5 0,7-7 0,-15 7 0,6-5 0,1 4 0,-7-6 0,6 0 0,-8 0 0,0 0 0,1 0 0,-1 0 0,0 0 0,0 0 0,0 0 0,1 0 0,-1 0 0,0 0 0,0 0 0,0 0 0,0 0 0,-1 0 0,1 0 0,-1 0 0,1 0 0,-1 0 0,-40 0 0,8 0 0,-36-7 0,11 5 0,-3-6 0,-21-1 0,-15-3-496,-15 1 496,1 1-466,36 10 1,0 0 465,11-4 0,-2-1 0,-17 3 0,-1 1 0,19-4 0,0 1 0,-10 3 0,0 2-92,-24-1 92,2 0 0,4-10 0,20 8 0,1-7 470,13 9-470,19 0 950,-7 0-950,14 0 99,2-7-99,2 6 0,5-6 0,-5 0 0,57 6 0,0-5 0,43 6 0,4 0-565,-5 0 565,-32 0 0,2 0 0,-1 0 0,1 0 0,5-1 0,1 2 0,2 4 0,0 0 0,0-4 0,-1 1-492,7 8 0,-1 0 438,-12-8 1,0-1 53,6 4 0,-1 0 0,35 4-331,-4-7 331,-22 7 0,-4-9 0,-11 0 525,-9 8-525,-3-6 983,-9 5-864,0-7 241,-1 8-360,1-6 0,0 5 0,-9-7 0,7 0 0,-7 8 0,9-7 0,-1 7 0,1-8 0,-1 7 0,1-5 0,-1 13 0,1-13 0,-1 6 0,1-8 0,9 8 0,-7-6 0,17 6 0,-8-8 0,1 0 0,-11 0 0,6 8 0,-21-6 0,13 6 0,-18-8 0,0 0 0,-44 0 0,-36 0 0,17 1 0,-5-2-363,-16-3 1,1-2 362,17 1 0,2-2 0,-18-4 0,-1-1 0,12 0 0,0 2 0,-13 3 0,-2 1 0,1-4 0,1 0 0,6 3 0,0 1 0,1 0 0,2 0 0,5-4 0,1 0 0,-42-1 0,43 0 0,0 0 0,-43 0 0,41 0 0,1 2 0,-1 7 0,0 2 0,-41-10 0,43 5 0,0 0 0,-31 3-145,-9-8 145,23 10 0,-8 0 0,20 0 0,-20 0 0,20-8 0,-20 6 0,20-6 0,-9 8 719,11 0-719,10 0 151,-7 0-151,25 0 0,-14 0 0,25 0 0,-7 0 0,9 0 0,0 0 0,0 0 0,0 0 0,0 0 0,0 0 0,0 0 0,-8 0 0,5 0 0,-14 0 0,-3 0 0,-1 0 0,-17 0 0,17 0 0,-8 0 0,10 0 0,1 0 0,7 0 0,3 0 0,20 0 0,38 0 0,5 8 0,41 3 0,-11 8 0,10 10 0,0-7 0,0 16 0,0-16 0,0 16 0,1-16 0,-12 6 0,9-8 0,-20-1 0,19 1 0,-18-1 0,18 0 0,-8 1 0,0-1 0,-2-8 0,-21 4 0,-3-5 0,-10-1 0,1 6 0,-9-13 0,-1 5 0,-9 0 0,0-5 0,0 5 0,-43-7 0,0 0 0,-20 0 0,-10 0 0,8 0 0,-2 0-492,-11 0 0,-1 0 432,2 0 0,1 0 60,0 0 0,-1 0 0,0 0 0,-2 0 0,-6-5 0,0-1 0,0 5 0,0 0 0,-1-5 0,1 1 0,-1 4 0,2 2 0,5-1 0,1 0 0,1 0 0,1 0 0,6 0 0,2 0-525,-43 0 525,42 0 0,2 0 0,-20 0 0,-19 0 0,33 0 0,1 0 0,3 0 983,26 0-893,-5 0 466,18 0-556,-6 0 0,-38 0 0,-1 0 0,-33-9 0,23 7 0,19-7 0,-2-2-585,-36-1 585,34 2 0,-1-2 0,-37-9 0,12 1 0,1-1 0,-1 1-172,12 9 172,-9-7 0,19 7 0,-7 0 0,-1-6 0,9 6 0,-9 0 0,11-5 579,10 14-579,-7-15 178,7 15-178,0-14 0,3 14 0,9-5 0,0-1 0,9 6 0,1-5 0,9 7 0,49 0 0,6 0 0,36 0 0,14 0 0,-5 9-412,-32-3 1,3 0 411,-2 5 0,0 0 0,1-4 0,-1-2 0,1 0 0,-2 0 0,44 3-184,-16-5 184,-15 6 0,-20-2 0,-3-5 0,-17 5 0,-3-7 815,-8 7-815,0-5 192,-44 4-192,-22-6 0,-34 0 0,26 0 0,-2 0-492,5 0 0,-2 0 397,-11 0 1,-3 0-398,-5 6 0,-2 0 193,-1-6 0,1 2 299,12 8 0,1 0 0,-17-2 0,2-2 0,21-1 0,2 1 0,-20 6 0,0-2-492,13-9 0,3 0 485,-1 9 1,3 0-500,-36-7 506,42 6 0,2 1 0,-21-8 983,-6 8-980,23-10 980,10 0-431,11 7 431,3-5-848,15 4 484,-7-6-619,22 0 0,36 0 0,30 0 0,-17-4 0,6-1-492,14 3 0,3 1 280,2-4 1,2 0-281,21 5 0,2 0 0,-15 0 0,0 0 485,12 0 1,1 0 6,-15 0 0,-2 0 0,1 0 0,2 0 0,5 0 0,-2 0-492,-19 0 0,0 0 371,13 0 0,-3 0-321,25 0 442,-46 0 0,-1 0 0,16 0 983,-2 0-828,-22 0 828,-1 0-46,-19 0 46,-2 0-539,-7 0 127,7 0-571,-6 0 0,7 0 0,-9 0 0,0 0 0,0 0 0,0 0 0,0 0 0,0 0 0,-1 0 0,1 0 0,0 0 0,0 0 0,8 0 0,3 0 0,17 0 0,-7-7 0,17 5 0,-17-13 0,17 13 0,-8-6 0,10 0 0,0 6 0,0-6 0,-9 0 0,6 7 0,-16-7 0,8 8 0,-19 0 0,7 0 0,-15 0 0,7-7 0,-9 5 0,0-5 0,8 7 0,-6 0 0,7 0 0,-9 0 0,0 0 0,0 0 0,1 0 0,-1 0 0,0 0 0,0 0 0,-1 0 0,0 0 0,0 0 0,-58-15 0,13 2 0,-52-4 0,27 0 0,0 7 0,1-9 0,9 9 0,-7-7 0,17 7 0,-8-7 0,10 0 0,-9 7 0,7-5 0,-8 13 0,1-13 0,7 13 0,-8-14 0,10 14 0,0-6 0,-9 8 0,7-7 0,-8 5 0,0-6 0,8 8 0,-7 0 0,-1 0 0,8 0 0,-8-8 0,10 7 0,9-7 0,-7 8 0,6 0 0,-7 0 0,7 0 0,-6 0 0,15 0 0,-15 0 0,14 0 0,-5 0 0,8 0 0,-1 0 0,-6 0 0,5 0 0,-5 0 0,7 0 0,0 0 0,-1 0 0,1 0 0,0 0 0,1 0 0,-1 0 0,0-7 0,1 6 0,-1-6 0,0 7 0,-1 0 0,1 0 0,0 0 0,0 0 0,-1 0 0,1 0 0,0 0 0,0 0 0,0 0 0,-1 0 0,1 0 0,-1 0 0,1 0 0,-1 0 0,1 0 0,0 0 0,-1 0 0,1-7 0,0 5 0,-9-4 0,7 6 0,-6 0 0,8 0 0,-1 0 0,1 0 0,0 0 0,-1 0 0,1 0 0,-1 0 0,8-7 0,-6 5 0,5-5 0,-6 7 0,0 0 0,0 0 0,0 0 0,0 0 0,0 0 0,0 0 0,1 0 0,-1 0 0,1 0 0,-1 0 0,0 0 0,0 0 0,0 0 0,0 0 0,1 0 0,45 0 0,-21 0 0,38 0 0,-32 0 0,-1 0 0,0 0 0,0 0 0,0 0 0,0 0 0,1 0 0,-1 0 0,0 0 0,0 0 0,0 0 0,0 0 0,-1 0 0,2 0 0,-2 0 0,1 0 0,0 0 0,-1 0 0,1 0 0,-1 0 0,1 0 0,0 0 0,-1 0 0,1 0 0,0 0 0,0 0 0,-1 0 0,1 0 0,0 0 0,-1 0 0,1 0 0,-1 0 0,1 0 0,0 0 0,0 0 0,-1 0 0,1 0 0,0 0 0,-1 0 0,1 0 0,0 0 0,0 0 0,0 0 0,9 0 0,1 0 0,9 0 0,-9 0 0,-1 0 0,-1 0 0,-5 0 0,5 0 0,-8 0 0,0 0 0,0 0 0,0 0 0,1 0 0,-1 0 0,8 0 0,-6 0 0,7 0 0,-1 0 0,-6 0 0,7 0 0,-1 0 0,-6 0 0,7 0 0,-9 0 0,8 0 0,-5 0 0,13 0 0,-5 0 0,7 0 0,-7 0 0,5 0 0,-14 0 0,7 0 0,-9 0 0,0 0 0,0 0 0,0 0 0,0 0 0,1 0 0,-1 0 0,-1 6 0,1-4 0,0 4 0,0-6 0,0 0 0,0 0 0,-1 0 0,1 0 0,0 0 0,0 7 0,0-6 0,0 6 0,-1-7 0,1 0 0,0 0 0,0 0 0,0 0 0,0 0 0,0 0 0,0 0 0,0 6 0,1-4 0,-2 5 0,2-7 0,-2 0 0,1 0 0,-1 0 0,1 0 0,0 0 0,-1 0 0,1 0 0,0 0 0,0 0 0,1 0 0,-1 0 0,-1 0 0,1 0 0,0 0 0,-1 0 0,1 6 0,0-4 0,-1 4 0,1-6 0,-1 0 0,-7 6 0,6-4 0,-5 4 0,6-6 0,0 0 0,0 0 0,1 0 0,-1 0 0,-6 7 0,6-5 0,-6 5 0,6-7 0,1 0 0,-1 0 0,1 0 0,0 0 0,0 0 0,0 0 0,-1 0 0,1 0 0,-1 0 0,0 0 0,0 6 0,-40-5 0,9 5 0,-27-13 0,20 6 0,9-6 0,-1 7 0,1 0 0,0-7 0,0 5 0,-1-4 0,1-1 0,0 5 0,0-5 0,0 1 0,-1 4 0,1-4 0,0 6 0,-1-7 0,1 5 0,0-5 0,0 1 0,0 4 0,7-12 0,-6 12 0,6-4 0,-7 6 0,6-7 0,-4 5 0,5-5 0,-6 7 0,-1 0 0,1 0 0,-1 0 0,1 0 0,0 0 0,-1 0 0,1 0 0,41 0 0,-18 0 0,34 0 0,-28 0 0,0 7 0,1-5 0,-1 4 0,8-6 0,-5 0 0,5 0 0,0 0 0,-6 7 0,7-5 0,-9 4 0,0-6 0,0 7 0,-1-6 0,0 6 0,1-7 0,-1 0 0,0 6 0,1-4 0,-1 5 0,1-7 0,-1 0 0,0 0 0,1 0 0,-1 0 0,1 0 0,-1 0 0,1 0 0,0 0 0,0 0 0,0 0 0,7 0 0,-4 0 0,5 0 0,-8 0 0,0 0 0,0 0 0,1 0 0,-1 0 0,-1 0 0,-5 6 0,-3 2 0,-6 6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18:00:50.231"/>
    </inkml:context>
    <inkml:brush xml:id="br0">
      <inkml:brushProperty name="width" value="0.1" units="cm"/>
      <inkml:brushProperty name="height" value="0.1" units="cm"/>
      <inkml:brushProperty name="color" value="#FFFFFF"/>
    </inkml:brush>
  </inkml:definitions>
  <inkml:trace contextRef="#ctx0" brushRef="#br0">621 1963 24575,'0'-35'0,"0"0"0,0-2 0,0 0 0,0 1 0,0-17 0,0 14 0,0-13 0,0 18 0,0 0 0,0-1 0,0 0 0,0-1 0,0-1 0,0 0 0,0-19 0,0-6 0,0 1 0,0-15 0,0 34 0,0-15 0,0 1 0,0 14 0,0-15 0,0 1 0,0 14 0,0-34 0,0 34 0,0-34 0,0 34 0,0-34 0,0 14 0,0 1 0,0 4 0,0 21 0,0-1 0,0 0 0,0 0 0,0 1 0,0-1 0,0 1 0,0 0 0,0 45 0,0 19 0,0 69 0,0-11-230,0-34 1,0-1 229,0 30 0,0-1 0,0 1 0,0-1 0,0 1 0,0-1 0,0 1 0,0-20 0,0 14 0,0-14 0,0 20 0,0-1 0,0 0 0,0-19 0,0-5 0,0 0 0,0-14 0,0 14 0,0-20 459,0 0-459,0 1 0,0-1 0,0 0 0,0 1 0,0-1 0,0 0 0,0-2 0,0 0 0,0 1 0,0 0 0,0 2 0,0-1 0,0 1 0,0-2 0,0 0 0,0-31 0,-18-29 0,13-15 0,-13-36 0,18 14 0,0 1 0,-18-15 0,14 14 0,-33-19 0,33 0 0,-32 0 0,31 0-423,-13 0 423,0 0 0,13 20 0,-14 10 0,0 2 0,14 2 0,-5-2 0,0-1 0,10-12 0,0 1 0,-16 4 0,12 21 0,-12-1 0,16 0 0,0 1 423,0 1-423,0 0 0,0-1 0,0-16 0,0 11 0,0-12 0,0 16 0,0 0 0,0 0 0,0 0 0,0 0 0,0 0 0,0 0 0,0 0 0,0 1 0,0 30 0,0 30 0,0 59 0,0-30 0,0 3-844,0 8 1,0 4 843,0 11 0,0 1-1182,0 2 0,0 2 1182,0 10 0,0 4 0,0-25 0,0 2 0,0 0-952,0 1 1,0 0 0,0 2 951,0 7 0,0 1 0,0 3-973,0 8 0,0 2 0,0-1 973,0-8 0,0-2 0,0 2 0,0 9 0,0 0 0,0-3-275,0-17 0,0-3 0,0-1 275,0 0 0,0 0 0,0-2 0,0 25 0,0-4 285,0-22 0,0-1-285,0 9 0,0-7 2121,0-7-2121,0 33 3431,0-58-3431,0 15 2891,0-19-2891,0-32 1529,0-45-1529,0-4 0,-9-12 0,-2-4 0,6-7-726,-14 7 1,-1-7 725,17 1 0,1-4-856,-10 7 1,-5-4-1,2 0 856,5 2 0,1-1 0,1-3-987,-2-25 0,1-5 0,-1 5 987,2 24 0,1 3 0,1-5-752,4-4 0,2-5 1,1-2-1,0 3 752,-1-11 0,0 2 0,0-4 0,0 11 0,0-3 0,0 0 0,0 1 0,0 7 0,0 1 0,0 0 0,0 2 0,0-16 0,0 1 0,0 4-59,0-17 0,0 8 59,0 24 0,0 3 604,0 2 0,0 3-604,0-24 2537,0 2-2537,0 59 4057,0 49-4057,0 35 0,0-9 0,0 3 375,0 1 1,0 2-376,0 8 0,0 4-842,0 9 1,0 5 841,0 13 0,0 6-1169,0-27 0,0 2 0,0 4 1169,0 15 0,0 4 0,0 0-917,0-24 0,0-1 1,0 2-1,0 2 917,0 12 0,0 3 0,0 2 0,0-1-703,0 1 0,0 0 0,0 1 0,0 1 703,0-14 0,1 2 0,0 0 0,-1-1 0,-2-2 0,-3 7 0,-1-3 0,-1 0 0,2 2-241,3-9 0,2 3 0,1 0 0,-2-1 0,-3-3 241,-6 2 0,-4-3 0,0-1 0,4 2-42,5 6 0,5 2 1,0 0-1,-2-3 42,-6 19 0,-2-3 0,3-6 425,6-22 1,2-4 0,-1-2-426,0 34 0,0-8 1561,0-34 0,0-5-1561,0 32 0,0-9 3735,0-33-3735,-16 14 0,12-36 0,-13-4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0:22.239"/>
    </inkml:context>
    <inkml:brush xml:id="br0">
      <inkml:brushProperty name="width" value="0.025" units="cm"/>
      <inkml:brushProperty name="height" value="0.025" units="cm"/>
      <inkml:brushProperty name="color" value="#FFFFFF"/>
    </inkml:brush>
  </inkml:definitions>
  <inkml:trace contextRef="#ctx0" brushRef="#br0">1 0 24575,'5'0'0,"-2"0"0,17 0 0,-6 0 0,0 0 0,0 0 0,0 0 0,0 0 0,0 0 0,-7 0 0,-1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0:26.186"/>
    </inkml:context>
    <inkml:brush xml:id="br0">
      <inkml:brushProperty name="width" value="0.025" units="cm"/>
      <inkml:brushProperty name="height" value="0.025" units="cm"/>
      <inkml:brushProperty name="color" value="#FFFFFF"/>
    </inkml:brush>
  </inkml:definitions>
  <inkml:trace contextRef="#ctx0" brushRef="#br0">0 0 24575,'0'14'0,"0"0"0,0 0 0,0 0 0,0 0 0,0 0 0,7-6 0,-6 4 0,6-4 0,-7 6 0,6-6 0,-5 4 0,6-4 0,-7 6 0,0 0 0,0 0 0,0 1 0,0-1 0,0 0 0,0 0 0,0 0 0,0-1 0,0 1 0,6-6 0,-4 4 0,10-10 0,-10 11 0,10-11 0,-10 11 0,11-11 0,-11 10 0,11-10 0,-11 11 0,11-12 0,-11 12 0,4-5 0,1 1 0,-5 3 0,11-10 0,-12 11 0,5-5 0,-6 6 0,7 0 0,-6 0 0,12-6 0,-11 5 0,11-12 0,-11 12 0,10-5 0,-10 6 0,11-6 0,-12 5 0,12-11 0,-11 11 0,10-11 0,-10 12 0,10-6 0,-4 0 0,0 5 0,4-11 0,-10 11 0,10-12 0,-10 12 0,10-11 0,-10 12 0,10-13 0,-10 12 0,10-11 0,-10 11 0,10-6 0,-4 7 0,-1 0 0,6-6 0,-11 4 0,12-10 0,-6 10 0,6-4 0,0 0 0,-6-2 0,-2-6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0:36.142"/>
    </inkml:context>
    <inkml:brush xml:id="br0">
      <inkml:brushProperty name="width" value="0.025" units="cm"/>
      <inkml:brushProperty name="height" value="0.025" units="cm"/>
      <inkml:brushProperty name="color" value="#FFFFFF"/>
    </inkml:brush>
  </inkml:definitions>
  <inkml:trace contextRef="#ctx0" brushRef="#br0">1211 0 24575,'14'0'0,"0"0"0,2 0 0,-1 0 0,0 0 0,6 0 0,2 0 0,0 0 0,-1 0 0,-7 0 0,-1 0 0,2 0 0,-2 0 0,1 0 0,0 0 0,0 0 0,0 0 0,0 0 0,1 0 0,-1 0 0,0 0 0,0 0 0,0 0 0,0 0 0,0 0 0,0 0 0,0 0 0,0 7 0,1-5 0,-1 5 0,0-7 0,0 6 0,0-4 0,0 5 0,0-7 0,1 0 0,-8 7 0,-1 0 0,-7 8 0,0-1 0,-25 2 0,-6-8 0,-24 9 0,-11-15 0,8 6 0,-20-8 0,20 0 0,-9 0 0,11 0 0,1 0 0,-1 0 0,10 0 0,3 0 0,9 0 0,0 0 0,9 0 0,-7 0 0,14 0 0,-5 0 0,7 0 0,1-7 0,0 5 0,-1-5 0,1 7 0,0 0 0,0 0 0,1 0 0,-1 0 0,1 0 0,-1 0 0,-9 0 0,7 0 0,-7 0 0,1 0 0,5 0 0,-14 0 0,15 0 0,-15 0 0,14 0 0,-13 0 0,5 0 0,-8 0 0,0 0 0,8 0 0,-5 0 0,5 0 0,0 0 0,3 0 0,7 0 0,1 0 0,0 0 0,0 0 0,0 0 0,0 0 0,1 0 0,-1 0 0,1 0 0,-1 0 0,0 0 0,0 0 0,-9 0 0,6 0 0,-5 0 0,7 0 0,1 0 0,-1 0 0,1 0 0,13 0 0,19 0 0,9 0 0,6 0 0,0 0 0,-7 0 0,9 8 0,-1-7 0,11 15 0,-8-14 0,17 15 0,-7-15 0,-1 6 0,8-8 0,-7 0 0,0 7 0,7-5 0,-8 6 0,10-8 0,12 0 0,-9 0 0,20 0 0,-20 0 0,8 0 0,-10 0 0,-11 0 0,-1 7 0,-11-5 0,-7 6 0,-3-8 0,-8 0 0,0 0 0,1 0 0,-2 0 0,1 0 0,0 0 0,0 0 0,-1 0 0,1 0 0,-1 0 0,1 0 0,0 0 0,0 0 0,1 6 0,-1-4 0,8 5 0,-6-7 0,7 0 0,-9 0 0,0 0 0,0 0 0,0 0 0,0 0 0,0 0 0,9 0 0,-7 0 0,6 0 0,-7 0 0,-1 0 0,0 0 0,0 0 0,0 6 0,-6-4 0,-3 5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0:39.143"/>
    </inkml:context>
    <inkml:brush xml:id="br0">
      <inkml:brushProperty name="width" value="0.025" units="cm"/>
      <inkml:brushProperty name="height" value="0.025" units="cm"/>
      <inkml:brushProperty name="color" value="#FFFFFF"/>
    </inkml:brush>
  </inkml:definitions>
  <inkml:trace contextRef="#ctx0" brushRef="#br0">1529 1 24575,'-14'0'0,"13"0"0,10 0 0,16 0 0,6 0 0,1 0 0,-8 0 0,-3 0 0,-6 0 0,0 0 0,0 0 0,1 0 0,-1 0 0,0 0 0,0 0 0,0 0 0,0 0 0,0 0 0,-7 6 0,-2 2 0,-6 6 0,-6 0 0,-21 3 0,-22 0 0,-9 2 0,-20 1 0,9-1 0,-12 1 0,12-1 0,-9 1 0,20-1 0,-9-8 0,21-3 0,3-8 0,17 0 0,-6 0 0,15 0 0,-7 0 0,10 0 0,-1 0 0,0 0 0,0 0 0,0 0 0,-1 0 0,1 0 0,-1 0 0,1 0 0,0 0 0,-8 0 0,6 0 0,-5 0 0,-2 0 0,-1 0 0,-19 0 0,8 0 0,-17 0 0,17 0 0,-17 0 0,7 0 0,0 0 0,2 0 0,10 0 0,1 0 0,7 0 0,-6 0 0,15 0 0,-7 0 0,9 0 0,0 0 0,6-7 0,-4 5 0,5-5 0,-7 7 0,0 0 0,1 0 0,-1 0 0,1 0 0,-2 0 0,2 0 0,-1 0 0,0 0 0,7 0 0,2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0:42.725"/>
    </inkml:context>
    <inkml:brush xml:id="br0">
      <inkml:brushProperty name="width" value="0.025" units="cm"/>
      <inkml:brushProperty name="height" value="0.025" units="cm"/>
      <inkml:brushProperty name="color" value="#FFFFFF"/>
    </inkml:brush>
  </inkml:definitions>
  <inkml:trace contextRef="#ctx0" brushRef="#br0">1 0 24575,'5'0'0,"-1"0"0,27 0 0,-6 0 0,9 0 0,0 0 0,-9 0 0,7 0 0,-15 0 0,6 0 0,1 0 0,1 0 0,9 0 0,0 0 0,-1 0 0,1 0 0,9 0 0,-15 0 0,13 0 0,-15 8 0,-1-6 0,7 5 0,-15-7 0,7 0 0,-1 0 0,3 0 0,7 8 0,1-7 0,-1 7 0,1-8 0,0 0 0,-9 0 0,7 7 0,-15-5 0,15 6 0,-7-8 0,9 7 0,-9-5 0,7 5 0,-7 1 0,9-6 0,-8 5 0,5-7 0,-14 7 0,15-5 0,-6 5 0,7-7 0,1 0 0,0 0 0,-9 0 0,7 0 0,-15 6 0,6-4 0,-8 5 0,1-7 0,-1 0 0,0 0 0,-7 6 0,5-5 0,-6 12 0,-11-11 0,-18 4 0,-21-6 0,-13 0 0,-11 0 0,-2 0 0,-1 0 0,-8 0 0,9 0 0,-1 0 0,3-9 0,12 7 0,9-6 0,-7 8 0,17 0 0,-18 0 0,18 0 0,-7 0 0,-1 0 0,8 0 0,0 0 0,5 0 0,5 0 0,0 0 0,2 0 0,1 0 0,5 0 0,-5 0 0,7 0 0,1 0 0,0 0 0,-1 0 0,2 0 0,-2 0 0,1 0 0,0 0 0,0 0 0,0 0 0,-1 0 0,1 0 0,0 0 0,1 0 0,-1 0 0,0 0 0,0 0 0,6-6 0,3-2 0,6-6 0,6 6 0,11 1 0,18-1 0,1 6 0,17-6 0,-17 8 0,17 0 0,-17 0 0,7 0 0,-10 0 0,1 0 0,-9 0 0,7 0 0,-15 0 0,7 0 0,-9 0 0,0 0 0,0 0 0,1 0 0,-1 0 0,0 0 0,-1 0 0,2 0 0,-2 0 0,2 0 0,-1 0 0,0 0 0,0 0 0,0 0 0,1 0 0,-1 0 0,0 0 0,0 0 0,0 0 0,1 0 0,-1 0 0,8 0 0,-5 0 0,5 0 0,-8 0 0,1 0 0,-1 0 0,0 0 0,0 0 0,0 0 0,-7 0 0,-2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1:32.626"/>
    </inkml:context>
    <inkml:brush xml:id="br0">
      <inkml:brushProperty name="width" value="0.35" units="cm"/>
      <inkml:brushProperty name="height" value="0.35" units="cm"/>
      <inkml:brushProperty name="color" value="#FFFFFF"/>
    </inkml:brush>
  </inkml:definitions>
  <inkml:trace contextRef="#ctx0" brushRef="#br0">2270 431 24575,'93'0'0,"0"0"0,1 0 0,-1 0 0,0 0 0,0 0 0,1 0 0,-1 0 0,0 0 0,0 0 0,1 0 0,-1 0 0,6 0 0,-2 0 0,-2 0 0,-1 0 0,-2 0 0,0 0 0,-2 0 0,-1 0 0,0 0-141,14 0 1,0 0-1,0 0 1,-3 0-1,-4 0 1,-4 0-1,-7 0-105,13 0 0,-6 0 0,-8 0 0,-10 0-246,1 0 0,-9 0 0,0 0 0,-7 0-492,4 0 0,-15 0 829,-99 0 0,-37 0 155,6 1 0,-11-2-246,14-2 0,-10-2 0,-3-1 0,0 0 0,-5 0 0,-1 0 0,-2-1 0,0-3 49,12-4 0,0-2 1,-2-1-1,-1 0 0,-1 4 33,7 4 0,-1 4 0,-2 1 0,0 0 0,-1-2 0,0-3 0,-4-5 0,-3-4 0,1-1 0,0-1 0,2 3 0,4 5-33,0 6 0,4 5 1,2 1-1,-2-1 0,-2-3 33,0-6 0,-2-3 0,-3-2 0,2 0 0,2 2 0,5 4-44,-10 4 1,5 4 0,2 2-1,-4-3 11,4-2 0,-3 0 1,-1-2-1,0 0 0,5 1 5,-9-1 0,2 1 1,4-1-1,2 2 519,-9 2 1,5 2 0,2-3-328,7-4 0,2-1 0,5 2 0,-6 5 0,7 2 491,8-1 1,6 0 491,-12 0 0,9 0 0,58 0 0,40 0-492,16 0 1,8 0-1,-5 0 1,4 0-1,35-1 1,3 2-1,-19 7 1,3 2-416,1-2 1,7 1 0,-1-1-77,-7 0 0,-1-1 0,3 2-246,-5 1 0,3 2 0,1-1 0,-2-3-82,20-5 0,-1-4 0,1 4 82,-19 6 0,0 3 0,1 0 0,2-3 88,5-6 1,1-2-1,1-2 1,-1 3 157,-6 2 0,-1 2 0,0 0 0,-1-2 0,-5-3 0,-1-2 0,0 1 0,-2 0 0,22 6 0,-1 2 0,-5-2-328,-18-4 0,-3-2 0,0 2 195,0 5 1,-1 0 0,-1-1 132,23-5 0,-6-2 451,-26 1 1,-4 0-452,-1 0 0,-4 0 983,-2 0 0,-3 0 0,-40 0 0,-85 0-492,11 0 1,-11 0-518,7 0 0,-5 1 1,-5-2 25,7-3 0,-4-2 0,-2 0 0,0-1-246,-2 1 0,0 0 0,0-1 0,1-1 0,5-3 0,1-1 0,1-1 0,-2 3 0,-8 2 0,-1 2 0,0 0 0,4-1 133,-9-6 1,4-2 0,-2 4 112,11 7 0,-2 4 0,0 0 0,1-2 0,-20-4 0,1-3 0,3 4 0,7 3 0,3 3 0,4 0-328,11-1 0,3 0 0,3 0 262,-12 0 1,4 0-188,10 0 0,3 0 253,8 0 0,2 0 983,-34 0 0,18 0 0,23 0 0,15 0 0,13 11-738,4 4 1,12 0 0,0-3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1:35.812"/>
    </inkml:context>
    <inkml:brush xml:id="br0">
      <inkml:brushProperty name="width" value="0.35" units="cm"/>
      <inkml:brushProperty name="height" value="0.35" units="cm"/>
      <inkml:brushProperty name="color" value="#FFFFFF"/>
    </inkml:brush>
  </inkml:definitions>
  <inkml:trace contextRef="#ctx0" brushRef="#br0">0 0 24575,'64'0'0,"0"0"0,2 0 0,7 0 0,-1 0 0,22 0 0,6 0-246,-19 0 0,10 0 0,0 0 0,-8 0-82,-13 0 0,-6 0 0,4 0 0,25 0 0,5 0 0,-4 0 0,-24 0 0,-3 0 0,-1 0 0,4 0 0,-1 0 0,2 0 0,5 0 0,1 0 0,-3 0-164,18 0 0,-4 0 0,1 0 0,-3 0 0,-20 0 0,-3 0 244,0 0 1,-1 0 738,1 0 1,-2 0 491,30 0 0,-5 0 0,-42 0 0,-15 0-738,-1 0 1,-12 0 0,-3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1:45.155"/>
    </inkml:context>
    <inkml:brush xml:id="br0">
      <inkml:brushProperty name="width" value="0.35" units="cm"/>
      <inkml:brushProperty name="height" value="0.35" units="cm"/>
      <inkml:brushProperty name="color" value="#FFFFFF"/>
    </inkml:brush>
  </inkml:definitions>
  <inkml:trace contextRef="#ctx0" brushRef="#br0">1825 1104 24575,'35'-7'0,"11"1"0,-24 6 0,14 0 0,-1 0 0,-6 0 0,23 0 0,7 0 0,19 0 0,-17 0 0,20 0 0,-20 0 0,28 0 0,-11 0 0,8 0 0,-19 0 0,19 0 0,-18 0 0,18 0 0,-18 0 0,18 0 0,-18 0 0,7 0 0,-27 0 0,14 0 0,-38 0 0,19 0 0,-29 0 0,5 0 0,-1 0 0,-5 0 0,12 0 0,-11 0 0,5 0 0,-7 0 0,0 0 0,-66-23 0,-34 8 0,22 3 0,-18-4 0,-5 1 0,2 3-246,7 5 0,1 3 0,-2 2 0,-3-3 49,3 0 0,-4-3 1,-1 1-1,1 1 0,4 2-49,0 2 0,2 2 0,3 1 0,4 0-82,-6-1 0,4 0 0,0 0 0,-6 0 0,0 0 0,2 0 0,10 0 0,2 0 0,0 0 0,-6 0 0,0 0 0,4 0-164,-9 0 0,6 0 0,17 0 0,6 0-492,-11 0 1967,22 0 0,33 0 0,65 0-492,0 0 1,12 0-290,6 0 1,8 0 0,-1 0-203,-7 0 0,0 0 0,4 0-246,1 0 0,5 0 0,1 0 0,-4 0-82,7 0 0,-4 0 0,5 0 82,-6 0 0,4 0 0,1 0 0,-2 0 0,-8 0 0,-1 0 0,-1 0 0,1 0 0,-1 0 0,1 0 0,0 1 0,-2-2 0,-2-2 0,-1 0 0,-1 0 0,-6 0-246,30 2 0,-4-1 667,-19-1 1,2-1 0,-7 0-176,-8-1 0,-3 1 491,19 3 1,-1 0-32,-19-4 1,-5 0 522,25-1 0,-24 4 0,-21-5 0,-14 7 0,-18 0 0,-93 0-492,24 0 1,-10 0-670,-12 0 1,-11 0 0,3 0 177,18 0 0,2 0 0,-9 0-197,-1 2 0,-11 0 1,-3 1-1,3 1 0,10 1-131,0 2 0,9 2 0,-9-1 131,-1-1 0,-11-1 1,-3 0-1,6 0 0,13 2-295,-18 9 0,5-1 246,23-8 0,-7-1 0,0-1 0,8-1-246,-23 2 0,4-2 164,17-1 0,-4 1 0,5-3 214,-10-1 1,5-2 113,11 1 0,5 0 983,-28 0 0,31 0 0,22 0 0,23-5 0,9-1 0,68-19-492,-13 9 1,8 2-325,7 2 0,9 1 0,-1-1-167,-4-2 0,1-2 0,7 2-197,-3 4 0,8 0 1,4 1-1,-2 0 0,-7 0-131,13-4 0,-7-1 0,8 2 131,-7 4 0,8 2 1,3-1-1,-5 1 0,-10 1-131,-5-3 0,-9 1 0,4 2 0,29 2 0,5 4 0,-7-2-164,-3-3 0,-2-1 166,-18 4 1,3 2 0,-4-1 23,11 0 1,-6 0 301,-11 0 0,-6 0 983,20 0-180,-17 0 180,-33 0 0,-5 0 0,-68 0 0,-57 0-1311,31 0 0,-12 0 0,-4 0 226,5 0 1,-5 0-1,-3 0 1,-3 0-96,2 0 0,-4 0 1,-3 0-1,-1 0 0,0 0 33,9 0 0,-1 0 0,-2 0 0,1 0 0,2 0 0,2 0-33,-3 0 0,4 0 1,0 0-1,0 0 0,-2 0 0,-13 0 0,-4 0 1,0 0-1,6 0 0,10 0-131,4 0 0,9 0 0,-5 0 82,-6 0 0,-8 0 0,2 0 0,8 0-246,-18 0 0,5 0 711,25 0 1,-2 0-1,5 0-219,-8 0 0,7 0 983,-24 0 0,37 0 0,43 0 0,95-10-492,-9 3 1,13 0-420,-17 3 1,7 1 0,4 0 0,2 0-73,-6-2 0,3-1 0,1 0 0,3 1 0,1 1-197,11 1 0,3 3 1,1 0-1,2 0 0,1-1 33,-8-1 0,2 0 0,1-1 0,-1 0 0,-1 0 0,-4 2-33,2 0 0,-3 1 1,-2 0-1,0 0 0,3 1 33,-6-1 0,3 0 0,1 0 0,-2 0 0,-4 0 0,-7 0-164,18 0 0,-9 0 0,4 0 82,1 0 0,5 0 0,0 0 0,-7 0-82,0 0 0,-5 0 0,0 0 298,7-1 1,0 1-1,-3 1 30,-13 1 0,-4 1 0,-2 1 491,15 0 1,-8 2-1,-20 3 1,-5 1 491,28 0 0,-38-3 0,-13-7 0,-26 0 0,-89 0-492,17-5 1,-12-1-165,0 1 1,-9 0 0,0 0-168,3 0 0,0 0 0,-4 0-406,8 1 0,-5 1 0,-1 0 0,1 1 0,5 1 0,2 1 0,-1 1 0,-3-1 49,6 0 0,-2 0 1,-2 0-1,0 0 0,2 0-49,-18 0 0,0 0 0,2 0 0,5 0-82,-5 0 0,4 0 0,0 0 82,17 0 0,-1 0 0,1 0 0,8 0-246,-18 0 0,5 0 251,13 0 1,-2 0-1,6 0 241,1 0 0,7 0 983,-32 0 0,44 0 0,65 0-492,26 0 1,15 0-165,4 0 1,7 0 0,7 0-190,3 0 1,6 0 0,4 0-1,0 0-138,-9 0 0,3 0 0,0 0 0,0 0 0,-1 0 0,15 0 0,-1 0 0,-2 0 0,0 0 0,-8 0 0,0 0 0,-2 0 0,0 0-246,-6 0 0,0 0 0,-3 0 0,-2 0 36,7 0 1,-3 0 0,1 0-119,14 0 0,3-1 0,-7 2-144,11 3 1,-8 1 274,-17 0 0,-7 0 197,24 6 983,-37 3 0,-27-13 0,-10 5-492,-56-4 1,-28-4-1,-13 2 1,-10 0-332,17 0 1,-6 0 0,-4 0 0,3 0-161,-17 0 0,0 0 0,-8 0-197,12 0 0,-9 0 1,-3 0-1,3 0 0,9 0-131,-8 0 0,8 0 0,-9 0 164,19 0 0,-7 0 0,-5 0 0,0 0 0,3 0 0,6 0-82,-7 0 0,5 0 0,2 0 0,1 0 0,0 0 0,0 0 0,2 0 0,-1 0 0,2 0 0,0 0 0,1 0 0,6 0-82,-1 0 0,4 0 0,1 0-131,-32 0 0,4 0 950,11 1 1,8-2-159,24-2 1,6-1 649,-11-4 0,21-6 0,25 0 0,7 2 0,26-2-492,29 0 1,15-1-535,24-3 1,14 0 42,-23 7 0,8 1 0,5 1 0,1-2-197,-7 0 0,2-2 1,2 1-1,2 1 0,2 0 33,-5 4 0,2 0 0,3 1 0,-1 1 0,-1-1 0,-3 1-33,3-2 0,-3-1 1,-1 1-1,1 0 0,2 2 33,-1 1 0,3 0 0,3 2 0,-3-1 0,-5 2 0,-9-1-164,12 2 0,-10 1 0,6-2 131,-9 0 0,8-2 1,1 0-1,-2 0 0,-7 1-131,6 1 0,-7 0 0,3 0 0,15-3 0,4-2 0,-6 3 553,-19 2 1,-3 2 0,-5-1-226,11 0 0,-7 0 983,23 0 0,-37 0 0,-28-6 0,-14-1 0,-9-20 0,-18-3-492,-27-3 1,-15 0-1,-20-1 1,-13 3-165,0 4 1,-10 2 0,-3 2-574,16 7 0,-1 2 0,-3 1 0,-3 2 49,6 3 0,-3 2 1,-2 1-1,2 0 0,3 1-49,-4-1 0,5 2 0,-1 0 0,-4 0 49,4 2 0,-4 1 1,-1 1-1,1-1 0,4 0-49,0 0 0,3 0 0,1 0 0,-3 0 0,-13 0 0,-3 0 0,0 0 0,6 0-82,-3 3 0,4 0 0,1 0 0,-6 1 0,0 0 0,9 1-164,4 5 0,5 1 673,-15 1 1,2-1-182,25-5 0,6-1 983,-30 4 0,28-2 0,35-5 0,8 9 0,22-4 0,79 9-492,-18-6 1,10-1-165,5-2 1,8 1 0,4 1-313,-10 0 1,2 1 0,4 1-1,2-1-212,-1 0 0,5-1 1,1 1-1,-1 0 0,-3-1-49,8 2 0,-4 0 0,1 1 0,4-1 49,0 1 0,7 1 1,1 0-1,-5-1 0,-10-1-131,0-2 0,-9-1 0,5 2 82,5 3 0,7 1 0,0 1 0,-11-3-82,-15-3 0,-7-2 0,3 3 0,14 4 0,3 3 0,-6-3-79,5-2 1,-7-1 897,-14 4 1,-6-1 491,21 2 0,-31-7 0,-17 3 0,-11-10-492,-57 1 1,-30-1-1,-8-1 1,-13-2-738,10 1 0,-9 0 0,-5 0 0,-2 0 202,10 0 1,-2 0 0,-3 0-1,-1 0 1,-2 0-121,6 0 0,-2 0 0,-2 0 0,-1 0 0,-1 0 0,-1 0 23,6 0 1,-2 0-1,-1 0 1,-1 0-1,2 0 1,1 0-1,3 0-23,0 0 0,3 0 0,1 0 0,1 0 0,0 0 0,-2 0 0,-9 0 0,-3 0 0,-1 0 0,2 0 0,5 0 0,9 0-164,-15 0 0,10 0 0,-5 0 82,1 0 0,-6 0 0,1 0 0,8 0-82,10 0 0,5 0 0,0 0 0,-6 0 0,-1 0 0,4 0 819,-11 0 1,9 0-205,-16 0 696,43 0 0,78 0-492,28 0 1,20 0-247,-3 0 1,11 0 0,6 0 0,-3 0-227,-2 0 0,-2 0 0,5 0 0,10 0-142,-18 0 0,8 0 0,5 0 0,4 0 0,2 0 0,1 0 0,-3 0 0,-2 0 16,-6 0 1,-1 0 0,0 0-1,-1 0 1,1 0 0,0 0 0,0 0-1,2 0-16,4 0 0,2 0 0,1 0 0,0 0 0,0 0 0,-1 0 0,-2 0 0,-1 0-18,2 0 1,0 0-1,-2 0 1,-1 0-1,-1 0 1,-2 0-1,-1 0-23,2 0 0,-1 0 0,-1-1 0,-2 1 0,-4 0 0,-4 1-82,7 1 0,-7 1 0,0-1 0,5 1 52,4 0 0,6-1 1,1 1-1,-2 0 1,-8 1 193,13 4 0,-7 0 0,-1 1 327,2-1 1,-1 0 0,-2 1-282,-9-2 1,-1 1 0,-8 0 444,-1 2 1,-8-1 491,32 9 0,-43-9 0,-24 4 0,-13-12 0,-46 4 0,-22-5-492,7-7 1,-7-3-1,-21-1 1,-4-2-1,7-8 1,-5 0-317,9 8 0,-6 1 0,0 1-175,-1-1 0,1 1 0,-2 1-328,-5 0 0,0 2 0,-2 1 0,-3 2 0,-1 0 0,4 1-142,-10-2 1,2 1-23,-8 5 0,4 0 307,28 0 0,3 0 497,-7 0 1,2 0-313,15 0 0,5 0 0,-37 0 983,38 0 0,5 0 0,34 0 0,89 9-492,-31-4 1,8 1-820,21 5 0,11 1 0,1 0 285,-5-3 1,0-1 0,5 3-204,-7 0 0,4 3 0,1 0 0,0-2 0,0 0 0,1-1 0,-1-1 0,-1 1 0,-7-1 0,-2 1 0,0 0 0,2-1 0,10 1 0,3-1 0,-1 0 0,-8-1-82,-10 0 0,-5-2 0,3 0 0,25 2 0,4 0 0,-8-1-164,-6-2 0,-6 0 811,11 0 0,-4-2-319,-20-3 0,-7-2 983,20 1 0,-24 0 0,-27 0 0,-48-31 0,-45-4-492,-1 1 1,-10-1-720,16 11 0,-5 2 0,-5 1 228,-8 3 0,-7 0 0,-1 2 0,4 2 0,-3-1 0,4 2 0,-7 2 0,-5 1 0,-8 2 0,-1 2 0,6 2 0,-8 2 0,5 3 0,3 0 0,11-1 0,2 0 0,-2 0-328,-12 0 0,-3 0 0,9 0 121,3-1 1,4 2-286,-14 3 0,0 1 393,15-1 1,5 3 98,18 1 0,3 2-55,-33 8 55,22-2 983,22-7 0,9-2 0,16-2-492,65-3 1,31-3-1,-2 4 1,6 0-820,5-3 0,8 0 0,3 0 150,-18 0 0,1 0 0,1 0 0,-1 0 178,19 0 0,-2 0 0,-1 0-328,-7 0 0,-1 0 0,1 0 0,7-1 0,1 1 0,-7 1 41,6 3 0,-4 2 287,-17-2 0,3-1 0,-4 2-492,17 5 0,-5 2 456,-17-2 0,-4-1 36,-11-3 0,-4-1 0,10 3 983,-22-2 0,-18-5 0,-7 5 0,-41-6 0,-38 0-492,-17 0 1,-11 0-837,12 0 1,-6 0 344,3 0 0,-7 0 0,2 0-328,6 0 0,2 0 0,-2 0 0,-8 0 0,-2 0 0,-1 0 82,17 0 0,-1 0 0,-1 0 0,2 0 0,2 0 0,2 0 0,0 0 0,-1 0 0,0 0 0,-1 0 0,0 0 0,1 0 0,-1 0 0,0 0 0,1 0 0,5 0-82,-1 0 0,5 0 0,-2 0 25,-9 0 1,-2 0 0,8 0 793,8 0 1,3 0-362,-13 0 1,4 0 852,-7 0 0,28-6 0,30-1 0,19 0 0,65-7-492,2 7 1,13 0-820,-1 0 0,9-2 0,4 1 82,-9 1 0,3 0 0,4 0 0,2 0 49,-4 1 0,3-1 1,1 1-1,2 0 0,0 0 33,-12 1 0,1-1 0,0 0 0,0 1 0,2 0 0,2 0 0,10 1 0,3 1 0,2 0 0,-1 0 0,-2 1 0,-5-1-33,-3 0 0,-3-1 1,-2 1-1,-2 0 0,0 1-49,19 1 0,-1 1 0,-2 0 0,-5 1-82,8-1 0,-5 0 0,-4 0 0,-14 0 0,-2 0 0,2 0 0,9 0 0,3 0 0,-6 0 758,11 0 0,-10 0-430,-23 0 0,-6 0 983,30 0 0,-42 0 0,-18 5 0,-67 3-492,-26 1 1,-22 1-385,2-3 0,-14-1 0,-6 0 0,4 0-107,6 1 0,3 0 0,-3 0 0,-7 1-141,22-2 1,-6 1-1,-3 0 1,-1 1-1,1-1 1,3 0-1,7 0-105,-19 1 0,9-1 0,0 1 0,-5 1 82,14 0 0,-3 0 0,-2 2 0,-1 0 0,2-1 0,4 0 47,-3 0 1,3-1 0,1 0 0,0 0 0,-2 0 116,-7 3 0,-1 0 0,-1 1 0,1 0 0,1-2-246,-15 2 0,1-2 0,4 0 0,5 0-79,2 2 1,5 0 0,3-2 84,2-2 1,2-1-1,9-1 240,14-2 0,3 0 491,-13 0 1,3-1 491,-10-4 0,25 0 0,76 0 0,69 0-738,-31 1 1,14 0 0,6-1 0,2-2-314,-5-2 0,3-3 1,2 0-1,2 0 1,0 1 67,5 3 0,1 3 0,1 0 0,2-1 0,3-3-141,-15-1 1,5-2-1,1-1 1,1 0-1,-2 0 1,-3 2-1,-7 1-105,20 2 0,-7 3 0,-3 0 0,4-1 49,-10-2 0,3-1 1,-1 0-1,0 1 0,-4 1-49,8 1 0,-2 1 0,-3 0 0,-3 1-82,5-1 0,-4 0 0,2 0 0,11 0 0,2 0 0,-5 0 554,-23 0 0,-3 0 0,-6 0-226,6 0 0,-6 0 983,29 0 0,-42 0 0,-23 0-656,-31 0 1,-4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2:11.882"/>
    </inkml:context>
    <inkml:brush xml:id="br0">
      <inkml:brushProperty name="width" value="0.35" units="cm"/>
      <inkml:brushProperty name="height" value="0.35" units="cm"/>
      <inkml:brushProperty name="color" value="#FFFFFF"/>
    </inkml:brush>
  </inkml:definitions>
  <inkml:trace contextRef="#ctx0" brushRef="#br0">144 1785 24575,'19'7'0,"12"-1"0,58-6 0,-34 0 0,2 0-492,8 0 0,3 0 0,16 0 0,5 0 0,8 0 0,-3 0 0,-23 0 0,1 0 215,2 0 1,5 0 0,-11 0 227,11 0 49,17 0 0,-1 0 0,-21 0-109,-18 0 1,1 0 108,20 0 983,-18 0-599,-15 0 599,-9 0 0,-12 0 0,3 0-552,-29 5-147,-24 4-284,-41 6 0,18-1 0,-5-1-492,-14-1 0,-5-1 0,-11 4 0,-4 0 281,-4-3 1,-2-2 210,26-2 0,-1 0 0,3-1 0,-15 0 0,2-2 0,-13 1 0,4-1-492,21-5 0,4 0 371,-3 0 1,2 0 92,7 0 0,5 0 28,-16 0 0,5 0 0,33 0 983,4 0 0,87 0-729,14 0-254,-6 0 0,13 0 0,-3 0-492,2 0 0,2 0 164,9 0 0,9 0 0,-5 0 324,-26-1 0,-3 1 0,1 1 4,5 1 0,0 2 0,0-1-328,-4-3 0,0 0 0,-4 2 8,18 7 0,-4 0 320,-4-7 0,-1-1-240,-7 4 0,-4-1 240,27-4 0,-31 0 0,-14 0 983,-23 0 0,-99 0-2,-16 0-1148,32 0 0,-8 0 1,0 0 166,-27 0 0,3 0 0,11 0 0,0 0 0,-15 1 0,0-2 0,22-3 0,1-1-357,-6 0 0,0-1 357,9-4 0,3 0 0,10 0 0,4 1 0,-28-9 0,-2 1 0,45 2 0,3 1 983,17 6 0,14-3 0,0 5-131,11-6-852,47-3 0,30-2-492,-14 6 0,7 1 0,18-2 0,5 2 311,-28 5 0,2 1 1,-2 1 180,23-4 0,-1 3 0,9 3 0,-4 2-492,-29-1 0,-3 0 357,7 0 0,0 0 135,-13 0 0,-3 0 0,24 0 0,-23 0 0,-29 0 0,-9 0 983,-7 0 0,-42 0-799,-20 0 0,-11 0-582,-6 0 0,-7 0 398,0 0 0,-6 0 0,0 0-328,3 0 0,1 0 0,-1 0 0,-5 0 0,-2 0 0,4 0 0,11-3 0,2 0 0,-1 0 0,-4 2 0,-1 1 0,5-1-164,-1-3 0,2 0 0,-20 4 0,2 0 451,24-4 0,4 0 1024,-36 2-470,28-13 470,35 14 0,3-12 0,20 7 0,7-7 0,41 7 0,25-8-574,-7 8 0,10 0-737,-1-1 0,6 0 0,-2-2-164,22-7 0,2 0 164,-2 7 0,6 1 0,-4-3 307,-22-3 0,-2-2 0,-2 2 21,-2 4 0,0 3 0,0-2 0,4-2 0,0-1 0,-3 1-492,7 1 0,-1 0 294,7-2 0,-2 2 198,-19 4 0,-4 1 0,30-4 0,-30 2 0,-18 6 0,-12-6 983,-15 7 0,-78 8-172,-10 3-970,-2-1 0,-10 1 159,3-1 0,-2 1-492,-8 0 0,-2 0 164,28-3 0,-1 0 0,3-1-61,-11 0 1,2-1-104,-15 5 0,3-2 372,26-8 1,2 0 119,-18 8 0,0 1 0,12-9 0,3 0-295,5 4 0,1-1 295,0-4 0,3 0 983,-27 0-544,-6 0 544,21 0 0,10 0 0,10 0 0,10 0 0,15 0-877,2 0-55,7 0-51,49 0 0,45 0 0,-18-6 0,14-3 0,8 0 0,-3 2-246,1 4 0,1 2 0,1 0 0,5-2 49,2-4 0,4-3 1,3-1-1,0 2 0,-5 2-49,4 4 0,-4 3 0,2 1 0,9-2 105,-17-3 1,6 0-1,5-2 1,2 1-1,0-1 1,-3 1-1,-4 2-23,-2 1 0,-5 1 0,-1 1 0,0 0 0,3-1 0,6 0 54,-12 0 1,5-1 0,4-1 0,2 1-1,0-1 1,-1 0 0,-2 1 0,-5 0-1,-5 1-87,21 0 0,-8 1 1,-3 0-1,-1 1 0,4-1 33,-5 0 0,2 0 0,1 0 0,-1 0 0,-2 0 0,-5 0-82,15 0 0,-5-1 0,-2 1 0,3 1 49,-8 0 0,1 1 1,2 0-1,-2 1 0,-1 2-49,12 2 0,0 3 0,-4 1 0,-6 0-82,-3 0 0,-6 2 0,1 1 0,10 6 0,0 2 0,-11-2-64,-15-4 0,-3-1 392,3-3 0,5 0 0,-10-3 983,21 2 0,-2-7 0,-47-36-512,29-39 20,-5 17 1,7-2-165,-13 15 1,3-1 0,2 0-7,6-2 0,1 1 0,0 2-321,21-11 0,2 1 0,-16 8 0,2-1 0,-1 2 0,-6 4 0,-1 1 0,0 2 0,-1 1 0,1 1 0,-1 1 0,0-2 0,1 0 0,-4 5 491,8 0 1,-3 4-164,2-2 1,-2 1 162,-11 2 1,-6 4-92,11 2-400,-15 2 0,-24 10 983,-1 6 0,-90 0-625,14 0 1,-9 0-687,-6 0 0,-8-1 0,1 2 0,2 2 0,1 0 0,-3 1 310,-16 0 1,-4-1-1,1 5-310,8 6 0,0 4 0,-2-1 82,14-6 0,-3-1 0,0 0 0,0 3 0,0 5 0,0 3 0,0 0 0,0-3 90,2-2 0,-1-2 0,0-1 0,1 0 156,2 1 0,-1 0 0,2-1 0,2 0 0,-6-1 0,3 0 0,0-1-328,-2-2 0,0-1 0,4-2 53,-8 1 1,4-2-49,-3 1 1,2-2 322,13-3 0,6-2 0,-29 1 983,24 0 0,19 0 0,19 0 0,8 0 0,14-5 0,0-2 0,6-6 0,39-10-492,7 8 1,7 1-268,7 0 1,5-2-553,1-1 0,5-2 0,5 1 0,17-2 0,6 2 0,3-2 82,-15 0 0,3-2 0,2 0 0,5 2 82,-17 5 0,5 1 0,1 0 0,1 1 0,-2 1 0,-4-1-82,16-3 0,-5 1 0,0 1 0,4 0 49,-5 1 0,3 0 1,1 0-1,-2 2 0,-5 2-49,-4 3 0,-5 2 0,-1 1 0,-1-1-82,20-6 0,-1 0 0,0 3 0,3 5 0,-1 3 0,-7 0-164,-6-1 0,-5 0 0,11 0 0,-4 0 0,-25 0 0,-7 0 1475,23 0-23,-33 0 23,-16 0 0,-16 5 0,-7 2 0,-45 7-492,-15-9 1,-11-2-1,-25 7 1,-12-1-484,31-7 1,-6-2-1,-2 0 1,2 1-337,-12 2 0,1 1 0,-10 0 131,7-1 0,-9 0 1,-4 1-1,0-1 0,4 0 0,16 1 0,3-1 1,0 1-1,-1 0 0,-6 0 33,-6 1 0,-6 1 0,-3 0 0,0 0 0,3 0 0,7-1-82,-11 0 0,6-1 0,3 0 0,-4 1 49,12 0 0,-3 1 1,0-1-1,2 1 0,3-1-49,-2-1 0,3 0 0,1 0 0,-1 0 0,-6 3 0,-1 0 0,1 0 0,4 0-82,-10 2 0,4-1 0,2 0 0,4 0 0,1 0 0,7 0 240,-7 4 1,2-2 578,-13-4 1,3 1-1,24 2 1,6-1-1,10-7 1,4 0 491,-17 7 0,19-8 0,19 0 0,30 0 0,47 0-492,-2 0 1,11 0-165,14 0 1,10 0 0,-2 0 163,15 0 1,5 0-738,-19 0 0,9 0 0,1 0 0,-6 0-82,4 0 0,-4 0 0,2 0 82,-8 0 0,4 0 0,-1 0 0,0 0-23,19 0 1,-1 0 0,-2 0 268,-2 0 0,-2-1 0,-1 2-328,-4 2 0,-2 1 0,0-1 0,-4-1 0,-1-2 0,-3 1 0,-8 2 0,-1 2 0,-5-2 84,12-3 0,-3 0 244,2 4 0,-2 1 491,-21-5 1,-1 2-317,6 6 1,-1 1-176,32-7 983,-31 12 0,-6-13 0,-29 5 0,4-6 0,-26 0 0,-47 0 0,-35 0-492,6-4 1,-8-2-984,-11-4 0,-5-4 164,20-1 0,-3-3 0,-2 1 0,-8 0 0,-3-1 0,0-1 82,19 1 0,0-2 0,-1 0 0,0 1 0,-4 4 0,0 1 0,-1 1 0,1-2 0,3-1 0,0-2 0,1 1 0,4 3 68,-5 3 0,4 2 0,1-1-150,-1-1 0,1-1 0,4 3 101,-6 3 0,3 0 4,3-4 0,3 0 223,5 0 0,5 1 983,-10-1 0,26 3 0,13 7-492,80 0 1,36 0-1,-16 0 1,9 0-738,-3-3 0,13 0 0,5-1 0,-1 1 49,-18 1 0,0 2 1,2 0-1,1-1 0,2 0 0,12-1 0,3-1 1,2 0-1,2 0 0,1 1 33,-9 1 0,2 1 0,2 0 0,0 1 0,-3-1 0,-4 0-33,0 0 0,-3 0 1,-3 0-1,0 0 0,-1 0-49,18 0 0,0 0 0,-3 0 0,-6 0-82,3 0 0,-5 0 0,-2 0 0,-4 0 0,-2 0 0,1 0 0,1 0 0,1 0 0,-5 0-29,21 0 0,-9 0 848,-24 0 1,-9 0 491,12 0 0,-24 0 0,-29 0 0,-112 0 0,-4 0-656,28 1 1,-10 0 0,-1-3-1,4-4 1,0-3 0,-2 1-139,-3 3 0,-2 0 1,-1-1-190,-8-5 0,-1-2 0,0 0 0,5 0 0,0 1 0,1 0 0,-1 3 0,-1 0 0,1-1 0,2-2 0,0-1 0,-1 2-328,0 5 0,0 2 0,0 1 282,4-2 1,1 1-1,-1 2 46,-4 1 0,0 1 0,0 1 0,4-1 0,0 0 0,5 0-492,-10 0 0,1 0 370,-12 0 0,3 0-370,28 0 0,2 0 467,-8 0 0,1 0 516,8 0 1,3 0 447,-28 0 44,23 0 0,21 0 0,17 0 0,10 0 0,17 0 0,23 0 0,10 0-724,39 0-259,-1 8 0,-15-4 0,4 2-492,0 3 0,3 2 146,22 4 0,5 1-146,0 1 0,2 1 164,-22-4 0,2 2 0,0 0 111,-1 0 0,0-1 0,0 0 217,0-3 0,0 0 0,0 0 0,0 2 0,1 2 0,-2-3-492,30 0 0,-3-1 168,-13 4 0,-2-1 324,-3-4 0,-2-1 0,-10 0 0,-1-1-297,-5 1 1,-1-1 296,0 1 0,-4-1 983,15 7-721,-13 0 721,-28-8 0,-9-2 0,-22-6 0,-44 0-729,2 0 1,-10 0-583,-15 0 0,-9 0 0,-3 0 0,-2 0 0,-3 0 0,-4 0 82,4 0 0,-6 0 0,0 0 0,4 0-82,-5 0 0,5 0 0,-5 0 82,3 0 0,-4 0 0,0 0 0,3 0 0,15 0 0,4 0 0,-2 0 0,-2 0 0,-17 0 0,-5 0 0,0 0 0,3 0 0,7 0 0,2 0 0,0 0 0,1 0 0,0-1 0,0 0 0,0 1 0,1 2 0,2 3 0,0 1 0,2 1 0,4-1 116,-3-2 0,5 0 0,-1 2-198,-9 8 0,-1 3 0,8-1 197,0 0 0,5 1 622,-3-1 1,1 1-292,9-2 0,6-1 783,-9 2 0,19-1 0,23-1 0,30-2 0,57 3-492,1-6 1,12 1-471,-7 0 0,6 3 1,5-2-22,-6-3 0,4-1 0,3 0 0,1 0-246,7 2 0,3 2 0,0-1 0,-2-1 0,-6-2 0,-2 0 0,0-1 0,0 1 21,-2-1 1,0 1 0,-1 0-1,-2-1-103,13-1 0,-1-1 0,-3 0 0,-5 0 0,-1 0 0,0-2 0,0-1 0,0-1 0,-2-1-19,24 1 0,-7 0 838,-23 0 1,-6 0 388,30 0 103,-36 0 0,-23 0 0,-13 0 0,-23 0 0,-26-14 0,-58-8-492,34 0 1,-4-2-269,-20 1 1,-5 1-224,-5-4 0,-3 0 0,2 4 0,-2 0 0,21 7 0,-2-1 0,5 2 0,-5-2 0,2 0-492,-23-6 0,2 2 158,28 8 0,1 2-158,-18-6 0,-1 1 418,13 4 1,2 2-12,11 3 0,1 1 85,-35-3 983,31 1-51,9 5 51,19-4-253,9 6 253,12-6-581,26-1-402,38 0 0,3-2 0,9 1-492,19 7 0,6 0 164,-16-6 0,3-1 0,2 1 0,4 5 0,2 2 0,0 0 0,5-4 0,1-1 0,-4 2 0,-20 3 0,-4 0 0,2 0 0,9 0 0,2 0 0,-8 0-164,-9 0 0,-3 0 0,13 0 0,-2 0 112,18 0 1363,-31 0-44,-21 0 44,-18 0 0,-12-5 0,-72-11-293,-16-12-784,-3 8 0,-9 1 94,5 2 0,-2 0 0,22 3 0,0-1 0,-2 1 0,-5 1 0,-1 1 0,3 0 0,-12-6 0,0 1 0,19 5 0,-2 1 0,4 1-406,-11-1 0,3 1 406,-2-1 0,0 2 0,2 3 0,4 0-127,-25-10 127,15 14 0,39-5 0,5 7 0,26 0 0,-4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2:15.214"/>
    </inkml:context>
    <inkml:brush xml:id="br0">
      <inkml:brushProperty name="width" value="0.35" units="cm"/>
      <inkml:brushProperty name="height" value="0.35" units="cm"/>
      <inkml:brushProperty name="color" value="#FFFFFF"/>
    </inkml:brush>
  </inkml:definitions>
  <inkml:trace contextRef="#ctx0" brushRef="#br0">1186 1053 24575,'100'0'0,"-50"-3"0,2-2 0,16 0 0,4-2-492,8-7 0,2-3 0,12-6 0,4 0 164,-25 10 0,2 1 0,0-2 0,0-4 0,0-2 0,2 3 0,8 5 0,2 4 0,-1 0 0,-3 0 0,-1-1 0,1 2 0,3 2 0,1 1 0,-5 2-53,5 1 1,0 2 380,-1-1 0,6 0 0,-13 0 0,-27 0 0,0 0 0,29 0 0,12 0 0,-14 0-924,15 0 924,-28 0 0,8 0 0,-10 0 0,18 0 0,-7 0 0,-4 0 983,-9 0-390,25 0 390,-31 6 0,-16-4 0,-7 5 0,-19-7 0,-6 0 0,-54 0 0,-35-9-975,18-2 1,-10-3 0,-2 0-337,-3 1 0,-2-1 0,-5-1 82,-2-1 0,-6-2 0,-1 0 0,3 2 0,16 4 0,2 1 0,0 2 0,-4-1 0,-19-2 0,-6 1 0,1 0 0,3 3 0,17 3 0,3 1 0,0 1 0,-3 1 0,-15-2 0,-5 0 0,2 1 0,6 0-82,0 3 0,6 0 0,-1 0 0,-9 0 0,-1 0 0,7 0-164,-2 0 0,4 0 0,-9 0 0,2 0 0,20 0 0,5 0 983,17 0 1,6 0 470,-11 0 21,21 0 0,25-5 0,19-2 0,37 0-492,15-1 1,12-1-419,20 2 1,11 0-74,-31 1 0,5 0 0,3-1 0,1 0-246,6 0 0,2 0 0,2 0 0,1 0 49,-9 1 0,0 0 1,2 0-1,1 0 0,1 1 0,6-2 0,1 1 1,1 0-1,-1 0 0,-3 0-49,4-1 0,-2-1 0,-2 1 0,4 1 49,-7 2 0,5 1 1,-1 1-1,-3-1 0,-10-1-131,-1-3 0,-7-1 0,3 3 82,3 3 0,6 2 0,-2 0 0,-7-1-246,14-3 0,-5-1 0,16 5 0,-3 0 983,-31 0 1,-5 0 491,32 0 0,-44 0 0,-18 0 0,-31 0 0,-72 0-492,0 0 1,-12 0-337,3 0 0,-8 0 1,-4 0-156,12 0 0,-2 0 0,-3 0 0,-3 0-197,6 0 0,-3 0 1,-2-1-1,2 2 0,3-1-49,-3 2 0,4 1 0,-1 0 0,-3 0 49,3 0 0,-5-1 1,0 1-1,1 1 0,5 0-9,3 2 1,4 0 0,0 2-1,-2-1 206,-12 0 0,-4 0 0,2 0 0,6 0 0,1 1 0,6 0 0,-1 0-328,-9-3 0,0-1 0,8 1 169,12 4 0,3-1 9,-15-7 0,3 0 150,26 4 0,7-1 983,-12-4 0,33 0 0,78 0-931,7-15 1,11-3 184,2 11 1,7 2 0,5-3-238,-7-5 0,4-4 0,3-1 0,3 4-197,-7 5 0,3 3 1,2 0-1,1 1 0,1-2 0,5-2 0,1 0 1,1-1-1,2 1 0,2 1 33,-6 4 0,4 0 0,1 1 0,0 1 0,-2 0 0,-4-1-33,1 0 0,-4 0 1,-1 0-1,0 0 0,4 1 33,-4 1 0,4 1 0,1 0 0,-1 0 0,-6 1 0,-8-1-164,15 0 0,-11 0 0,5 0 82,0 0 0,6 0 0,-2 0 0,-9 0-246,16-1 0,-7 2 983,11 2 1,-3 2-31,-22-1 0,-8 2 522,12 11 0,-31-2 0,-22-1 0,-20-2 0,-41-5-492,-12-4 1,-10-1-1,-34-1 1,-8-2-165,30 1 1,-3 0 0,-6 0-574,-14 0 0,-11 0 0,-2 0 0,4 0 0,14 0 0,3 0 0,-1 0 0,-2 0 49,8 0 0,-3 0 1,0 0-1,-1 0 0,1 0-49,-20 0 0,0 0 0,1 0 0,5 0-82,-8 1 0,5-1 0,0-1 0,3-1 0,0-2 0,2 1 0,1 2 0,1 1 0,6-1-164,-7-3 0,4-1 388,19 4 0,-2 2 0,3-1 104,-16 0 0,7 0 491,15 0 1,5 0 491,-21 0 0,31 0 0,19 0 0,36 0 0,84-10-492,-4 8 1,13 1-356,-10-2 0,8-1 0,3 1-136,-13 2 0,2 1 0,3 1 0,2-1-197,-11 0 0,2 0 1,2 0-1,0 0 0,1 0 0,4 0 0,3 0 1,-1 0-1,-1 0 0,-4 0-49,7 0 0,-3 0 0,-1 0 0,-2 0 0,-3 0 0,0 0 0,-3 0 0,-5 0-82,3 0 0,-6 0 0,0 0 0,0 0 0,-1 0 0,0 0 0,-4 0 0,0 0 0,-4 0 819,17-1 1,-9 2-312,-23 3 0,-6-1 803,18-1 0,-26 11 0,-13-6 0,-20 5 0,-7-5 0,-94-2-492,30-4 1,-8-2-575,-8 1 1,-10 0 0,-4 0 82,11 0 0,-4 0 0,-3 0 0,-1 0-197,8 0 0,-1 0 1,-1 0-1,-2 0 0,-1 0 0,-9 0 0,-4 0 1,0 0-1,1 0 0,5 0-49,-7 0 0,5 0 0,-1 0 0,-2 0 49,9 0 0,-2 0 1,-2 0-1,2 0 0,4 0-49,-5 0 0,4 0 0,1 0 0,-5 0 49,9 0 0,-4 0 1,0 0-1,-1 0 0,2 0 0,4 0 0,-1 0 1,1 0-1,3 0 0,4 0-131,-19 0 0,6-1 0,0 2 0,-5 2 0,-2 0 0,10 2-91,8 1 1,3 0 909,-14 1 1,2-1-1,21-1 1,5 0 491,-18 2 0,30-6 0,70 6-492,27-6 1,19-2-247,1 1 1,13 1 0,7-1 0,2-1-232,1-1 0,4-1 1,3 0-1,2-1 0,0 0-14,-12-1 0,0 1 0,0-2 0,2 1 0,2-1 0,2 1-141,-1 0 1,5-1-1,2 1 1,0 0-1,-1-1 1,-5 0-1,-5 0-56,1-2 0,-5-1 1,-3 0-1,0 0 0,2 1 0,6 1 0,3 1 1,0 0-1,-2 1 0,-2-1-49,9-1 0,-2-1 0,-3 1 0,-2 1-82,11 0 0,-4 2 0,3-1 82,-13-1 0,3-1 0,-1 0 0,-5 3-12,1 2 0,-6 2 0,-3-1 258,17-5 0,-8 1 491,-24 5 1,-6 0 491,23 0 0,-38 0 0,-14 0 0,-13 0 0,-12 0 0,-36 0 0,-30 0-492,-16-5 1,-13-1-197,22 1 0,-2 1 0,-6-2-295,5 0 0,-5-2 0,-3 1 0,-1 1-197,4 2 0,-3 1 1,-1 0-1,1 1 0,3-1-49,-3-1 0,5 1 0,-2 0 0,-8 0 82,-1 2 0,-9 1 0,-4 0 0,-2 1 0,4-1 0,6 0-33,6 0 0,5 0 1,2 0-1,0 0 0,-5 0 33,3 0 0,-3 0 0,-2 0 0,0 0 0,0 0 0,3 0-33,-10 0 0,0 0 1,2 0-1,2 0 0,3 0-49,-7 0 0,4 0 0,2 0 0,1 0 0,8 0 0,2 0 0,0 0 0,0 0 0,-6 0 0,-1 0 0,2 0 0,8 0-125,-21 0 1,6 0 697,18 0 1,0 0 0,3 0 2,-8 0 1,8 0 652,-24 0 0,36 0 0,29 0 0,43-5-492,30-2 1,18 1-165,-3 0 1,6-2 0,7 2-409,2 1 1,6 2 0,4 0 0,1 0 80,-6 0 0,2 1 0,1-1 0,3 1 0,0 0-197,12 1 0,2 1 1,1 0-1,-1 1 0,-2-1 0,-10 0 0,-2 0 1,0 0-1,0 0 0,3 0 33,-3 0 0,4 0 0,2 0 0,-2 0 0,-4 0 0,-8 0-164,19 0 0,-9 0 0,5 0 82,4 0 0,6 0 0,-1 0 0,-10 0-82,-14 0 0,-7 0 0,1 0 137,11 0 1,2 0 0,-5 0 190,13 0 0,-8 0 491,-17 0 1,-7 0 491,12 6 0,-19 2 0,-33-1 0,-2 5 0,-12-6 0,-31 1 0,-33-2-492,1-4 1,-7-2-1,-15 1 1,-5 0-165,15 0 1,-2 0 0,-1 0-656,1 0 0,0 0 0,-1 0 0,-8 0 0,-2 0 0,1 0 182,4 0 1,0 0-1,0 0 146,0 0 0,-1 0 0,4 0-492,-20-1 0,4 2 245,3 3 1,4 1-192,16 0 0,3 1 438,3-1 0,2 1 491,5 3 1,4-1 297,-10-1 194,15 2-738,18-3 1,11-6 0,3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18:00:59.595"/>
    </inkml:context>
    <inkml:brush xml:id="br0">
      <inkml:brushProperty name="width" value="0.1" units="cm"/>
      <inkml:brushProperty name="height" value="0.1" units="cm"/>
      <inkml:brushProperty name="color" value="#FFFFFF"/>
    </inkml:brush>
  </inkml:definitions>
  <inkml:trace contextRef="#ctx0" brushRef="#br0">222 4055 24575,'0'-54'0,"0"-6"0,0-3 0,0-4-4445,0-26 4445,0 17 0,0-1 0,0 21 0,0 3 370,0-3 0,0 2-370,0 2 0,0 0 0,0-2 0,0 4 858,0-18-858,0-11 0,0 23 0,0-3 2294,0-17-2294,0 19 553,0 5-553,0 16 0,0 0 0,0 0 0,0 0 0,0 0 0,0-1 0,0 1 0,0-1 0,0 1 0,0-1 0,0 2 0,0-1 0,0 0 0,0-1 0,0 1 0,0 0 0,0 0 0,0 31 0,0 28 0,0 36 0,0-9 0,0 3-502,0 1 0,0 1 502,0 10 0,0 3 0,0 9 0,0 2-858,0-11 0,0 2 858,0 21 0,0 1 0,0-23 0,0 1 0,0 21 0,0 3 0,0-12 0,0 0 0,0 0 0,0 1 0,0 10 0,0-2 0,0-20 0,0-3 0,0 1 0,0-2-481,0-14 0,0-3 481,0 30-203,0 0 203,0 1 856,0-21-856,0-4 1685,0-20-1685,0 0 1096,0 1-1096,0-1 248,0 0-248,0-46 0,0-41 0,0-10 0,0-8-1165,0 2 1,0-5 1164,0 2 0,0-5 0,0 3 0,0-13 0,0-1 0,0 13 0,0-3 0,0 2 0,0-23 0,0 4 0,0 9 0,0 2-522,0 1 0,0 2 522,0 13 0,0 1 0,0-3 0,0 3 0,0 10 0,0 1 0,0 1 0,0 2 0,0-30 0,0 20 0,0 5 0,0 19 2195,0 1-2195,0 0 1178,0 45-1178,0 68 0,0 12 0,0 16-1673,1-20 0,1 5 1,-5 5 1672,-7-7 0,-6 5 0,0 1 0,5-3 0,6-13 0,3-1 0,0 0 0,-3 2 0,-6 10 0,-3 4 0,-2-1 0,4-3 0,4-12 0,1-1 0,2-2 0,0 1 0,2 24 0,3 0 0,-3 0 0,-4 1 0,-2-1 0,0-5 0,-2 7 0,2-4-668,7 0 1,-1-5 667,-7-23 0,0-6-667,10 27 667,0 8 0,0-57 0,0 15 4368,0-80-4368,0-57 0,0-3 0,0-14-456,0 13 1,0-5-1,0 1 456,0 11 0,0 1 0,0-5-817,0-3 1,0-7-1,0 0 1,0 4 816,0-7 0,0 5 0,0-5 0,0 5 0,0-6 0,0 1 0,0 3 0,0-10 0,0 4 0,0 0 0,0-2 0,0 1 0,0 5 0,0 16 0,0 3 0,0 1-472,0-2 1,0 0 0,0 5 471,0-15 0,0 5 0,0 11 0,0 5 0,0 10 0,0 6 0,0-12 0,0 4 2184,0 21-2184,0 30 0,0 51 0,0 42 1275,0-11 0,0 6-1275,0 0 0,0 1 0,0 12 0,0 3-823,0-26 0,0 2 0,0-2 823,0 28 0,0 0 0,0-27 0,0 2 0,0-4-659,0 13 0,0-2 659,0 12 0,0-3 0,0-32 0,0-2-186,0 21 1,0-3 185,0 11 0,0-2 1325,0-29-1325,0-18 4335,0-2-4335,0 2 1865,0-32-1865,0-76 0,-1 13 0,2-5-854,9-16 1,0-6 853,-9 14 0,-1-3 0,4 3 0,15-16 0,3 0 0,-12 15 0,-3-3 0,2 2 0,3-24 0,2 2 0,8-1 0,-2 1 0,-16 11 0,-3 2-524,9 0 0,2 4 524,-3 22 0,-1 3 0,-6 0 0,1 2 0,15-30 0,-18 20 0,0 5 0,0 19 0,0 0 2172,0 1-2172,14 16 1181,-10 50-1181,11 67 0,-14-12 0,-2 8-2094,1 3 0,0 7 2094,0-26 0,0 5 0,0 2 0,0-7 0,0-3 0,0-4 0,0 4-714,0 3 1,0 6 0,0 1 0,0-5 713,0 10 0,0-4 0,0-1 0,0-5 0,0 0 0,0 0 0,0 5 0,0 0 0,0-2-668,0 16 1,0-4 667,0-10 0,0-2 0,0-1 0,0-3-314,0-22 0,0-4 314,0 32 2950,0-9-2950,0-34 3062,0 15-3062,0-21 1929,-15-15-1929,11-37 1063,-10-27-1063,12-2 0,4-8 0,-2-27 0,0-5-1169,0 1 0,0-4 1169,0 9 0,0-4 0,0 0-917,0 7 1,0 1-1,0 0 917,0 1 0,0 0 0,0-1 0,0-8 0,0-3 0,0 5 0,0-20 0,0 6 0,0 7 0,0 5 0,0 17 0,0 5-93,0 8 0,0 4 93,0-17 0,0-12 0,0 43 1959,0 61-1959,0 56 0,0-11 0,0 9 334,0 15 1,0 4-335,0-3 0,0 0 0,0 1 0,0 0 0,0 0 0,0 1 0,0 0 0,0-2 0,0-12 0,0-2 0,-2 1 0,4-5 0,7-21 0,0-4 219,-5 32-219,14-28 0,-18-20 0,0 1 0,0-1 0,0-31 0,0-50 0,20-44 130,-19 13 0,3-6-130,16 0 0,0-3 0,-17-10 0,0-2 0,18 1 0,0 1 0,-19-2 0,1 2 0,17 12 0,0 2 0,-17 1 0,-1 1-481,8 11 0,-1 3 481,-8 10 0,-2 1 0,0 1 0,2 5 0,14-12 0,-11 38 0,11 26 2053,-15 73-2053,0-10 0,0 7 0,0 5 60,0-22 0,0 1-60,0 20 0,0 1 0,0-12 0,0-2 0,0 1 0,0-1 0,0 2 0,0-2 0,0-9 0,0-2 0,0-2 0,0-1 0,0 29-227,0 0 227,0 1 0,0-21 0,0-4 0,0-19 0,0-1 945,0 0-945,0-77 0,0-9 0,0-12-1273,0 0 1,0-7-1,0-5 1273,0-2 0,0-6 0,0-3 0,0 1-998,0-3 0,0 0 1,0-1-1,0 0 998,0 1 0,0 1 0,0-1 0,0-1 0,0-3 0,0-2 0,0 2 0,0 4 0,0-5 0,0 5 0,0-2 0,0-9 0,0-1 0,0 5-371,0 24 0,0 3 0,0 1 371,0-33 0,0 9 0,0 0 0,0 12 0,0 41 2795,0 46-2795,0 18 0,0 70 1687,0-44 1,0 2-1688,0 11 0,0 1 0,0-1 0,0 0 0,-1 0 0,2-1 0,9 1 0,0 0 0,-8 0 0,1-1 0,7 1 0,-1 0 0,-8 1 0,-2-1 0,1 1 0,0-2 0,0-11 0,0 0 0,-1 11 0,2-3 0,17 23 599,-16-33 0,1 0-599,14 28 0,-17 1 0,0-21 0,0 15 0,0-34 0,0 15 1236,0-19-1236,0-1 556,0 1-556,0-1 0,0-31 0,0-52 0,0-5 0,0-11-1858,0-30 0,0-6 1858,0 14 0,0-2 0,1 8 0,0-5 0,-3 5-1025,-8-8 1,-1 1 1024,8 13 0,3-3 0,-3 2 0,-6-23 0,-3 3 0,1 10 0,2 2 0,7 3 0,-1 1-344,-7 10 0,0 3 344,9 9 0,2 2-5,1 1 0,-4 2 5,-16-29 0,14 18 3106,-14-13-3106,18 33 2385,0-14-2385,0 19 956,0 0-956,0 2 16,-15 14-16,11 52 0,-11 38 0,14-12 0,2 5-1242,-1 15 0,0 4 1242,0 16 0,0 2 0,0-1 0,0 3 0,0-19 0,0 4 0,0-4 0,0 18 0,0-2 0,0-25 0,0 1 0,0-2 0,0 25 0,0-1 0,0 2 0,0-4 0,0-21 0,0-4-213,0-2 0,0-4 213,0 17 0,0-20 0,0-4 0,0-19 0,0-1 0,0-90 0,0-33-4,0 34 0,0-4 4,0-25 0,0-13 0,0 3-760,0 17 1,0 2 0,0-1 759,0-1 0,0-1 0,0-2 0,0-8 0,0-1 0,0 1 0,0 8 0,0 2 0,0 1 0,0 0 0,0 0 0,0 2-632,0-25 0,0 3 632,0 11 0,0 3 0,0 11 0,0 3 0,0 14 0,0 3 0,0-31 0,0 20 1942,0 4-1942,0 21 2825,-15 16-2825,12 20 0,-12 62 0,13-8 0,4 7-251,-2 20 0,0 4 251,0 10 0,0 2 0,0-2 0,0 1 0,0-1 0,0 1 0,0-1 0,0 1 0,0 0 0,0 0 0,0 1 0,0-2 0,0-11 0,0-2 0,0-2 0,0-2 0,0-10 0,0-4 0,0-9 0,0-2 0,0 1 0,0-4 0,0 10 0,0 15 0,0-34 0,0 14 0,0-49 0,0-53 0,1-7 0,-2-7-1502,-9-6 1,0-4 1501,8-21 0,0-1 0,-7 10 0,-2 1-227,0-13 1,1-3 226,7 24 0,3-1 0,-3 2 0,-7-13 0,-1 0 0,3 15 0,0-4 0,2 6 0,5-1 0,-3 2-397,-17-13 0,0 2 397,18 23 0,1 2-24,-8 1 0,1 2 24,9-29 0,0-1 0,-19 0 2747,15 20-2747,-14 5 2583,18 19-2583,0 0 1093,0 1-1093,0-1 70,0 0-70,-16 2 0,12-2 0,-11 1 0,15-1 0,0 0 0,0-19 0,0-5 0,0-20 0,0 30 0,0-2-890,0-1 1,0 0 889,0 0 0,0-1 0,0-8 0,0 0-440,0 8 0,0 0 440,0-12 0,0 2 0,0-25 0,0-10 0,0 39 0,0 0 0,0 5 0,0 65 0,0 18 0,0 47 0,0-23 0,0 1 764,0 34-764,0-10 0,0 2 0,0-21 0,0 0 0,0 22 0,0 1 0,0-14 0,0-2 0,0 2 0,0 0 0,0 1 0,0-1 0,0-11 0,0-2 0,-1 0 0,2-3 0,17 30 919,-14-19-919,14-5 0,-18-20 0,16 0 0,-11 0 0,11 20 976,-16-15-976,16 15 0,-12-20 0,12 0 0,-16 0 0,16 0 0,-12 0 0,12-31 0,-16-10 0,0-50 0,0-6 0,0 12 0,0-5 0,0-12 0,0-4-1172,0-10 0,0-4 1172,0-12 0,0-1 0,0 1 0,0 1 0,0-1 0,0 1 0,-1-2 0,2 3 0,9 11 0,0 1-689,-8 2 1,1 1 688,6 11 0,2 3-405,-2 9 0,-1 3 405,-3-32 0,12 10 0,-17 33 2061,0-13-2061,0 64 1480,0 18-1480,0 69 0,0-42 0,0 1 122,0-1 1,0 1-123,0 9 0,0-2 0,0 24 0,0-23 0,0 0 0,0 22 0,0-22 0,0-1 0,0 25 0,0-24 0,0 0 0,0 23 0,0-34 0,0-1 0,0 29 0,0 0 0,0-20 0,0 15 0,0-34 0,0 15 0,0-20 0,0 0 0,0 0 745,0 20-745,0-15 0,0 15 0,0-20 0,0 1 0,16-1 0,-12 0 0,13-1 0,-17 1 0,0-3 0,16-13 0,-12 11 0,11-42 0,-15-12 0,0-60 0,0 18 0,0-6-782,2-11 0,-4-2 782,-7 2 0,-1-1 0,8 3 0,-1 2 0,-6 11 0,-1 2-249,0 10 1,2 1 248,7 1 0,-2 2 0,-16-2 0,0 3 0,14-17 0,-14-31 0,3 56 0,12-14 0,-13 19 1523,2 17-1523,11 18 538,-11 22-538,15 14 0,0 22 0,0 5 0,0 19 0,-1-29 0,2 0-596,17 36 596,-17-25 0,2 2 0,16-10 0,0 1 0,-17 11 0,1-1 0,16-10 0,-1-1 0,-16 9 0,1-1 0,15-6 0,1-2 0,-16 0 0,-1 0 0,17-1 0,0-2 0,-15 28 0,14 2 0,-2-21 0,-12-4 0,12-19 0,-16-1 0,16 0 0,-12 0 596,12 1-596,-1-3 0,3-14 0,1 11 0,-5-12 0,2 1 0,-12 11 0,12-11 0,0 0 0,-12 11 0,28-11 0,-12 16 0,0 0 0,-5-2 0,1-14 0,-12 10 0,12-41 0,-35-36 0,-6-41-743,5 23 0,-4-2 743,-8 1 0,0-1 0,7 1 0,0 0 0,-7-1 0,1 3 0,9 8 0,1 2 0,-1 2 0,2 2-97,-2-31 97,-15 0 0,33 0 0,-31 20 0,31-14 0,-12 33 0,-1-15 0,13 20 1478,-12 1-1478,16 0 105,0 30-105,0 27 0,0 17 0,18 34 0,4-11 0,1 19 0,12 1 0,-22-31 0,-2 2-1265,11 33 1265,-2-34 0,-3 0 0,-15 1 0,0 0-61,34 34 61,-34-34 0,0-1 0,32 9 0,-30 15 0,30-14 0,-29 0 0,13 14 0,-2-34 0,-12 15 1260,12 0-1260,-16-15 66,16 15-66,-12-20 0,12 0 0,-16 1 0,0-2 0,16-15 0,-13-20 0,13-89 0,-15 18 0,-2-5-1213,2-8 1,-2-5 1212,-5 10 0,-2-3 0,-1 3-1265,-4-7 1,-1-1 1264,-3 6 0,-2-6 0,3 4 0,6 16 0,2 2 0,-1-1 0,-6-8 0,-1-2 0,2 4 0,1-12 0,1 4-363,0-2 1,-3 4 362,-5 22 0,2 3 0,16-1 0,0 4 0,-16-11 0,18 5 1988,0 50-1988,0 9 2735,0 32-2735,0 21 0,0 4 0,18 20 0,4 0 154,-12-28 0,2 0-154,24 33 0,-24-34 0,-2 2 0,0-1 0,2-1 0,24 35 0,-24-35 0,-2 1 0,12 29 0,14-2 0,-32-18 0,31 14 0,-30-34 0,12 15 0,-1-20 0,-12 0 0,13 0 648,-17 0-648,15-16 0,-12 9 0,12-10 0,0-1 0,-11 11 0,10-10 0,-14 15 0,16 1 0,-12 1 0,13 0 0,-17 0 0,16 1 0,-12-1 0,11 0 0,2 0 0,-13 0 0,28 0 0,-28-1 0,12 1 0,-16-16 0,0-5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2:17.471"/>
    </inkml:context>
    <inkml:brush xml:id="br0">
      <inkml:brushProperty name="width" value="0.35" units="cm"/>
      <inkml:brushProperty name="height" value="0.35" units="cm"/>
      <inkml:brushProperty name="color" value="#FFFFFF"/>
    </inkml:brush>
  </inkml:definitions>
  <inkml:trace contextRef="#ctx0" brushRef="#br0">891 537 24575,'63'0'0,"0"0"0,11 0 0,2 0 0,4 0 0,2 0-492,-2 0 0,2 0 164,-16 0 0,2 0 0,-2 0-164,16 0 0,0 0 164,-14 0 0,2 0 0,-5 0-131,0 0 1,-1 0 458,26 0 0,-3 0 0,12 0 89,-30 0 1,2 0-90,-12 0 0,-4 0-6,37 0 6,-5 0 0,-12 0 983,-24 0 0,4 0 0,-28 0-379,-6 0 379,-2 0-847,-7 0-128,-6 6-8,-68 0 0,-32 11-328,29-10 0,-10-1 0,2 0-164,-16 0 0,-8 0 246,6 1 0,-13 0 0,-1 0 0,10-2-82,16-3 0,6-1 0,-7 0 131,0 1 0,-10 2 1,-3-1-1,2 1 0,8-2-131,-15-2 0,8 0 0,0 0 0,2 0 0,1 0 0,-1 0 0,-4 0 0,0 0 0,8 0-164,-1 0 0,3 0 0,-15 1 0,4-2 368,24-7 1,7 0 614,8 4 1,5-3 405,-9-23 86,13 13 0,25 4 0,6 1 0,8 5 0,6-5 0,13 5 0,40-7-492,-5 3 1,6 0-984,24-5 0,5-1 0,11-5 0,4-1 164,-25 7 0,1 0 0,2 0 0,4 0 0,2-1 0,1 2 0,-1 1 0,0 1 0,2 1 219,4 0 1,1-1 0,-6 2-384,12-1 0,-4 2 182,-19 4 0,1 2 1,-5 1-94,2-2 0,-2 1 403,12 4 0,-2 0 0,-24 0 0,-3 0 983,35 0-394,-37 0 394,-5 0 0,-23 0 0,-2 0 0,-91 0 0,-5 0-709,-11 0 0,-10 0-766,2 0 0,-2 0 306,25 0 1,-2 0 0,-2 0-143,-9 0 0,-1 0 0,-1 0 0,-1 0 0,1 0 0,2 0 0,15 1 0,3-1 0,-1-1 0,-4-2 0,-1 0 0,6 0-124,-1 1 0,4 1 195,-2-3 1,2-2 256,6 2 0,5 1 983,-7 1-6,6-6 6,34 8 0,18 0 0,51 0-768,5 0 0,9 0-707,9 0 0,9 0 365,11 0 1,11 1-1,1-2-119,-27-2 0,0-1 0,0 0 0,2 2 0,5 0 0,1 2 0,1 0 0,2-2 0,12-3 0,5-2 0,-3-1 0,-10 2-24,-15 1 1,-7 1 0,4 0 23,2 1 0,6-1 0,-1 1 0,-7-2-224,21-5 1,-6 1 108,4 3 0,-2 1 361,-16-2 0,-5 1 983,20-2 0,-31 2 0,-20 4 0,-35-9 0,-93 9 0,-7-3-955,26 4 0,-11 2 1,1-1-29,14 0 0,1 0 0,-4 0 0,-20 0 0,-4 0 0,0 0 0,4 0 0,1 0 0,2 0 0,12 0 0,2 0 0,1 0-328,-2 0 0,-1 0 0,5 0 299,-12 0 1,4 0-418,9 0 1,3 0 445,6 0 0,4 0 0,-9 0 0,31 0 0,14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2:26.167"/>
    </inkml:context>
    <inkml:brush xml:id="br0">
      <inkml:brushProperty name="width" value="0.35" units="cm"/>
      <inkml:brushProperty name="height" value="0.35" units="cm"/>
      <inkml:brushProperty name="color" value="#FFFFFF"/>
    </inkml:brush>
  </inkml:definitions>
  <inkml:trace contextRef="#ctx0" brushRef="#br0">2441 978 24575,'-20'-16'0,"1"4"0,71 12 0,22 0 0,-2 0 0,8 0-492,6 0 0,3 0 0,-2 0 0,3 0 164,-23 0 0,2 0 0,-2 0 232,24 0 1,-5 0 54,-14 0 0,-3 0 41,0 0 0,-4 0 0,16 0 0,-2 0 0,-6 0 0,-40 0 0,9 0 983,-49 0 0,-36 0-653,-49 0-330,29-6 0,-10-4 0,-2 2-328,-3 6 0,-3 2 0,-3-4 82,1-6 0,-5-4 0,-1-1 0,4 5-82,-8 7 0,2 3 0,-2-3 126,7-8 1,-3-4-1,-1 1 1,3 3 201,-11 7 0,3 4 0,-4-2 0,10-4 0,-4-1 0,-1 0 0,2 1 0,6 2 0,0 1 0,1 1 0,0 0 0,2 0 0,0 2 0,1 0 0,5-1 0,-5-3 0,5-1 0,0 2-328,-3 2 0,1 1 0,4 1-112,-8-1 1,4 0-15,-3 0 0,2 0 454,12 0 0,7 0 0,-20 0 0,25 0 983,27 0 0,20-5 0,82-6-525,-12 2 0,11-1-786,4 2 0,8 0 0,4 0 82,-8 1 0,3 0 0,1 0 0,-2 1 184,18-4 1,-2 1-1,3 1 62,-9 3 0,4 2 0,0 0 0,-4-2 0,-13 0 0,-2-2 0,-2 1 0,0 1-328,14 3 0,-1 2 0,1-1 0,11-3 0,3 0 0,-8 0-164,0 4 0,-4 0 244,-16 0 0,3 0 0,-5 0-110,11 0 0,-6 0 358,-11 0 0,-5 0 983,27 0 0,-30 0 0,-16 0 0,-16 0 0,-6 0 0,-13 0 0,-33 0 0,-38 0-492,14 0 1,-7 0-982,-21 0 1,-5 0 489,-6 0 0,-2 0 0,22 0 0,-2 0 0,0 0 0,0 0 0,0 0 0,3 0 0,-17 0 0,2 0-492,-10 0 0,2 0 177,22 0 1,2 0 314,-13 0 0,2 0-188,16 0 1,3 0 187,-35 0 0,28 0 0,35 0 983,36 0 0,87 0-947,-19 0 1,11 0-365,3 0 0,9 0 0,2 0 82,-22 0 0,1 0 0,1 0 0,0 0 16,-1 0 1,0 0 0,0 0-1,1 0 230,5 0 0,3 0 0,-3 0 0,-6 0-328,-6 0 0,-6 0 0,3 0 18,20 0 1,3 0 0,-6 0 309,-1 0 0,-3 0-470,15 0 0,-4 0 470,-30 0 0,-4 0 0,39 0 0,-56 0 983,-6 0 0,-24 0 0,-86 0-136,-17 0-539,0 0 1,-9 0-309,33 0 0,0 0 0,-2 0-328,-5 0 0,-1 0 0,-1 0 167,-3 0 1,0 0 0,-1 0 160,-2 0 0,-1 0 0,4 0 0,-15 0 0,3 0-492,-10 0 0,4 0 288,30 1 1,1-2 203,-12-3 0,0-1-197,17 5 0,4-2 197,4-6 0,3 0 983,-16 6-244,27-11 244,12 11 0,20-9 0,1 5 0,35-1-397,56 2-586,-12 5 0,10 0-328,-5-4 0,6 0 0,-1 0 0,-5 3 0,-1 0 0,4 0 82,-7-2 0,4 0 0,0 0 0,-2 0-82,15 2 0,-2 2 0,3-1 82,-12 0 0,3 0 0,-1 0 0,-5 0-82,3 0 0,-4 0 0,-1 0 0,5 0 0,-1 0 0,-5 0-164,2 0 0,-5 0 0,-4 0 0,-1 0 148,-6 0 1,-4 0 343,9 0 983,-25 0 0,-13 6 0,-15-5 0,-55 4 0,-14-5-492,-2 0 1,-7 0-1,-10 0 1,-5 0-136,-14 0 0,-4 0-684,25 1 0,-1-1 0,-3-1 0,-7-2 0,-3-1 0,0 0 0,0 3 0,0 0 0,-1 0 82,15-1 0,-2-2 0,0 1 0,1 1-82,-22 1 0,2 1 0,-1 1 0,2-1 0,-1 0 0,2 0 216,5 0 0,2 0 0,4 0 112,-11 0 0,3 0 0,-9 0 0,4 0-389,27 0 0,3 0 389,-2 0 0,1 0 491,8 0 1,4 0-63,-15 0 554,4 0 0,35 0 0,3 0 0,81 0 0,31 0-492,-6-1 1,14 2-820,-5 2 0,8 3 0,2-2 82,-20-3 0,2 0 0,1-1 0,3 1 49,-3 1 0,2 1 1,3 0-1,-2 0 0,-3-1 118,6-1 1,-3-1 0,-1-1 0,2 1 78,10 0 0,4 0 0,-4 0 0,-8 0-328,-13 0 0,-7 0 0,4 0 0,27 0 0,4 0 0,-14 0-164,-27 0 0,-2 0 302,13 0 1,8 0 0,-10 0 189,25 0-84,-26 0 0,-2 0 84,-3 0 983,-34 0 0,-3 0 0,-25 0 0,-37 0 0,-31 0-492,12 0 1,-7 0-50,-16 1 1,-5-2-443,-5-3 0,-4-2-328,18 1 0,-2 1 0,-1-1 0,-5 1 0,-1-1 0,0 1 48,0 0 1,0 0 0,-2 1 279,-8 3 0,-1 0 0,0 0 0,4 0 0,1 0 0,-1 0 0,0 0 0,-1 0 0,5 0 0,15 0 0,4 0 0,-1 0 0,-5 0 0,0 0 0,4 0 0,-1 0 0,2 0-438,-19 0 0,1 0 438,24 0 0,3 0 0,0 0 0,3 0 0,-14 0 0,13 0 983,27 0-294,10 0-689,105 0 0,-27 0 0,8 0-328,13 0 0,10 0 0,5 0 210,-12 0 0,4 0 0,3 0 1,1 0-80,-8 0 0,3 0 1,1 0-1,-1 0 0,-2 0-49,12 0 0,-3 0 0,-1 0 0,0 0 0,2 0 0,-1 0 0,-1 0 0,-5 0-82,3 0 0,-4 0 0,-1 0 0,4 0 0,0 0 0,-2 0 0,-7 3 0,-2 0 0,-1 1 41,-5-1 0,-1 0 0,-6 2 778,-1 5 1,-7-1 491,34 2 0,-45 3 0,-18-13 0,-9 5 0,-79-6 0,-15-18-492,0 7 1,-10-2-1,-1-7 1,-2-3-220,25 5 0,-1-1 0,-2 1-272,-7 0 0,-2 2 0,0 0 0,-1-3 0,1-1 0,-1 1 0,0 2 0,1 2 0,-1-1 0,-4 0 0,-1 0 0,6 0 0,-5-1 0,3 1 0,-22-1 0,6 1-402,37 6 1,2 1 401,-17-1 0,2 0-200,-23-8 200,5 8 0,38-3 0,12 11 983,39-4 0,88 6-724,-23 0 1,9 0-588,-1 0 0,7 1 0,5-2 82,-9-2 0,5 0 0,2-1 0,1 1 0,8 1 0,2 2 0,0 0 0,0-2 0,-2 0 0,1-2 0,-2 0 0,-1 1 0,-8 2 0,-1 1 0,-1 1 0,-1-1-82,18 0 0,-2 0 0,-2 0 0,-9 0 0,-2 0 0,0 0 0,1 0 0,0 0 0,-2 0 0,-6 0 0,-2 0 0,-5 0 215,0 0 0,-5 0 113,-9 0 0,-5 0 983,13 0 0,-34 0 0,-3 0 0,-82 0 0,-32 0-492,13 0 1,-10 0-165,18 0 1,-3 0 0,0 0-291,-1 0 1,-1 0 0,-1 0-38,-8 0 0,-1 0 0,-2 0 0,-2 0 0,0 0 0,0 0-328,3 0 0,0 0 0,-1 0 0,-12 0 0,-3 0 0,1 0 0,7 0 0,1 0 0,-2 0 0,-8 0 0,-2 0 0,1 0 0,5 0 0,0 0 0,2 0 0,8 0 0,2 0 0,2 0-164,-21 0 0,5 0 681,3 4 1,6 2-190,20-1 0,2 1 491,-6 0 1,0 0-172,7 3 1,3-1 662,-30 2 0,6 7 0,29-8 0,4-2 0,8 0 0,8-6 0,1 6 0,9-7-387,-1 0-596,7 0 0,-4 0 0,4 0 0,-7 0 0,8 0 0,-6 0 0,5 0 0,0 0 0,-4 0 0,4 0 0,-7 0 0,1 0 0,-1 0 0,1 0 0,-13 0 0,10 0 0,-10 0 0,20 0 0,0 0 0,8 0 0,0 0 0,54 0 0,5 0 0,8 0 0,9 0 0,0 0 0,4 0-492,15 0 0,5 0 0,7 0 0,2 0 164,-24 0 0,3 1 0,-2-2 0,-2-2 0,-1-1 0,-3 1-164,18 2 0,-1-1 0,6-3 0,-3 0 178,-26 4 0,-2 2-2,12-1 1,-1 0 315,-11 0 0,-4 0 983,33 0-250,-13 0-733,-11 0 983,-9 0 0,-2 7 0,0 1 0,-7 7 0,6 7-451,-8-5-532,0 4 0,0 1 0,0 1 0,0 1 0,8 5 0,-6-6 0,16 2 0,-16 4 0,7-12 0,-17 4 0,-2-7 0,-7 0 0,-8-1 0,-1 0 0,-6-6 0,-1-2 0,0 1 0,0-5 0,-5 5 0,-2-6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7:45.392"/>
    </inkml:context>
    <inkml:brush xml:id="br0">
      <inkml:brushProperty name="width" value="0.2" units="cm"/>
      <inkml:brushProperty name="height" value="0.2" units="cm"/>
      <inkml:brushProperty name="color" value="#FFFFFF"/>
    </inkml:brush>
  </inkml:definitions>
  <inkml:trace contextRef="#ctx0" brushRef="#br0">1822 0 24575,'19'0'0,"1"0"0,11 0 0,-8 0 0,19 0 0,-8 0 0,12 0 0,-3 0 0,2 0 0,-2 0 0,15 0 0,-9 0 0,22 0 0,-23 0 0,10 0 0,-12 0 0,-12 0 0,-3 0 0,1 0 0,-9 0 0,8 0 0,-10 0 0,19 0 0,-3 0 0,6 0 0,-12 0 0,-10 0 0,-1 0 0,1 0 0,-1 0 0,0 0 0,0 0 0,0 0 0,-1 0 0,0 0 0,0 0 0,1 0 0,-1 9 0,2-6 0,-1 15 0,0-7 0,12 10 0,-9-9 0,9 7 0,-1-6 0,3 8 0,12 2 0,12 0 0,-10 0 0,23 2 0,-23-2 0,23 1 0,-22-1 0,-2 0 0,-5-1 0,-18-1 0,7 0 0,-11-1 0,-8 0 0,-3-1 0,-42-8 0,-41-3 0,19-7 0,-5-2-667,-12 1 0,-2 0 667,9 0 0,0 0 0,-15 0 0,-1 0 0,5 0 0,0 0-1034,-8 0 1,-1 0 1033,-7 0 0,1 0 0,14 0 0,3 0-535,-1 0 1,1 0 534,2 0 0,2 0 0,13 0 0,2 0-97,-1 0 0,2 0 97,-36 0 0,15 0 0,1-11 1101,12 8-1101,3-8 2048,14 1-2048,10 7 1266,4-7-1266,10 10 249,0 0-249,10-9 0,-8 7 0,8-8 0,-9 10 0,-11 0 0,-3 0 0,-25 0 0,-18 0 0,-16 0-715,32 0 1,-3 0 714,-1 0 0,0 0 0,1 0 0,-1 0 0,-7 0 0,2 0 0,12 0 0,3 0-89,-1 0 0,1 0 89,-34 0 0,27 0 0,4 0 0,12 0 0,12 0 1415,2 0-1415,11 0 192,0 0-192,1 0 0,9 0 0,3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8:51.270"/>
    </inkml:context>
    <inkml:brush xml:id="br0">
      <inkml:brushProperty name="width" value="0.2" units="cm"/>
      <inkml:brushProperty name="height" value="0.2" units="cm"/>
      <inkml:brushProperty name="color" value="#FFFFFF"/>
    </inkml:brush>
  </inkml:definitions>
  <inkml:trace contextRef="#ctx0" brushRef="#br0">595 556 24575,'68'0'0,"-7"0"0,-10 0 0,3 0 0,38 0 0,1 0-867,-41 0 0,0 0 867,41 0 0,-13 0 363,6 0-363,-24 0 0,12 0 0,1 0 334,-14 0-334,-3 0 0,0 0 0,-21 0 879,19 0-879,-33 0 158,8 0-158,-10 0 0,-1 0 0,-82 0 0,4 0 0,-14 0 0,-7 0-713,14 0 1,0 0 712,-7 0 0,-3 0 0,-7-1 0,-1 2-932,8 6 1,-1-1 931,-16-5 0,0 1 0,15 11 0,2 0-608,1-10 0,0-2 608,1 5 0,3 1-306,-27-7 306,42 0 0,3 0 0,-23 0 1172,13 0-1172,15 0 1826,15 0-1826,11 0 1420,10-17-1420,2 3 392,9-14-392,20 6 0,18-1 0,10 0 0,11-1 0,-1 0 0,3-11 0,29 6-459,-44 5 0,1-1 459,6 3 0,2 2 0,-1-1 0,0 0 0,0-5 0,0 0 0,-7 6 0,-1 0 0,8-1 0,-3 0 0,14-14 0,21 9 0,-38 3 0,0 9 0,-17 4 0,-10 10 918,-1 0-918,1 0 0,-10 0 0,-2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8:04.541"/>
    </inkml:context>
    <inkml:brush xml:id="br0">
      <inkml:brushProperty name="width" value="0.2" units="cm"/>
      <inkml:brushProperty name="height" value="0.2" units="cm"/>
      <inkml:brushProperty name="color" value="#FFFFFF"/>
    </inkml:brush>
  </inkml:definitions>
  <inkml:trace contextRef="#ctx0" brushRef="#br0">531 456 24575,'31'8'0,"47"-2"0,-23-6 0,-3 0 0,1 0 0,15 0 0,25 0-2004,3 0 2004,-42 0 0,1 0 0,40 0 0,-42 0 0,0 0 0,43 0 0,0 0 0,-42 0 0,-2 0 480,32 0-480,9 0 0,-24 0 370,-3 0-370,-20 0 0,-11 0 0,-3 0 1021,-15 0-1021,-13 0 133,-16-8-133,-29 6 0,5-13 0,-7 13 0,9-5 0,8 7 0,-6 0 0,14 0 0,-13 0 0,13 0 0,-14 0 0,7 0 0,-9 0 0,-10 0 0,-2 0 0,-20 0 0,7 0 0,-19 0 0,9 0 0,-1 0 0,-8 0 0,20 0 0,-9 0 0,12-9 0,-1 7 0,-10-6 0,7 8 0,2-7 0,4 5 0,17-6 0,-8 1 0,10 5 0,9-6 0,1 8 0,28 0 0,8 0 0,51 0 0,13 0 0,-16 0 0,2 0-918,38 0 918,-35 0 0,3 0-654,-3 0 1,0 0 653,6 0 0,2 0 0,5 0 0,0 0 0,-7 0 0,-1 0 0,-7 0 0,0 0 0,6 0 0,-1 0 0,-12 0 0,0 0-202,6 0 0,-2 0 202,36 0 0,-2 0 0,-25 0 0,-3 0 0,-20 0 0,-3 0 838,-9 0-838,-9 0 1338,7 0-1338,-7 0 453,1 0-453,-3 0 0,-8 0 0,0 0 0,0 0 0,1 0 0,7 0 0,-6 0 0,15 0 0,-15 0 0,15-15 0,-7 11 0,1-18 0,6 13 0,-15 0 0,6 2 0,-8 7 0,0-7 0,-19 5 0,-17-4 0,-22 6 0,-24 0 0,9 0 0,-20 0 0,19 0 0,-19 0 0,9 0 0,-1-9 0,-8 7 0,20-6 0,-9 8 0,12 0 0,-1 0 0,1 0 0,9 0 0,-7 0 0,16 0 0,-6 0 0,9 0 0,0 0 0,9 0 0,-7 0 0,15 0 0,-7 0 0,9 0 0,-1 0 0,1 0 0,7-7 0,1 0 0,14-1 0,9-6 0,19 12 0,10-6 0,11 0 0,10 6 0,-8-15 0,9 7 0,-12 0 0,0-7 0,0 7 0,0 0 0,0-7 0,-9 15 0,-11-13 0,-3 13 0,-15-5 0,6 7 0,-8 0 0,-12 0 0,-28 0 0,-4 0 0,-19 0 0,4 0 0,8 0 0,-8 0 0,1 0 0,7 0 0,-7 0 0,9 0 0,8 0 0,-6 0 0,15 0 0,-6 0 0,7 0 0,1 0 0,0 0 0,0 0 0,-1 0 0,1 0 0,0 0 0,0-6 0,1 4 0,-1-4 0,1-1 0,-1 6 0,-6-12 0,3 11 0,-4-5 0,7 0 0,-9 5 0,-1-5 0,-9 7 0,0-7 0,0 5 0,0-6 0,0 8 0,0 0 0,0 0 0,-9-8 0,7 6 0,-8-6 0,10 8 0,0 0 0,0 0 0,9 0 0,-7 0 0,15 0 0,-15 0 0,15 0 0,-7 0 0,0 0 0,7 0 0,-15 0 0,14 0 0,-5 0 0,7 0 0,1 0 0,-1 0 0,1 0 0,-1 0 0,1 0 0,0 0 0,-1 0 0,1 0 0,-1 0 0,2 0 0,-2 0 0,1 0 0,0 0 0,0 0 0,0 0 0,0 0 0,-1 0 0,1 0 0,-1 0 0,1 0 0,1 0 0,-1 0 0,0 0 0,-1 0 0,1 0 0,0 0 0,0 0 0,0 0 0,0 0 0,0 0 0,0 0 0,0 0 0,0 0 0,-1 0 0,1 0 0,-1 0 0,1 0 0,0-7 0,0 6 0,0-6 0,1 7 0,-1 0 0,0 0 0,0 0 0,0 0 0,1 0 0,-2 0 0,1 0 0,0 0 0,-1 0 0,1 0 0,0 0 0,0 0 0,0 0 0,-1 0 0,1 0 0,0 0 0,0 0 0,1 0 0,-1 0 0,1 0 0,-1 0 0,0 0 0,0 0 0,1 0 0,-1 0 0,0 0 0,7 0 0,2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18:07.251"/>
    </inkml:context>
    <inkml:brush xml:id="br0">
      <inkml:brushProperty name="width" value="0.2" units="cm"/>
      <inkml:brushProperty name="height" value="0.2" units="cm"/>
      <inkml:brushProperty name="color" value="#FFFFFF"/>
    </inkml:brush>
  </inkml:definitions>
  <inkml:trace contextRef="#ctx0" brushRef="#br0">4425 282 24575,'59'0'0,"30"0"0,-34 0 0,4 0-1190,19 0 0,0 0 1190,-20 0 0,1 0 0,16 0 0,-2 0 0,26 0 0,-39 0 0,1 0 0,-5 0 0,-3 0 761,32 0-761,-8 0 0,-11 0 392,-20 0-392,0 0 0,-14 0 0,-15 0 1227,6 0-1227,-8 0 0,-13 0 0,-33 0 0,-32 0 0,-33 0-903,28 0 0,-3 0 903,0 0 0,-4 0-927,8 0 0,-5 0 0,0 0 927,0 0 0,-1 0 0,-2 0-974,-15 0 0,-4 0 0,2 0 974,4 0 0,1 0 0,1 0 0,11 0 0,1 0 0,-1 0-599,-7 0 1,0 0 0,3 0 598,-15 0 0,2 0 0,21 0 0,-2 0 0,2 0 38,-19 0 0,3 0-38,7 0 0,4 0 695,18 0 1,2 0-696,-6 0 0,3 0 2847,-13 0-2847,-8 0 2489,25 0-2489,17 0 1605,-4 0-1605,25 0 896,-6 0-896,20 0 0,23 0 0,28 0 0,48 0 0,-41 0 0,4 0-971,17 0 0,4 0 971,8 0 0,1 0 0,-15 0 0,2 0 0,-10 0 0,3 0 0,-2 0 0,8 0 0,0 0 0,13 0 0,1 0 0,-10 0 0,-3 0 0,-5 0 0,-2 0-335,-5 0 0,-2 0 335,-6 0 0,-2 0 0,1 0 0,-4 0 0,22 0 0,6 0 0,-34 0 0,-1 0 1871,-19 0-1871,7 0 741,-15 0-741,6 0 0,-7 0 0,-20 0 0,-18 0 0,-32 0 0,-28-9 0,-14 6-447,42-1 0,-1-2 447,1 1 0,-1 1 0,-14 3 0,-1-1 0,12-7 0,0-1 0,-19 3 0,1 1 0,19 0 0,2 0 0,-7 0 0,1 1 0,5 5 0,3 0 0,-44 0-94,15 0 94,16 0 0,20 0 0,3 0 0,9 0 0,8 0 889,2 0-889,104 0 0,13 0-982,-32 0 1,10 0 0,-1 0 981,3 0 0,-1 0 0,-1 0 0,15 0 0,0 0-579,-18 0 1,2 0 0,-5 0 578,1 0 0,-2 0-310,8 0 0,-2 0 310,-13 0 0,-4 0 0,29 0 0,-25 0 2632,-14 0-2632,-17 0 1958,-3 0-1958,-21 0 808,-32-9-808,-34-13 0,12 10 0,-7 0-901,-10-5 1,-4 1 900,-5 3 0,-4 1-1258,-13-1 0,-3 0 1258,0 6 0,-1 0 0,27-1 0,0-1 0,2 2 0,-14 5 0,1 1-893,-11-5 0,3 1 893,17 4 0,2 2 0,-15-1 0,0 0 0,6 0 0,2 0-490,0 0 0,3 0 490,12 0 0,1 0 0,-7-1 0,3 2 418,16 3 1,2 1-419,-12-5 0,2 2 0,-25 16 0,-9-7 0,23 8 2216,13 0-2216,13-9 2043,10-3-2043,1-7 1353,-1 0-1353,8 0 634,2 7-634,9-5 0,-1 4 0,1-6 0,0 0 0,-1 0 0,-8 0 0,7 0 0,-7 0 0,1 0 0,-3 0 0,0 0 0,-6 0 0,7 0 0,-9 0 0,0 0 0,-10 0 0,8 0 0,-7 0 0,9 0 0,0 0 0,0 0 0,-10 0 0,8 0 0,-7 0 0,9 0 0,-10 0 0,8 8 0,-8-6 0,1 5 0,-3-7 0,0 0 0,-8 0 0,18 8 0,-7-6 0,9 5 0,0-7 0,0 0 0,-10 8 0,8-6 0,-7 6 0,9-8 0,0 0 0,0 8 0,0-6 0,0 5 0,9-7 0,-7 0 0,15 0 0,-15 8 0,-1-7 0,6 7 0,-4-8 0,8 0 0,6 0 0,0 6 0,11-4 0,6 4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8:54.660"/>
    </inkml:context>
    <inkml:brush xml:id="br0">
      <inkml:brushProperty name="width" value="0.2" units="cm"/>
      <inkml:brushProperty name="height" value="0.2" units="cm"/>
      <inkml:brushProperty name="color" value="#FFFFFF"/>
    </inkml:brush>
  </inkml:definitions>
  <inkml:trace contextRef="#ctx0" brushRef="#br0">1036 2006 24575,'12'-8'0,"-33"-4"0,-20-10 0,-17-2 0,-13 0 0,22 0 0,-22-1 0,22 13 0,-23 0 0,24 12 0,-31 0 0,28 0 0,-3 0 0,22 0 0,11 0 0,9 8 0,3 4 0,9 7 0,0 1 0,9 0 0,3 0 0,19-9 0,3 8 0,24-5 0,3-1 0,14-2 0,14-11-874,4 0 874,-39 0 0,1 0 0,7 0 0,1 0 0,-7 0 0,0 0 0,7 0 0,-1 0 0,-7-6 0,-2-1 0,1 1 0,-1-3 0,2-9 0,-2-3 0,40-8-78,-17-8 78,-18 13 0,-13 1 0,-10 11 0,-4-8 0,-20 10 871,-20-11-871,-29 10 0,-54 2 0,36 2 0,-2 1-499,-6 4 0,-2 1 499,-4-6 0,-2 1-812,-2 5 1,0 2 811,-1-1 0,-1 0 0,-7 0 0,0 0 0,9 0 0,1 0 0,8 0 0,1 0-362,1 0 1,1 0 361,6 0 0,3 0 0,-40 0-77,3 0 77,28 0 944,4 0-944,12 0 1635,12 0-1635,2 0 0,121-13 0,-8-4-810,-15 8 0,12-1 1,-1-2 809,-12-3 0,-1-2 0,3 2 0,18 2 0,4 1 0,-4-1 0,-17-3 0,-2-1 0,2 2 0,14 3 0,4 1 0,-5 0-1093,7-5 1,-1 1 1092,-18 8 0,3 2 0,-3-1-668,17-9 0,-3 3 668,0 9 0,-1 2 0,-8-5 0,-2-1 0,-7 7 0,-1 0-341,-1 0 1,-1 0 340,-7 0 0,-2 0 1031,1 0 1,0 0-1032,0 0 0,-1 0 0,2 0 0,-2 0 0,40 0 0,-4 0 0,0 0 0,-24 0 2270,21 0-2270,-38 0 1695,-1 0-1695,-5 0 998,-19 0-998,20 0 528,-20 0-528,19 0 0,-7 0 0,10 0 0,-11 0 0,-2 0 0,-12 0 0,1 0 0,-1 0 0,1 0 0,-1 0 0,0 0 0,1 0 0,23 0 0,-6-10 0,33-14 0,-10-3 0,14-10 0,-14 13 0,-3 0 0,-23 2 0,-4 10 0,-11 3 0,1 9 0,-27 0 0,-37-12 0,-9 9 0,-9 3-763,-15-7 1,-2 1 762,3 6 0,-3 0-749,12 0 0,-3 0 1,3 0 748,-13 0 0,-1 0 0,12 0 0,-3 0 0,0 0 0,-23 0 0,1 0 0,-2 0 0,1 0 0,10 0 0,-1 0 0,-7 6 0,0 2 0,16 0 0,1 1 0,-7 6 0,0-1-564,8-5 1,2-1 563,7-1 0,2-2-280,8-5 0,0 0 280,1 6 0,3 0 1208,-14-3-1208,-9 9 2182,29-12-2182,10 0 1332,4 0-1332,119 0 0,-7 0-948,14 1 0,9-2 948,-9-5 0,1-3-1093,-19 4 1,3-1 0,1-3 936,5-6 1,1-3 0,4 0 155,-9 7 0,2 1 0,2 0 0,-1 0 0,3-4 0,1 0 0,-1 0 0,-1 1 0,-10 3 0,-1 1 0,-1 1 0,1-1 0,7 0 0,1-1 0,-2 1 0,-3-1 0,5-1 0,-5-1 0,1 1-695,1 4 1,1 0-1,-2 2 695,1-2 0,-1 1 0,-8 3-323,-8 2 1,-3 2 322,20-1 0,-8 0 0,-16 0 1678,22 0-1678,-48 0 3276,-11 0-3088,-17 0-188,-61 0 0,-1 0 0,-11 0 262,-25 0 0,-6 0-262,4 0 0,-2 0-533,23 0 1,-1 0 0,3 0 532,-14 0 0,1 0 0,18 0 0,-2 0 0,1 0 0,-25 0 0,1 0 0,0 0 0,1 0-809,8 0 0,0 0 809,-7 0 0,2 0 0,14 0 0,1 0 0,-18 0 0,1 0 0,16 0 0,1 0 0,-9 0 0,2 0-367,16 0 0,2 0 367,0-5 0,3-3 1562,-32-6-1562,3-12 0,28 2 2432,4 0-2432,23 2 1999,3 1-1999,21 0 1071,2 0-1071,9 1 323,0 0-323,0 0 0,0-1 0,9 1 0,41-15 0,4-3 0,-4 18 0,4-1-422,-7-4 1,-1 0 421,8 4 0,1 0 0,-1-5 0,0-2 0,0 0 0,0 2 0,-1 4 0,2 1 0,6-6 0,3 1-931,20 8 1,2 2 930,-18-5 0,3 0-859,7 8 0,8 2 0,-5 1 859,0 1 0,2 2 0,-2 1 0,7 0 0,-5 2 0,6 3 0,-3 2-640,-18 0 1,1-1-1,-2-1 640,19-6 0,-2 0 0,10 5 0,0 1 0,-8-6 0,-2 0-286,-1-1 0,-1 2 286,-8 6 0,-2-3 0,-7-10 0,-1 1 428,0 10 1,-3 1-429,-6-5 0,-2 0 0,40 6 0,-4 0 0,-14 0 2301,-14 0-2301,-3 0 2291,-12-10-2291,-12 7 1633,8-7-1633,-18 1 690,7 6-690,-11-6 0,1 9 0,-1 0 0,1 0 0,-1 0 0,-25 0 0,-38 0 0,-51 0 0,23 6 0,-6 2-1310,-18 0 0,-1 3 1310,8 3 0,0 2 0,20-5 0,-1 0 0,1-1 0,-18 6 0,2-1 0,-1-6 0,1-1-528,9 0 0,2-2 528,10-5 0,2-2 0,6 1 0,2 0-10,-41 0 10,17 0 0,19 0 0,12 0 2464,12 0-2464,2 0 1209,11 0-1209,1 0 0,8 0 0,3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8:56.867"/>
    </inkml:context>
    <inkml:brush xml:id="br0">
      <inkml:brushProperty name="width" value="0.2" units="cm"/>
      <inkml:brushProperty name="height" value="0.2" units="cm"/>
      <inkml:brushProperty name="color" value="#FFFFFF"/>
    </inkml:brush>
  </inkml:definitions>
  <inkml:trace contextRef="#ctx0" brushRef="#br0">620 0 24575,'29'0'0,"-1"0"0,-9 0 0,13 0 0,24 0 0,-6 0 0,46 0 0,-31 0 0,24 0 0,1 0 0,-13 0-348,-25 0 0,1 0 348,40 0 0,-31 0 0,1 0 0,34 0 0,-36 0 0,0 0 0,31 0 0,-39 0 0,2 0 0,-1 0 0,-1 0 0,40 0 0,-3 0 0,-1 0-49,-24 0 49,8 0 0,-28 0 0,-10 0 0,7 0 0,-8 0 694,0 0-694,-2 0 51,-13 0-51,2 0 0,-1 0 0,0 0 0,0 0 0,-1 0 0,-7 8 0,-13 3 0,-22 0 0,-11 8 0,-11-7 0,-14 1 0,11 7 0,-24-18 0,-4 20 0,-3-19 0,28 3 0,-2 0-553,-40-6 553,40 0 0,-2 0 0,1 0 0,0 0 0,-1 0 0,1 0 0,-39 0 0,3 0 0,29 0 0,2 0 0,14 0 0,-1 0 0,0 0 0,12 0 0,-9 0 553,19 0-553,-18 10 0,-6 4 0,-1 8 0,-22 3 0,9-1 0,-12 0 0,-1 1 0,1 0 0,12 9 0,-10-7 0,10 18 0,-12-7 0,-1 1 0,1 8 0,12-21 0,-9 21 0,9-21 0,0 9 0,4-1 0,12-9 0,11 7 0,4-11 0,10 0 0,35-10 0,48-15 0,-12-2 0,7-4-1576,32-13 0,8-1 1576,-26 12 0,3 1 0,0-2 0,6-8 0,1-2 0,0 3 0,-8 7 0,0 2 0,0-2 0,2-7 0,1-3 0,-1 3 0,23 2 0,0 0 0,-27-2 0,2-2 0,-2 2-947,26 3 0,-4-1 947,-9-11 0,-3 1 0,-6 11 0,-4 1-252,-13-5 1,-1 1 251,4 12 0,-2 0 0,19-14 0,11 19-117,-27-8 117,9 0 2695,-23 8-2695,10-8 2148,0 11-2148,3 0 0,14 0 0,-1 0 0,0 0 0,-13 0 662,10 0-662,-23 0 161,9 0-161,-12 10 0,0-7 0,-10 16 0,-4-8 0,-10 1 0,-1 6 0,0-16 0,1 16 0,-1-16 0,0 8 0,0-10 0,-1 0 0,0 0 0,-9 0 0,-1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9:03.806"/>
    </inkml:context>
    <inkml:brush xml:id="br0">
      <inkml:brushProperty name="width" value="0.35" units="cm"/>
      <inkml:brushProperty name="height" value="0.35" units="cm"/>
      <inkml:brushProperty name="color" value="#FFFFFF"/>
    </inkml:brush>
  </inkml:definitions>
  <inkml:trace contextRef="#ctx0" brushRef="#br0">1 0 24575,'40'0'0,"15"0"0,6 0 0,14 0 0,14 0 0,-11 0 0,-26 0 0,0 0 0,26 0 0,12 0 0,-2 0 0,6 0 0,-2 0-492,-39 0 0,-2 0 349,27 0 143,11 0 276,-14 0-276,-14 0 0,-6 0 0,0 0 0,3 0 0,27 0 0,-53 0 0,-12 0 0,0 0 851,1 0-851,-1 0 0,-8 0 0,-3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8:19.776"/>
    </inkml:context>
    <inkml:brush xml:id="br0">
      <inkml:brushProperty name="width" value="0.35" units="cm"/>
      <inkml:brushProperty name="height" value="0.35" units="cm"/>
      <inkml:brushProperty name="color" value="#FFFFFF"/>
    </inkml:brush>
  </inkml:definitions>
  <inkml:trace contextRef="#ctx0" brushRef="#br0">1 0 24575,'59'12'0,"3"-4"0,0-8 0,-15 0 0,-4 0 0,4 0 0,-10 0 0,19 0 0,6 0 0,-10 0 0,-3 0 0,3 0 0,28 0-431,-27 0 0,2 0 431,-1 0 0,-1 0 0,2 0 0,-1 0 0,1 0 0,-2 0 0,27 0 0,6 0 0,-38 0 0,-1 0 0,-5 0 0,-19 0 0,9 0 862,-12 0-862,11 0 0,-8 0 0,9 0 0,-1 0 0,-8 0 0,9 0 0,-12 0 0,12 0 0,-9 0 0,19 0 0,6 0 0,0 0 0,23 0 0,-10 0 0,13 0 0,-12 11 0,-4 1 0,-13 11 0,-11-2 0,-3-9 0,-10 6 0,-1-16 0,-1 7 0,2-9 0,9 0 0,17 0 0,47 0-492,-39 0 0,4 0 23,21 0 0,5 0 469,9 0 0,1 0 0,2 0 0,0 0 0,-3 0 0,0 0 0,-25 1 0,0 0 0,-2-3 0,19-4 0,-1-1-328,-16 5 0,2 2 0,-2-1-164,25-6 0,-2 0 382,6 2 1,-3-1 109,-25-1 0,-1 0 0,13 0 0,-2 0 0,-22 1 0,-2 1 0,9 4 0,-1 2-64,-7-1 0,-3 0 64,22 0 0,-5 0 0,-33 0 983,6 0-284,-24 0 284,1 0-738,-1 0 1,-8 0 0,-3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18:01:02.437"/>
    </inkml:context>
    <inkml:brush xml:id="br0">
      <inkml:brushProperty name="width" value="0.1" units="cm"/>
      <inkml:brushProperty name="height" value="0.1" units="cm"/>
      <inkml:brushProperty name="color" value="#FFFFFF"/>
    </inkml:brush>
  </inkml:definitions>
  <inkml:trace contextRef="#ctx0" brushRef="#br0">653 1701 24575,'0'-34'0,"0"-21"0,0-6 0,0-20 0,0 29 0,0 0 0,0-14 0,0 5 0,0-1 0,0-4-1495,0-9 1,0-4 1494,0-13 0,0 26 0,0 1 704,0-16-704,0 20 0,0 5 0,0 19 0,0 0 0,0 61 0,0 56 0,1-9 0,-2 9-1362,-5-1 1,-3 7 0,0 1 1361,0 1 0,0 1 0,-4 5 0,-5-6 0,-4 4 0,-2 2 0,4 0-969,2 1 1,3 1 0,0 0 0,-2-1 968,-3-7 0,-2-2 0,0 1 0,2 0-581,5 4 0,2 2 0,0-2 0,-3-2 581,-3-13 0,-2-1 0,0-2 0,3 1 0,7 1 0,4 2 0,-1-2 0,-3-1 0,-11 15 0,-4-3 0,4-1-301,11-9 1,3-1-1,0-4 301,-6 14 0,1-4 0,2-1 0,1-3 0,-1-9 0,2-4 0,6-9 0,1-1 1582,-9-1 1,2-3-1583,9 11 3850,0-5-3850,0-1 0,0-14 4119,0 15-4119,0-20 2334,0-1-2334,0-30 0,0-79 0,0-10 0,0-17-1465,0 30 1,0-5 0,0-4-1,0-3 1465,0 3 0,0-3 0,0-2 0,0-1 0,0-1-969,0-4 0,0-2 1,0-1-1,0 1 1,0 1 968,0 5 0,0 1 0,0 0 0,0 1 0,0-1 0,0-3 0,0 0 0,0 0 0,0 0 0,0 0 0,0 4 0,0 0 0,0 0 0,0 1 0,0 0-578,0-15 1,0 2 0,0-1-1,0 0 578,0 15 0,0 0 0,0-1 0,0 3 0,0 5 0,-1-19 0,0 6 0,3 2 0,4 1 0,2 2 0,-1 5-230,-5-6 1,1 4 229,8 0 0,-1 5 0,-9 19 0,-2 4 0,1-30 2808,0 7-2808,0 35 1215,16-15 1,-12 36 0,11 4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8:22.695"/>
    </inkml:context>
    <inkml:brush xml:id="br0">
      <inkml:brushProperty name="width" value="0.35" units="cm"/>
      <inkml:brushProperty name="height" value="0.35" units="cm"/>
      <inkml:brushProperty name="color" value="#FFFFFF"/>
    </inkml:brush>
  </inkml:definitions>
  <inkml:trace contextRef="#ctx0" brushRef="#br0">1 0 24575,'11'12'0,"45"-3"0,-3-8 0,8-2-492,29 1 0,6 0 164,-25 0 0,2 0 0,2 0 0,11 0 0,2 0 0,3 0 82,-15 0 0,1 0 0,2 0 0,1 0 0,4 0 0,2 0 0,0 0 0,0 0 0,1 0 0,0 0 0,0 0 0,1 0 0,3 0 0,1 0 0,0 0 0,-1 0 0,-3 0 0,0 0 0,-2 0 0,-5 0-82,1 0 0,-5 0 0,2 0 0,13 0 0,3 0 0,-13 0-164,-19-1 0,-4 2 925,25 4 0,-3 2-433,12-4 0,-24 3 0,2 0 491,-12-6 1,1 0-1,28 0 1,4 0-1,-7 0 1,-1 0-1,-2 0 1,2 0-119,7 0 1,2 0-374,0 0 0,4 0-328,-13 0 0,5 0 0,1 0 9,6 0 0,2 0 1,3 0 318,-17 0 0,1 0 0,2 0 0,0 0 0,6 0 0,2 0 0,-1 0 0,-6 0 0,2-1 0,-5 1 0,3 1-246,-9 1 0,4 2 0,-1 0 0,-6 1-82,-7 0 0,-4 1 0,2 2 0,16 2 0,4 2 0,-2 0 93,-11-2 0,-3 1 0,-1 0 235,28 5 0,-5 0 199,-17-2 1,-5 1-200,-7-2 0,-3 2 491,-6-2 1,-2 0-1,1 1 1,0-1-80,38 2 571,-2 8 0,-29-20 0,11 8 0,-24-1 0,10-8 0,-12 8 0,-1 0 0,0-7-748,13 7-235,3-10 0,1 10 0,9-8 0,-9 8 0,12-10 0,-13 10 0,11-7 0,4 7 0,2-10-409,-26 6-1,0 0 410,42-3 0,-34 9 0,5 1 0,18-4 0,3 0-492,-8 5 0,0 2 0,15-1 0,0 1 456,-10-1 0,-1 0 36,2 0 0,1 0 0,0 1 0,0-2 0,-2-5 0,-1-1 0,-7 6 0,-4-2-269,-12-10 1,-4 0 268,39 11 0,-47-13 0,8 0 0,10 0 0,-12 0 0,4 0-12,-2 0 1,2 0 11,5 0 0,1 0 0,-8 0 0,-2 0 0,40 0 0,-41 0 0,1 0 0,40 0 983,-13 0-44,-7 0-343,-38 0-596,-13-10 0,-22-1 0,-50 0 0,-34 3 0,30 7 0,-4 2-376,-32-1 1,0 0 375,29 0 0,0 0 0,-27 0 0,-5 0 0,21-5 0,-2-2 0,2 1-492,-20 4 0,-3 0 164,5-3 0,-5-2 0,8 2-164,9 4 0,0 2 164,-8-1 0,-8 0 0,11 0 4,15 0 0,2 0-4,-14 0 0,-8 0 0,7 0-32,3 0 0,4 0 517,-11 0 0,0 0-157,10 0 0,3 0 0,8 0 0,3 0 0,7 0 0,1 0 983,-40 0-433,4 0-550,14 0 0,0 0 983,14-10 0,-10 7-351,23-17 351,-10 17 0,13-7 0,-1 0-503,1 7-414,0-7-66,-1 10 0,-12 0 0,9 0 0,-9 0 0,-1 0 0,10 0 0,-9 0 0,13 0 0,0 0 0,-1 0 0,-12 0 0,-4 0 0,-12 0 0,0 0 0,-1 0 0,1 0 0,0 0 0,0 0 0,0 0 0,13 0 0,-10 0 0,22 0 0,-21 0 0,21 0 0,-8 0 0,22 0 0,-8 0 0,20 0 0,-8 0 0,19-8 0,12-3 0,84-13 0,-23 10 0,11 1-246,0 3 0,11 2 0,4-1 0,-4 0-82,10-3 0,-2 0 0,12 1 187,-25 4 1,9 1-1,6 0 1,2 0-1,1 1 1,-3 0-1,-6 1-56,9-1 0,-6 1 1,-1 1-1,2-1 0,4 0 56,-11-1 1,2 0-1,3-1 1,0 1-1,2-1 1,-1 2-1,-1 0 0,1 2 1,0 1-1,0 1 1,0 0-1,0 0 1,-1 0-1,-1-1-23,8-2 0,-2 1 0,0-1 0,0-1 0,1 1 0,3 0 23,-2 0 1,3-1-1,1 1 1,1 0-1,0 0 1,-3 0-1,-1 1-23,3 0 0,-2 2 0,-1-1 0,-1 1 0,-1-1 0,-1-1 0,-7 0 0,0-2 0,-1-1 0,-2 1 0,-3 1 0,-4 0-82,7 2 0,-6 2 0,-2-1 0,1 0 0,5 0 0,2 0 0,-4 0 0,-6 0-246,18 0 0,-5 0 0,11 0 0,-3 0 264,-19 0 1,-8 0 1210,12 0 0,7 0-738,-39 0 1,-10 0 0,-18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8:24.460"/>
    </inkml:context>
    <inkml:brush xml:id="br0">
      <inkml:brushProperty name="width" value="0.35" units="cm"/>
      <inkml:brushProperty name="height" value="0.35" units="cm"/>
      <inkml:brushProperty name="color" value="#FFFFFF"/>
    </inkml:brush>
  </inkml:definitions>
  <inkml:trace contextRef="#ctx0" brushRef="#br0">1 238 24575,'58'0'0,"0"0"0,17 0 0,2 0 0,-1 0 0,-1 0-492,-6 0 0,0 0 0,11 0 0,-3 0-298,21 0 790,-27 0 0,0 0 0,26 0-48,-35 0 0,-2 0 48,18 0 674,-2 0-674,-29 0 0,-5 0 0,-7 0 983,10 0-594,-11 0 419,21 0-808,-29 0 0,30 0 0,-22 0 0,0 0 0,8 0 0,-7 0 0,23 0 0,-21 0 0,32 0 0,-19 0 0,25 0 0,14 0 0,-11 0-363,-26 0 0,1 0 363,40 0 0,0 0 0,-41 5 0,0 2 0,41 8 0,-40-8 0,2 1 0,-2 5 0,2-2 0,7-9 0,0-1 0,-6 5 0,1 0 0,5-5 0,1-2 0,0 1 0,-1 0 0,-5 0 0,-2 0 0,1 0 0,-2 0 0,0 0 0,-3 0 0,27 0 0,19 0 0,-34 10 0,-9-7 0,-23 6 0,-10-9 726,-10 10-726,-39-8 0,-65 7 0,2-20-492,13-1 0,-2-5 315,23-4 1,1-1 176,-8 0 0,-1-1 0,-6-5 0,1 1 0,14 11 0,-1 2 0,-14-8 0,0 1 0,14 7 0,1 1-168,0-1 1,2 1 167,-36-14 0,48 14 0,9 1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9:08.748"/>
    </inkml:context>
    <inkml:brush xml:id="br0">
      <inkml:brushProperty name="width" value="0.35" units="cm"/>
      <inkml:brushProperty name="height" value="0.35" units="cm"/>
      <inkml:brushProperty name="color" value="#FFFFFF"/>
    </inkml:brush>
  </inkml:definitions>
  <inkml:trace contextRef="#ctx0" brushRef="#br0">3665 48 24575,'50'0'0,"0"0"0,9 0 0,1 0 0,4 0 0,2 0-492,16 0 0,1 0 0,-17 0 0,1 0 0,22 0 0,2 0 0,-14 0 0,-2 0 388,2 0 1,-1 0 103,6 0 0,-3 0 3,-13 0 1,-2 0-4,1 0 0,-1 0 0,0 0 0,-3 0-167,32 0 167,-3 0 983,-40 0-834,18 0 834,-41 0-110,17 0 110,-24 0-861,0 0 88,-59 0-210,-29 0 0,5 0 0,-14 0 0,-2 0-328,-12 0 0,-4 0 0,-2 0 82,18 0 0,-1 0 0,-2 0 0,-2 0 49,3 0 0,-3 0 1,-1 0-1,-1 0 0,3 0-49,-15 0 0,2 0 0,0 0 0,-2 0 49,11 0 0,0-1 1,-2 1-1,1 0 0,0 1 0,0 1 0,0 1 1,0 1-1,3 0 0,3 1-49,2-2 0,5 1 0,0 1 0,-1 1 0,-6 2 0,-2 1 0,1 1 0,6 0-82,1 1 0,5 0 0,-2-1 0,-12-2 0,-3-3 0,2 2 0,12 3 0,3 1 0,1-3-164,-27-6 0,3-1 983,9 6 1,4 0-108,7-6 1,1-2-385,8 1 0,1 0 491,0 0 1,2 0-1,7 0 1,2 0 491,-41 0-492,41 0 1,1 0 491,-26 0-891,-12 0-92,16 0 0,-1 0 0,14 0 0,2 0 983,1 0 0,21 0 0,-19 0-136,21 0-24,1 0-823,2 0 430,12 0-430,-1 0 0,0 0 0,92 0 0,1 0 0,-12 0 0,12 0 0,-2 0-492,25 0 0,0 0 0,2 1 0,2-2 164,-25-3 0,2-2 0,-3 1-164,15 4 0,-1-2 164,-17-5 0,1-4 0,-2 3 327,17 7 0,-2 1-491,0-6 0,-3 0 400,-15 0 0,-2 1 92,0 5 0,-3-1-294,32-10 294,-41 6 0,1 0 0,40 3 415,-32-2 1,3-2-416,0 0 0,1 1 0,8 4 0,1 1 0,-1-6 0,0 1 0,1 5 0,-2 2 0,-7-1 0,0 0 0,6 0 0,0 0 0,-6 0 0,-1 0 0,0 0 0,1 0 0,6 0 0,0 0 0,-6 0 0,0 0 0,7 0 0,2 0 0,-1 0 0,1 0 0,-1 0 0,0 0 0,0 0 0,0 0 0,1 0 0,-1 0 0,-9 0 0,1 0 0,7 0 0,-2 0 0,-13 0 0,-1 0 491,-1 0 1,0 0-1,-2 0 1,-2 0-474,27 0-18,11 0 0,-14 0 983,-14 0-594,10 0-7,-22 0-382,22 0 983,10 0-613,-15 0-370,26 0 462,-44 0-462,23 0 0,-9 0 0,12 0 0,0 0 0,0 0 0,0 0 0,0 0 0,1 0 0,-14 0 0,-3 0 0,-13 0 0,0 0 0,0-11 0,0 9 0,1-8 0,-1 10 0,13 0 0,-10-11 0,24 9 0,-24-8 0,23 10 0,-10 0 0,1 0 0,-4-10 0,-1 7 0,-8-7 0,9 10 0,-13 0 0,9 0 0,-6 0 0,-5 0 0,-1 0 0,-19 0 0,9 0 0,-12 0 0,1 0 0,-1 0 0,0 0 0,1 0 0,-1 0 0,1 0 0,-1 0 0,1 0 0,-1 0 0,0 0 0,1 0 0,-1 0 0,1 0 0,-2 0 0,1 0 0,-1 0 0,1 0 0,0 0 0,0 0 0,0 0 0,-10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18:01:04.838"/>
    </inkml:context>
    <inkml:brush xml:id="br0">
      <inkml:brushProperty name="width" value="0.1" units="cm"/>
      <inkml:brushProperty name="height" value="0.1" units="cm"/>
      <inkml:brushProperty name="color" value="#FFFFFF"/>
    </inkml:brush>
  </inkml:definitions>
  <inkml:trace contextRef="#ctx0" brushRef="#br0">1 1215 24575,'0'-57'0,"0"0"0,0-13 0,0-4 0,0-9 0,0-1-1767,0 1 0,0 0 1767,0 2 0,0 3 0,0 10 0,0 3 227,0 9 0,0 2-227,0 0 0,0 4 723,0-11-723,0 5 0,0 65 0,21 67 0,-18-24 0,-1 6-271,5 10 0,2 7 1,-3-2 270,-6 13 0,0 1 0,6-14 0,2 4 0,-1-4 0,-5 12 0,1-5-308,8-11 0,0-2 308,-10-2 0,-2-3-49,1 24 49,0-2 0,16-28 0,-12-20 2512,12 1-2512,-16-47 1261,0-40-1261,0-30 0,0 18 0,0-3-376,-1 10 1,2 0 375,6 1 0,4-2 0,0-8 0,2 1 0,10-24 0,-3 34 0,-3 2 0,-12-10 0,12 4 0,-17 21 0,15 16 0,-11 37 0,10 50 0,-12 8 0,-4 12-1073,2-22 0,0 2 0,0 4 1073,0 23 0,0 6 0,0-1 0,0-9 0,0-1 0,0 1 0,0 7 0,0 2 0,0-2 0,0-9 0,0-2 0,0 1 0,0 0 0,0 0 0,0-1-716,0-8 0,0-1 0,0-2 716,0 26 0,0-6-348,0-25 1,0-4 347,0-12 0,0-5 0,0 12 0,0-5 3334,0-20-3334,0 1 2544,0-32-2544,0-78 0,0 3 0,0-12-1149,0 0 0,0-8 0,0-2 1149,0 17 0,0-1 0,0-1 0,0 2 0,0-16 0,0 1 0,0-1 0,-1 12 0,0-3 0,1 1 0,2 2 0,5-13 0,3 3 0,-2-2 0,-6 16 0,-3-2 0,2 0 0,3 3 0,10-16 0,4 2 0,-4 2-557,-11 8 0,-3 3 1,2 5 556,8-4 0,2 5-127,-2 0 0,-3 7 127,-2 0 0,13 6 0,-18 20 0,0 16 0,0 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18:01:07.813"/>
    </inkml:context>
    <inkml:brush xml:id="br0">
      <inkml:brushProperty name="width" value="0.1" units="cm"/>
      <inkml:brushProperty name="height" value="0.1" units="cm"/>
      <inkml:brushProperty name="color" value="#FFFFFF"/>
    </inkml:brush>
  </inkml:definitions>
  <inkml:trace contextRef="#ctx0" brushRef="#br0">437 1721 24575,'0'-35'0,"0"0"0,0 1 0,0-17 0,0-4 0,0-1 0,0 5 0,0-1 0,0 11 0,0-32 0,0 31 0,0-14 0,0 19 0,0 0 0,0 1 0,0 45 0,0 18 0,0 29 0,0 12-1058,0 1 0,0 5 1058,0 20 0,0 4-1182,0-2 1,0 0 1181,0 1 0,0-1 0,0-12 0,0-3 0,0 1 0,0-5 0,0-21 0,0-3 0,0 0 0,0-3 0,0 10 0,0-4 0,0-19 1843,0-1-1843,0 1 2636,0-47-2636,0 2 0,0-84 0,0 1-1372,0 15 1,0-7 1371,0-13 0,0-4-1081,0 25 0,0-2 1,0-2 1080,0-7 0,0-1 0,0-1 0,0 1 0,0 0 0,0 0 0,0 1 0,0-1 0,0 0 0,0-1 0,0 1 0,0 1 0,0 7 0,0 2 0,0 2-684,0-25 0,0 4 684,0 12 0,0 9-14,0-16 14,0-7 0,0 56 2028,0 17-2028,0 29 0,0 49 0,-40 31 2687,30 2-2687,-10-24 0,1 2 0,18-9 0,2-1 0,-11 12 0,0 0 0,8 0 0,-1-1 0,-7-10 0,1-1 0,9-2 0,0-2 1858,-18 31-1858,13-20 0,-13 13 0,18-32 20,0 13-20,0-19 0,0 0 0,0 0 774,0 0-774,0 0 0,0 1 0,0-1 0,0 0 0,0 0 0,0 0 0,0 1 0,0-1 0,0 1 0,0-1 0,0 0 0,0 0 0,0 1 0,0-2 0,0 0 0,-15-16 0,-4-4 0,-14-30 0,14-5 0,-13-35 0,27-6 0,-14 11 0,0-3-509,16-1 0,1-2 509,-6-10 0,-3 0 0,1 11 0,2 0 0,7-10 0,-3 3-13,-30-5 13,29-32 0,-11 57 0,16-14 0,0 20 0,0 16 0,0 5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18:01:24.855"/>
    </inkml:context>
    <inkml:brush xml:id="br0">
      <inkml:brushProperty name="width" value="0.1" units="cm"/>
      <inkml:brushProperty name="height" value="0.1" units="cm"/>
      <inkml:brushProperty name="color" value="#FFFFFF"/>
    </inkml:brush>
  </inkml:definitions>
  <inkml:trace contextRef="#ctx0" brushRef="#br0">786 4448 24575,'0'-35'0,"0"31"0,0 95 0,0-14-833,0-5 0,0 3 833,0-23 0,0-1 0,0 2 0,0 3 0,0 10 0,0 0 0,0-11 0,0-1 0,0-1 0,0-3 540,0 31-540,0-21 275,0-5-275,0-20 0,0-30 0,0-53 0,0-5 0,0-9-686,0-19 0,0-4 686,0-11 0,0-1-1231,0 0 0,0 1 1231,0-1 0,0 1 0,0-1 0,0 1 0,0-1 0,0 1 0,0 13 0,0 0-743,0-11 1,0 2 742,0 21 0,0 2 0,0-12 0,0 2-223,0 23 0,0 3 223,0-1 0,0 4 1688,0-12-1688,0 6 2425,0 19-2425,0 0 1865,0 31-1865,0 52 0,0 6 0,0 10-1129,0 33 0,0 6 1129,0-2 0,0 2 0,0-18 0,0 2 0,0 0-1083,0-8 0,0-2 0,0 3 1083,0 8 0,0 2 0,0-2 0,0-8 0,0-2 0,0 0-663,0-1 0,0 0 0,0-3 663,0 26 0,0-3-409,-2-10 0,4-4 409,6-22 0,0-2 868,-7 7 1,2-6-869,13-11 3006,-16 32-3006,0-43 2622,15-16-2622,4-19 0,0-64 0,1-21 0,0-12-1236,-6 9 0,-1-8 1236,-5 20 0,-2-7 0,1-2 0,2 5 0,5-2 0,2 4 0,-1-4-900,-6 2 1,-2-4-1,0-2 1,0 4 899,2-10 0,0 3 0,2-1 0,6-10 0,1-1 0,-5 4-657,-10 17 0,-4 3 0,5 1 657,9-1 0,5 0 0,-5 5-499,-9-14 0,-2 3 499,9 1 0,-1 3 0,-9 10 0,-2 3 1074,1 8 1,0 4-1075,0-31 0,0 8 3555,0 35-3555,15 1 2825,-12 73-2825,12 38 0,-14 0 0,-2 7-114,1-9 1,0 1 113,0 21 0,0 4-1176,0 2 1,0 2 1175,0 0 0,0 1 0,0-25 0,0 1 0,0-4 0,0 12 0,0-2 0,0 13 0,0-5-539,0-31 1,0-2 538,0 21 0,0-2-426,0 9 426,0-32 0,0-2 1647,0 10-1647,0 14 2584,0-34-2584,0 15 1354,0-65-1354,0-41 0,0-24 0,0-13-1163,0 22 1,0-2 0,0-4 1162,0-23 0,0-5 0,0-3-935,0 18 1,0-2-1,0 0 1,0 2 934,0-11 0,0 3 0,0-3 0,0 15 0,0-4 0,0 2 0,0 4-709,1-1 1,0 3 0,-3 1 708,-4-3 0,-3 1 0,2 1-427,5-25 0,-1 6 427,-8 24 0,0 5 1159,10 12 1,2 4-1160,-1-11 3543,0 36-3543,0 71 0,0 6 0,0 10 349,0 18 1,0 6-350,0-14 0,0 3 0,0 1-567,0 0 0,-1 0 0,2 2 567,6 7 0,2 3 0,-2-1 0,-5 0 0,-2 0 0,4-1 0,10-9 0,3 0 0,-3-2 0,-11 1 0,-3-1 0,2-4-657,8 14 0,1-4 657,0 1 0,-2-5-167,-7-20 0,1-5 167,16 32 1935,-19-28-1935,0-20 3194,16 1-3194,-11-32 0,11-52 0,-14-6 0,-4-9-272,2-18 1,0-7 271,0 16 0,0-5 0,0 0-893,0 0 0,0 0 0,0-2 893,0-8 0,0-1 0,0-1 0,0 1 0,0-1 0,0 2 0,0 8 0,0 1 0,0 2-641,0-26 0,0 5 641,0 14 0,0 5-92,0 20 0,0 4 92,0-31 1894,0 27-1894,0 51 0,0 44 0,0 27 0,0-4 0,0 7 43,0 11 1,0 8 0,0 0-44,0-10 0,0-1 0,0 1 0,0 9 0,0 1 0,0 0-669,0 0 1,0 0 0,0-1 668,0 2 0,0-1 0,0-2 0,0-6 0,0-2 0,0-2-594,0 24 0,0-3 594,0-14 0,0-5-134,0-21 0,0-4 134,0 32 2394,0-28-2394,0-19 3704,0-47-3704,0-67 0,0-1 0,0-11-1069,0-7 1,0-8 1068,0 27 0,0-7 0,0 0 0,0 5 0,0 5 0,0 5 0,0-6 0,0-2 0,0-6 0,0-1 0,0 4 0,0-10 0,0 2 0,0 2 0,0 6 0,0 1 0,0-1-623,0-7 0,0-1 0,0 7 623,0-6 0,0 7-302,0 10 1,0 4 301,0 11 0,0 6 0,0-13 0,0 6 3517,0 50-3517,0 52 0,0 20 0,0 13-332,0-15 0,0 4 1,0 3 331,0 23 0,0 5 0,0 2-748,0-17 1,0 2-1,0 0 1,0-2 747,0 9 0,0-1 0,0 4-847,0-1 1,0 7 0,0 0-1,0-7 847,0 1 0,0-5 0,0 3 0,0-10 0,0 3 0,0-1 0,0-3-528,0 8 1,0-4 0,0-2 527,0-8 0,0-2 0,0-4 526,0 14 0,0-4-526,0-11 0,0-5 1278,0-10 0,0-7-1278,0 13 4105,0-5-4105,0-66 0,0-35 0,0-17 0,0-20 0,0-11-815,0 2 1,0-9 0,0-4 814,0 13 0,0-5 0,0-1 0,0 1-898,0-1 0,0 1 0,0-2 1,0-4 897,0 22 0,0-3 0,0-2 0,0 0 0,0 0 0,0 1 0,0-11 0,0-1 0,0 1 0,0 2 0,0 2 0,0-12 0,0 4 0,0 0 0,0 0-485,0 17 1,0-1-1,0 0 1,0 3-1,0 2 485,0-1 0,0 4 0,0 1 0,0 0-373,0-18 0,0 1 0,0 2 373,0 0 0,0 1 0,0 8 1081,0 6 0,0 5-1081,0 0 0,0 8 4071,0-1-4071,0 52 0,0 48 0,0 31 0,0-6 0,0 7 0,0 5-83,0 4 1,0 5 0,0 4-1,0 1 83,0 4 0,0 1 0,0 2 0,0 3-500,0-10 0,0 3 1,0 0-1,0 2 0,0-1 500,0 1 0,0 2 0,0-1 0,0-1 0,0-3 0,0 10 0,0-2 0,0-1 0,0 4-483,0-7 1,0 6-1,0-1 1,0-3-1,0-7 483,0 10 0,0-8 0,0 4-353,0-4 1,0 4-1,0 0 1,0-8 352,0-7 0,0-6 0,0-1 834,0 28 0,0-9-834,0-32 0,0-5 3459,0 42-3459,0-57 4381,0-32-4381,0-47 0,0-31 0,1-12 0,-2-13-382,-4 19 1,-3-8 0,0-4 0,2 1 381,3 1 0,2 0 0,0-2 0,-1-5-790,-2-1 1,-2-4 0,-1-3 0,2-2 0,1 0 789,2 9 0,1 0 0,2-2 0,-1 0 0,1-2 0,0-1-445,-1 5 1,0-2 0,0-2 0,0 1-1,0 0 1,0 2 0,0 4 444,0 1 0,0 3 0,0 3 0,0-1 0,0-1 0,0-3-313,0 1 1,0-4 0,0-2 0,0 0 0,0 3 0,0 4-1,0 7 313,0-10 0,0 8 0,0 2 0,0-5 33,0-5 1,0-6 0,0-1 0,0 3 0,0 8-34,0-12 0,0 7 0,0 4 573,0 6 0,0 2 0,0 7-573,0-1 0,0 7 0,0 7 0,0 13 3121,0 30-3121,0 102 0,0-7 0,0 14 203,0-19 1,0 8 0,0 3 0,0 0-204,0 0 0,1 1 0,-1 0 0,-1 0 0,-4 0 0,-2-1 0,0 0 0,2 3-10,3 10 0,1 2 0,1 0 0,-2-2 10,-4-12 0,0-3 0,-1 1 0,2 1 0,3 7 0,3 2 0,0 1 0,-1-2 0,1-1 0,0 0 0,-1-1 0,-2-4 0,-2-10 0,-3-2 0,0-2 0,2 0 0,3 25 0,1 0 0,-2-5-233,-4-15 1,-2-3 0,2-1 232,5 1 0,3-1 0,0-4-323,-1 14 0,0-4 323,0-11 0,0-4 1665,0-12 1,0-5-1666,0 12 4173,0-5-4173,0-20 2731,-15-16-2731,-5-19 0,9-49 0,3-23 0,-11-5 0,0-8-1215,7-6 0,2-11 0,1-1 1215,2 18 0,0-1 0,0-1 0,-2 1 0,-2 7 0,-3 1 0,1 0 0,3-3 0,6-10 0,5-3 0,0 1 0,-5 2 0,-6 12 0,-4 3 0,0 1 0,4-1 0,6-1 0,4-1 0,0 2 0,-2 1-549,-6-17 0,-2 2 0,3 5 549,7-17 0,0 7 0,-9 23 0,0 6 0,4-18 0,-13 27 0,18 65 0,0 36 0,0 17 0,0 19 0,0 13-1029,0-19 0,0 7 1,0 5-1,0 0 1029,0 7 0,0 2 0,0 2 0,0 3-219,0-10 0,0 2 0,0 2 0,0 0 0,0 1 219,0-11 0,0 2 0,0 0 0,0-1 0,0-1 0,0-4 0,0 22 0,0-5 0,0-1 0,0 2-325,0-11 0,0 3 0,0 0 0,0-3 1,0-4 324,0-4 0,0-4 0,0-1 0,0 3-407,0 13 0,0 4 0,0 0 0,0-3 407,0-14 0,0-3 0,0-1 0,0 1 387,0 25 1,0 0 0,0-6-388,0-24 0,0-4 0,0 1 0,0 7 0,0 0 0,0-6 1400,0-8 0,0-4-1400,0 11 0,0-4 3539,0-2-3539,0-5 3917,0-20-3917,0-31 0,0-39 0,0-35 0,0-5 0,0-16 0,0-9 0,0-1-608,0 20 0,0-2 0,0-3 0,0-3 1,0-1-1,0-2 608,0 1 0,-1-3 0,0-2 0,1-2 0,0-1 0,0 0 0,2 0-494,0 5 1,2-1 0,0-1-1,0 0 1,1-1 0,0 0-1,0 1 1,0 2 493,-1 2 0,0 0 0,1 1 0,-1 0 0,1 0 0,0 2 0,1 0 0,1 2-434,1-3 1,0 1-1,2 2 1,0 1 0,0-1-1,0 0 1,0-1 433,0-7 0,0-3 0,0 0 0,0 0 0,0 2 0,-1 4 0,-1 6-364,0-2 0,-3 7 1,1 2-1,0 0 1,1-3 363,4-11 0,1-3 0,1-1 0,-2 3 0,-3 5 291,-5 6 1,-4 3-1,1 4 1,4 1-292,10-16 0,4 3 0,-5 10 0,-10 13 0,-1 5 0,9 4 0,-1 7 2710,-10 11-2710,15 16 0,-11 70 0,4 10 0,-1 12 287,-5 3 1,-3 8 0,0 5-288,1 1 0,0 6 0,0 3 0,0 3-89,0-9 1,0 3-1,0 2 1,0 1-1,0 2 89,0-8 0,0 2 0,0 1 0,0 1 0,0 1 0,0 1-262,0-6 0,0 2 0,0 2 1,0 0-1,0-2 0,0-2 1,0-4 261,0 9 0,0-5 0,0-1 0,0 0 0,0 6-321,0-13 1,0 5-1,0 2 1,0 1 0,0-2-1,0-4 1,0-6 320,0 20 0,0-9 0,0-1 0,0 3-5,0-6 1,0 2-1,0 1 1,0-2-1,0-3 5,0 3 0,0-2 0,0-4 0,0-3 463,0 2 0,0-4 1,0-2-464,0 26 0,0-4 1258,0-13 1,0-7-1259,0 13 4166,0-10-4166,0-43 4524,0 1-4524,0-79 0,0-23 0,0-16-1071,0 5 0,0-7 0,0-7 1071,0 15 0,0-5 0,0-4 0,0-2 0,0 0-832,0-7 1,0-1 0,0-1 0,0-2 0,0-2 831,0 7 0,0-3 0,0-1 0,0 0 0,0 1 0,0 3-645,0-8 0,0 3 0,0 0 1,0 1-1,0-3 645,0 10 0,-1-2 0,0-1 0,1 1 0,0 3 0,2 3-473,4-18 0,1 5 0,1 3 0,-2-2 473,-4-1 0,-1-1 0,-1 1 0,3 3 195,3 8 0,2 1 0,0 4 0,-3 5-195,-4 6 0,-2 4 0,1 2 1151,0-35 0,0 10-1151,0 0 3813,0 10-3813,0 89 0,0 33 0,0 18 0,0 2 0,0 9 0,0 3 38,0 19 0,0 7 0,0 4-38,0-26 0,0 3 0,0 3 0,0 1 0,0 1-454,0 7 1,0 1-1,0 2 1,0 1-1,0 0 454,0-11 0,0 1 0,0 1 0,0 0 0,0-1 0,0-1 0,0 11 0,0-1 0,0-1 0,0 0 0,0-1 0,0-2 0,0-1 0,0 0 0,0-2 0,0-1-654,0 9 1,0-2 0,0-1 0,0 2 653,0-13 0,0 2 0,0-1 0,0 1 0,0-2 0,0 14 0,0-1 0,0-1 0,0-1-342,0-7 1,0 0 0,0-3 0,0-3 341,0 10 0,0-3 0,0-3 461,0-8 0,0-1 0,0-7-461,0 5 0,0-5 1609,0 0 0,0-8-1609,0 0 4535,0-5-4535,0-20 3685,0 1-3685,-16-17 2011,-4-55-2011,0-63 0,11 11 0,1-15-1552,1 25 0,-1-8 1,0-4-1,2-1 1552,4 13 0,1 0 0,0-2 0,0-2 0,-1-5-663,-1 5 0,-1-4 1,-1-4-1,0-2 0,0 2 1,2 2-1,0 6 663,2-8 0,0 6 0,2 2 0,0-2 0,-1-4 0,0-5 0,0-6 0,0-2 0,0 1 0,0 4 0,0 6-668,0-6 0,0 7 0,0 2 0,0-4 668,0 7 0,0-3 0,0-1 0,0 2 0,0 5-282,0-2 1,0 4 0,0 2-1,0 2 282,0-16 0,0 3 0,0 8 1102,0 4 0,0 6-1102,0 1 0,0 6 3850,0 1-3850,0 36 0,0 97 0,0 12 0,0 17 14,0-30 1,0 5-1,0 4 1,0 1-15,0 10 0,0 4 0,0 2 0,0 2-375,0-9 1,0 4-1,0 0 1,0-1 0,0-4 374,0 3 0,0-4 0,0 0 0,0 3 0,0-5 0,0 4 0,0 1 0,0-2 0,0-3 0,0 4 0,0-4 0,0 0 0,0 1 0,0 8 0,0 1 0,0 1 0,0-3-383,0-7 0,0 0 0,0-3 0,0-2 383,0 10 0,0-3 0,0-7-238,0 8 0,0-7 238,0-15 0,0-6 2820,0 18-2820,0-19 4582,0-5-4582,0-99 0,0-8 0,0-13-690,0-18 1,0-12-1,0-8 690,0 22 0,0-4 0,0-4 0,0-2 0,0-2-636,0 1 0,0-2 0,0-2 1,0-2-1,0-2 0,0 0 636,0 6 0,0-3 0,0 0 0,0-2 0,0 2 0,0 1 0,0 2-491,0-1 0,0 3 0,0 0 0,0 2 1,0-1-1,0-2 491,0-4 0,0-3 0,0-1 0,0 2 0,0 4 0,0 4-402,0-14 0,0 7 1,0 1-1,0 0 402,0-1 0,0 0 0,0 0 0,0 3 0,0 8 0,0 0 0,0 4 0,0 5 0,0 5 0,0 6 0,0 2 955,0-24 1,0 9-956,0-5 3308,0 27-3308,0 52 0,0 77 0,0 14 0,0 14 260,0-16 0,0 6 0,0 5-260,0-5 0,0 4 0,0 2 0,0-3 0,0-8 0,0-1 0,0 0 0,0 1 0,0 7 0,0 2 0,0 0 0,0-2 0,0-8 0,0-2 0,0 0 0,0 1 153,0 1 0,0 2 0,0-2 0,0-3-153,0 13 0,0-5 0,0 0-326,0 0 0,0-1 1,0-8 325,0-6 0,0-6-62,0 1 1,0-8 61,0 0 3977,0-5-3977,0-19 0,0-80 0,0-8 0,0-13-282,0-18 1,0-14 0,0-5 281,0 9 0,0-6 0,0-1 0,0 2-613,0 7 1,0 1 0,0 0-1,0-2 613,0 11 0,0-2 0,0 0 0,0 1 0,0 4 0,0-25 0,0 5 0,0-1 0,0 22 0,0 0 0,0 1 0,0 1 0,0-15 0,0 2 0,0 4-380,0-19 0,0 8 380,0 22 0,0 7 0,0-19 0,0 28 0,0 120 0,0 45-52,0-40 0,0 1 0,0 10 52,0 2 0,0 9 0,0 6 0,0 1 0,0-2-54,0-2 0,0 1 1,0 0-1,0-2 1,0-1 53,0 8 0,0-3 0,0 0 0,0 3 0,0-13 0,0 3 0,0 1 0,0-3 0,0-2 0,0 3 0,0-3 0,0-1 0,0 3 0,0 6 0,0 2 0,0 0 0,0 0 0,0-1 0,0 0 0,0-1 0,0-5-230,0 5 0,0-4 0,0-2 230,0-8 0,0-2 0,0-7-278,0 1 0,0-9 278,0 21 3119,0-29-3119,0-18 4785,0-1-4785,0-46 0,0-66 0,0 17 0,0-10 0,0-4-624,0-13 0,0-4 0,0-5 624,0 6 0,0-4 0,0-2 0,0-2 0,0 13 0,0-2 0,0-1 0,0 2 0,0 4 0,0-3 0,0 4 0,0 0 0,0-5 0,0 0 0,0-5 0,0-2 0,0 4 0,0 8 0,0-6 0,0 7 0,0-3 0,0 1 0,0-5 0,0 1 0,0 5-657,0 0 1,0 5-1,0 2 657,0-16 0,0 6-106,0 15 0,0 8 106,0-2 0,0 6 0,0 65 0,0 35 0,0 19 0,0-3 0,0 8 0,0 5-21,0 5 0,0 6 1,0 4-1,0-1 21,0 4 0,0 1 0,0 1 0,0 2-244,0-13 0,0 3 0,0 0 0,0-1 0,0-2 244,0 5 0,0-2 0,0 0 0,0 2 0,0-8 0,1 3 0,0 0 0,-1-1 0,-2-4 0,-3 3 0,-2-3 0,-1-1 0,3 3 0,3 13 0,3 3 0,-2 0 0,-3-4-506,-6-13 1,-5-2 0,1-2 0,4 0 505,7 16 0,5-1 0,-6-5-302,-10-15 1,-3-4 0,5-3 301,8 21 0,3-7 1248,-9-19 0,0-4-1248,-7 30 3914,13-27-3914,-12-19 3556,16-47-3556,-22-68 0,18 15 0,3-11-882,-6-5 0,-1-8 0,1-4 882,6 17 0,1-3 0,1-1 0,-1-3-957,0-12 1,0-3 0,0-1 0,0 2 956,0 7 0,0 2 0,0-1 0,0-1 0,0-11 0,0-3 0,0 2 0,0 5 0,0 0 0,0 6 0,0-4 0,0 5 0,0-5 0,0 0 0,0 7-526,0 3 0,0 5 0,0 1 526,0-3 0,0 2 0,0 6-60,0-1 0,0 9 60,0-20 0,0 27 2994,0 82-2994,0 56 0,0-10 0,0 10 634,0-10 0,0 5 0,0 0-634,0-1 0,0 1 0,0 2-318,0 7 1,0 2 0,0 1 317,0-1 0,0 0 0,0-2 0,0-7 0,0-1 0,0-2-911,0 25 1,0-5 910,0-12 0,0-7-191,0 13 191,0 9 2119,0-57-2119,0 15 3306,0-50-3306,0-30 0,0-59 0,0 18 0,0-6 318,0-11 1,0-3-319,0-10 0,0-3 0,0 0 0,0 4 0,0 22 0,0 1 0,0-22 0,0 5 0,0-4 144,0 24 0,0 5-144,0 2 0,16 21 0,-12 55 0,12 51 0,-14 9 0,-4 10-1143,2-20 1,0 2 0,0 5 1142,0 21 0,0 6 0,0 2-697,0-17 1,0 0 0,0 2 0,0 0 696,0 0 0,0 0 0,0 1 0,0-1 0,0-1 0,0 0 0,0 0 0,0-1-662,0-1 0,0 0 0,0-1 0,0-3 662,0 13 0,0-4 0,0 1-502,0 10 1,0 1 0,0-5 501,0-24 0,0-5 0,0 0 319,0 32 1,0-8-320,0-33 0,0-5 3263,0 31-3263,0-27 3327,0-20-3327,-15-16 0,11-63 0,-3-2 0,-1-10-239,6-14 1,3-10 0,0-2 238,-1-6 0,0-2 0,0-7-455,0 18 0,0-6 0,0-3 0,0 2 0,0 6 455,0-20 0,0 6 0,0-7 0,0 17 0,0-6 0,0-3 0,0 3 0,0 7 0,0-16 0,0 7 0,0-2 0,0 9 0,0-2 0,0 0 0,0 2-988,0-17 1,0 3 0,0 6 987,0 20 0,0 5 0,0 3-202,0-22 0,0 8 202,0 23 0,0 6 2188,0-12-2188,0 35 0,0 99 0,0 12 0,0 15 286,0-24 0,0 3 0,0 4-286,1-4 0,-1 4 0,-1 1 0,1-3 0,0 9 0,0-3 0,0 3 0,0-10 0,0 2 0,0 1 0,0-1 38,0-7 1,0 0-1,0-1 1,0 3-39,0 6 0,0 1 0,0 1 0,0-2 0,0-6 0,0 0 0,0-2 0,0-2-400,0 18 0,0-2 0,0-5 400,0 18 0,0-8-158,0-23 0,0-6 158,0 19 2653,0-28-2653,0-20 4014,0-31-4014,0-51 0,0-8 0,0-8 51,0-18 1,0-6-52,0 14 0,0-5 0,0 3 0,0-25 0,0 0 0,0 26 0,0-3 0,0 3 0,-1-24 0,2 4-497,9 9 1,0 2 496,-8 1 0,1 2 0,6 10 0,2 5-61,5-26 61,-12-9 0,12 58 0,-1-14 0,-11 64 0,11 42 0,-14-3 0,-2 7 352,1 22 0,0 5-352,0 1 0,0 0 0,0-1 0,0 0 0,0 12 0,0-2 0,0-22 0,0-2 421,0 1 0,0-2-421,0-13 0,0-5 67,0 12-67,0-5 0,0-19 0,0-32 1912,0-29-1912,0-59 0,0 31 0,0-5-640,0-21 0,0-4 640,0 0 0,0-2 0,0-12 0,0-1 0,0 1 0,0 1 0,0-4 0,0 5 0,0 33 0,0 0-489,0-29 0,0 5 489,0 11 0,0 17 0,0 3 0,0-3 0,0 66 0,0 67 0,0 3 0,0 9-233,0-3 1,0 3 232,0-17 0,0 2 0,0-1 0,0 26 0,0 0 0,0 1 0,0 2 0,0-27 0,0 1 0,0-4 0,0 14 0,0-4 0,0 0 0,0-5 728,0 14-728,0 8 0,0-57 0,0-31 0,-22-87 0,18 1 0,3-15-1154,-4 22 0,-1-6 1,-1-3-1,3-1 1154,2-6 0,3-1 0,0-2 0,-1-3-478,0 10 1,0-4 0,0 0 0,0 0 0,0 1 477,0-12 0,0 1 0,0 0 0,0-1 0,0 15 0,0-2 0,0 1 0,0 1 0,0 1 0,0-8 0,0 2 0,0 1 0,0 0 0,0 0 0,0-1 0,0 2 0,0 3-374,0-11 1,0 3 0,0 6 373,0-7 0,0 7-24,0 13 0,0 9 24,0 0 0,0 4 3357,0 67-3357,0 67 0,0 0 0,0 13 521,0-8 1,0 8-1,0 1-521,0 6 0,0 3 0,0 3-568,0-13 0,0 3 0,0 2 0,0-1 568,0 0 0,0 0 0,0-1 0,0-2 0,0-10 0,0-3 0,0 0 0,0 2 0,0 7 0,0 3 0,0-2 0,0-3-828,0 8 1,0-5 0,0 3 827,0-16 0,0 1 0,0 1 0,0-3 0,0 17 0,0-3 0,0-3-372,0 17 1,0-9 371,0-22 0,0-6 887,0-10 1,0-7-888,0 13 3671,0-6-3671,0-18 3781,-16-17-3781,12-19 0,-34-89 0,33-7-691,-2 20 0,-1-13 0,2 2 691,4 17 0,3 1 0,0-7-720,-1-11 1,0-9 0,0 0 0,0 6 719,0 4 0,0 6 0,0-5 0,0-3 0,0-5 0,0-1 0,0 7 0,0 4 0,0 5 0,0-3 0,0-17 0,0-4 0,0 5-550,0 17 1,0 3-1,0 3 550,0-29 0,0 8 0,0 23 0,0 7 0,0-20 0,0 28 0,0 19 2577,0 31-2577,0 52 0,0 20 0,0 13 127,0-15 0,0 4 1,0 4-128,0 21 0,0 7 0,0 0-395,0-24 0,0-1 0,0 1 1,0 0 394,0-1 0,1 0 0,-1 0 0,-1 2 0,-4 4 0,-2 3 0,-1-2 0,3-2 0,3 11 0,2-3 0,-4 2-671,-11 8 0,-4 2 0,4-5 671,12-16 0,4-3 0,-5-2 0,-9-6 0,-4-3 0,4-3 0,10 8 0,1-5-18,-8-11 1,1-5 17,9 12 2558,-17-5-2558,-2-36 3794,-1-36-3794,-15-51 0,31 17 0,3-7 588,-8-20 0,-2-5-588,0 0 0,1-2-876,7 11 1,3-3-1,-3 2 876,-3 6 0,-3 2 0,3-1 0,4-7 0,3-1 0,0 1 0,-1-24 0,0 3-466,0 10 0,0 4 466,0 11 0,0 4 0,0 11 0,0 6 0,0-12 0,0 5 1614,0 66-1614,0 17 0,0 70 615,1-31 1,-2 3-616,-9-1 0,0 3 0,7 22 0,1 0 0,-7-23 0,-2-1 0,0 12 0,2-3 0,7-22 0,-1-3 555,-7 1 0,1-4-555,9 10 0,0-4 0,-17-20 0,13 1 0,-27-17 0,10-53 0,10-24 0,3-14-1050,-1-21 1,2-10 1049,6 9 0,3-6 0,-3-3-1059,-4 19 1,-3-2-1,0 0 1,2-2 1058,4-6 0,1-2 0,0 0 0,-1 1 0,-4 6 0,-2 2 0,0-1 0,3 0 0,3-3 0,2-2 0,1 1 0,0 5-739,-1-7 1,0 5-1,0 0 739,0-2 0,0 1 0,0 4-323,0-17 1,0 7 322,0 24 0,0 6 0,0-19 2169,0 28-2169,0 65 0,0 41 0,0 24 0,0 12 403,0-3 0,0 8-403,0-16 0,0 9 0,0 1 0,0-6 0,0-5 0,0-4 0,0 4 0,1 3 0,0 6 0,-1 0 0,-2-3 0,-5 10 0,-3-3 0,2 0 0,6 1 0,2 1 0,-4-1 0,-10 2 0,-5-1 0,5-5 0,11 16 0,1-7 1042,-10-10 1,2-7-1043,10 14 492,-9-39 0,0-4-492,5-6 0,-15 15 0,4-36 3973,12-35-3973,-12-76 0,2 13 0,3-12-1664,6-2 1,4-10-1,-2-4 1664,-3 14 0,-2-4 0,0-3 0,2-3-809,4 19 1,0-3 0,2-2 0,-1 0 0,1 1-1,-1 4 809,0-2 0,0 4 0,0 1 0,0-1 0,0-4 0,0 0 0,0-5 0,0-1 0,0 0 0,0 3 0,0 6-811,0-11 0,0 6 1,0 2-1,0-3 811,0-8 0,0-3 0,0 1 0,0 3-265,0 10 0,0 2 0,0 2 1,0 6 264,0 3 0,0 5 0,0 2 985,0-22 1,0 7-986,0 14 0,0 29 3695,0 38-3695,0 60 0,0 22 0,0 16 323,0-15 1,0 4-1,0-1-323,0-8 0,0-2 0,0 4 0,0-5 0,0 4 0,0 1 0,0-3-336,0 13 1,0-2-1,0 3 336,1-10 0,0 3 0,-1 0 0,-2-1 0,-2-7 0,-3-2 0,0 0 0,2 0-591,3 25 1,1-1-1,-2-4 591,-3-16 0,-3-2 0,1-3-277,-3 27 1,2-6 276,7-24 0,-1-7 0,-17 20 0,2-9 3303,14-34-3303,-14-63 0,15-26 0,6-15 0,-3 1 0,0-8 0,0-3 252,0-21 0,0-6 0,0 4-252,0 16 0,0 2 0,0-3 0,0 3 0,0-3 0,0-1 0,0 2 0,0-12 0,0 3 0,0-2 0,0-8 0,0-2 0,0 2 0,0 9 0,0 1 0,0 5 0,0-15 0,0 5 927,0 12 1,0 5-928,0 21 0,0 2 462,0 0 1,0 4-463,0-11 0,0 4 0,0 51 3510,0 29-3510,0 26 0,0 9 0,-1-2 0,2 3-224,7 18 0,3 2 224,2 1 0,0-1 0,-1-8 0,1-3 0,7 1 0,-1-3 0,-7-12 0,-2-4 0,12 29 0,12-18 0,-30-5 0,12-20 0,-16 0 0,0-16 0,0-4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4T18:01:29.931"/>
    </inkml:context>
    <inkml:brush xml:id="br0">
      <inkml:brushProperty name="width" value="0.1" units="cm"/>
      <inkml:brushProperty name="height" value="0.1" units="cm"/>
      <inkml:brushProperty name="color" value="#FFFFFF"/>
    </inkml:brush>
  </inkml:definitions>
  <inkml:trace contextRef="#ctx0" brushRef="#br0">876 5916 24575,'0'-73'0,"0"13"0,0-4 0,0 7 0,0-3-1771,0-32 1,0-2 1770,0 24 0,0 1 0,0-12 0,0 2 0,0 23 0,0 2 553,0 0 0,0 4-553,0-11 580,0 5-580,0 50 0,0 29 0,0 53 0,0 20-1571,0-4 1,0 5 1570,0-13 0,0 5 0,0 2-761,0 3 1,0 3 0,0-2 760,0-4 0,0-2 0,0 3 0,0-17 0,0 1 0,0 1 0,0-3-691,0 16 0,0-2 0,0-2 691,0-10 0,0-1 0,0-4-312,0 14 0,0-4 312,0-11 0,0-5 0,0-10 0,0-6 2132,0 12-2132,0-5 3658,0-20-3658,0 0 3035,0-30-3035,0-53 0,0-6 0,0-9-643,0-18 1,0-6 642,0 14 0,0-3 0,0 0-1023,0-1 0,0-1 1,0-1 1022,0-6 0,0-3 0,0-1-1037,0-10 1,0-1 0,0 1 1036,0 8 0,0 0 0,0 1 0,0 0 0,0 0 0,0 3-474,0 9 1,0 2 0,0 4 473,0-14 0,0 4 448,0-2 1,0 6-449,0-13 2324,0-9-2324,0 58 3581,0 16-3581,0 99 0,0-5 0,0 13-407,0 1 1,0 8-1,0-1 407,0-11 0,0-1 0,0 3-751,0-3 0,0 3 0,0 1 0,0-3 751,0 13 0,0-3 0,0 2 0,0-16 0,0 1 0,0 1 0,0-3 0,0 17 0,0-2 0,0-5-547,0 18 0,0-8 547,0-24 0,0-4 0,0-12 0,0-5 0,0 12 2653,0-5-2653,0-20 4173,0-78-4173,0-43 0,0 16 0,0-13 0,0 1-605,0 12 1,0 1 0,0-4 604,0-20 0,0-5 0,0 1-1151,0 7 0,0 1 0,0 1 1151,0-3 0,0 0 0,0 0 0,0 1 0,0 1 0,0 1-552,0 10 0,0 2 0,0 4 552,0-14 0,0 4-183,0 10 1,0 6 182,0-20 2391,0 29-2391,0 19 3548,0 31-3548,0 43 0,0 28 0,0-3 0,0 5-36,0 4 1,0 6 0,0-2 35,0 21 0,0 0 0,0-22 0,0 1 0,0-1 0,0 26 0,0 0 0,0 0 0,0-5-167,0-24 1,0-6 166,0-11 0,0-4 0,0 30 0,0-19 0,-15-21 0,11-40 0,-5-47 0,3-26 0,5-3 0,2-10-452,-1 11 0,0-11 0,0-2 1,0 6 451,0-1 0,0 3 0,0-5 0,0-10 0,0-8 0,0 0 0,0 9 0,0 8 0,0 7 0,0-4 0,1 2 0,0-5 0,-1 1 0,-2 5-353,-4 0 1,-3 4-1,3 2 353,3-26 0,0 4 0,-8 12 0,1 8-419,10-13 419,0 9 0,0 43 0,0 78 0,0 11 0,0 11 452,0 0 1,0 8-1,0 1-452,0 2 0,0 3 0,0 2-572,0 14 1,0 4-1,0-1 572,0-6 0,0 0 0,0 2 0,0-17 0,0 1 0,0 0 0,0-1 0,0 15 0,0-2 0,0-2-748,0-10 1,0-2 0,0-4 747,0 15 0,0-5-147,0-10 0,0-6 147,0 20 1811,0-28-1811,0-19 3486,0-1-3486,0-79 0,0-42 0,0 26 0,0-10 0,0-3-292,0-12 0,0-4 0,0-4 292,0 10 0,0-4 0,0-1 0,0 2 0,0 7 0,0 1 0,0-1 0,0-1 0,0-11 0,0-3 0,0 0 0,0 4 0,0-13 0,0 4 0,0-1 0,-1 24 0,0-2 0,1 2 0,2 1 0,4-15 0,2 2 0,-1 3-428,-5 6 1,-2 3 0,3 5 427,9-4 0,-2 5-86,-11 0 1,2 7 85,15 1 0,-12 4 0,12 21 4273,-1 16-4273,-11 20 0,30 63 0,-29 4 0,-5 12-300,6-15 0,2 5 1,-3 1 299,-3 5 0,-3 2 0,0 1 0,1 6 0,0 1 0,0-1 0,0-7 0,0-1 0,0 1 0,0-1 0,0 1 0,0 0 0,-1-2 0,1 1 0,1-5-698,9 14 0,0-4 698,-8 0 0,1-3-129,7-22 0,-1-3 129,-9 30 0,0-27 0,0-19 2794,0-47-2794,0-35 0,0-17 0,0-20 0,0-11-601,0 0 0,0-9 1,0 3 600,0 19 0,0 2 0,0-3-791,0 3 1,0-4 0,0 0 0,0 4 790,0-4 0,0 5 0,0-3 0,0-17 0,0-4 0,0 4-563,0 18 0,0 2 0,0 3 563,0-28 0,0 7-280,0 24 1,0 6 279,0 10 0,0 6 2465,0-13-2465,0 37 3491,0 71-3491,0 5 0,0 10 0,0 34 0,0 6-394,0-4 0,0 3 394,0-17 0,0 3 0,0-3 0,0 17 0,0 0 0,0-17 0,0 3 0,0-3 0,0 19 0,0-4-356,0 2 0,0-4 356,0-25 0,0-6-152,0-12 1,0-3 151,0 31 0,0-20 0,0-5 3058,0-82-3058,0-55 0,1 17 0,1-11 0,-5-3-1314,-10-8 0,-7-4 0,3-6 1314,8 18 0,2-4 0,1-3 0,-2-1 0,-3 3 0,-3 3 0,-4 2 0,0-1 0,0 1 0,2 0 0,0-20 0,2 0 0,0 0 0,0 2-830,-1 3 0,0 1 1,0 0-1,2 4 830,5 10 0,1 2 0,1 1 0,-2 1-446,-7-19 0,-2 2 0,2 3 446,6 8 0,2 3 0,-1 5 0,-5-12 0,-1 9 0,-5-14 0,19 10 0,0 120 0,0 43 0,0-15 0,0 12 0,0 2 152,-1 4 0,0 3 1,3 5-153,3-5 0,2 6 0,1 0 0,-2-5 0,-4 3 0,-1-3 0,3 3 0,6-7 0,4 4 0,0 1 0,-1-6 0,-2 7 0,-2-5 0,2 1 485,6 3 1,1 0 0,-1-4-486,-6-17 0,-2-3 0,1-1 0,4 6 0,2 0 0,-1-9 477,-3-13 1,-1-1-478,1 33 0,4-6 0,18-16 0,-30-5 4236,12-20-4236,-16-46 0,0-35 0,0-17 0,1-21 0,-2-9-208,-4 18 1,-3-4 0,-1 0 207,1-6 0,-1-1 0,-2 1 0,-4 7 0,-2 2 0,-2-4 0,1 8 0,-3-5 0,0 1 0,2 3 0,0-8 0,1 2 0,-1 0 0,-7-8 0,-1-1 0,3 4 0,-2-14 0,4 4-429,8 9 0,1 2 429,-9 0 0,3 5-16,14-13 16,-15 10 0,20 43 0,0 47 0,0 66 0,-1 2 0,2 11-217,5-16 0,2 4 1,1 3 216,0 17 0,0 3 0,3-3 0,4-17 0,1-3 0,1 4 0,-4-4 0,-1 5 0,0-1 0,1-4 0,3 4 0,0-4 0,0 3 0,0 16 0,1 3 0,0-3-160,-1-17 1,0-3 0,-1-1 159,-1 26 0,-2-6-360,-1-25 0,-3-5 360,-7-10 0,-4-6 0,2 12 0,0-5 3475,0-20-3475,0-80 0,0-7 0,0-13-664,1-9 1,0-9 0,-3-6 663,-2 8 0,-3-4 0,-1-3 0,1-1-792,1 5 1,-1-2-1,1-2 1,-1 1-1,-2 3 792,-5-8 0,-1 3 0,0 0 0,2-4 0,4 5 0,3-3 0,0-1 0,0 2 0,-2 3 0,-4-5 0,-2 4 0,0 2 0,4-2 0,7 0 0,3-1 0,1 0 0,-5 3-333,-7 6 1,-3 2 0,0 2 0,4 5 332,7-32 0,1 10 0,-9 21 0,0 5 0,10 11 0,2 8 0,-1 17 0,0 113 0,0-10 0,0 13-355,0 4 1,0 11 0,0-1 354,0-26 0,0 0 0,0 1 0,0 4 0,0-1 0,0 3 0,0 2 0,0 2 0,0-2 0,0 4 0,0 0 0,0 0 0,0-1 0,0 0 0,0 15 0,0-2 0,0 0 0,0 1 0,0-12 0,0 2 0,0 0 0,0-2 0,0-3 0,0 5 0,0-3 0,0-1 0,0 0 0,0 1 0,0 0 0,0 0 0,0 0 443,0-2 0,0 1 0,0-3 0,0-6-443,0-6 0,0-5 0,0 0 451,-1 33 0,2-9-451,16 0-201,-13-12 201,12-41 5109,-16-1-5109,0-46 0,0-35 0,0-17 0,0-19 0,0-11-662,0 18 1,0-9 0,0-4 0,0 0 661,1-6 0,1-2 0,-2-3 0,-3-3-676,-4 19 1,-2-2-1,-2-2 1,-1-1-1,0-1 1,2 0 675,2-4 0,1-1 0,1-1 0,0-1 0,-2-1 0,-2-1-432,-2 5 1,-1-1 0,-1-2 0,-2 0 0,1 0 0,-1 0 0,2 2 431,-1 3 0,0-1 0,0 2 0,0-1 0,0 1 0,2 2 0,2 0-356,1-5 1,2 2-1,2 0 1,0 2 0,-2 0-1,-2 0 356,-3 3 0,-3 0 0,-1 1 0,0 1 0,3 2 0,4 4 74,5-14 1,6 5-1,0 2 1,-4-1-75,-8-2 0,-4 0 0,1 2 0,4 4 512,7-3 1,4 5 0,-5 5-513,-17-14 0,0 9 1492,19 24 1,0 6-1493,-16-12 4520,18 67-4520,0 39 0,0 21 0,-1 24 0,2 11 136,4-19 0,4 5 1,0 4-137,-2-3 0,0 6 0,1 0 0,3-6 0,4-1 0,3-5 0,0 5 0,-4-1 0,0 6 0,-1-1 0,1-4 0,3 4 0,1-5 0,-1 1 0,1 2 0,-1 1 0,0-1-240,1 0 0,-1 0 1,0-3 239,0-9 0,-1-3 0,1-3-306,7 14 1,-2-4 305,-8-11 0,-2-5 0,8 19 0,-4-29 0,-12-18 3713,12-1-3713,-16-46 0,0-40 0,0-25 0,0-11-58,0 1 0,0-4 58,0 7 0,0-5 0,0 3 0,0 16 0,0 2 0,0-1 0,0-7 0,0-1 0,0 3 0,0-13 0,0 4 0,0 0 0,0 4 306,0 20 0,0 4-306,0-31 0,16 44 0,3 23 0,16 50 0,4 34 0,-16 9 0,-2 11-276,-4-22 1,-1 2 0,0 4 275,3 24 0,-1 6 0,-2-3 0,-5-18 0,-3-2 0,2 3 0,3-4 0,1 4 0,-1 1 0,-3-3-1133,-7 13 0,-3-4 0,3 4 1133,7-10 0,5 3 0,-1 1 0,-4-3 0,-6-6 0,-5-1 0,1-1 0,4-1 0,10 24 0,5-1 0,-5-2 0,-10-7 0,-5-1 0,3-3 0,5-7 0,1-2 0,0-1-494,-1 2 0,1-1 0,-2-3 494,-4 12 0,1-2-404,8-2 1,0-1 403,-10-12 0,-2-2 1211,1-9 0,0-3-1211,0 31 3703,0-8-3703,0-35 2184,16 15-2184,-12-20 1450,12-1-1450,-1-15 300,-12 9-300,12-10 0,-15-1 0,0-3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C69FC-D37C-4349-88ED-8B31874BCDAE}" type="datetimeFigureOut">
              <a:rPr lang="en-US" smtClean="0"/>
              <a:t>3/4/20</a:t>
            </a:fld>
            <a:endParaRPr lang="en-US" dirty="0"/>
          </a:p>
        </p:txBody>
      </p:sp>
      <p:sp>
        <p:nvSpPr>
          <p:cNvPr id="4" name="Slide Image Placeholder 3"/>
          <p:cNvSpPr>
            <a:spLocks noGrp="1" noRot="1" noChangeAspect="1"/>
          </p:cNvSpPr>
          <p:nvPr>
            <p:ph type="sldImg" idx="2"/>
          </p:nvPr>
        </p:nvSpPr>
        <p:spPr>
          <a:xfrm>
            <a:off x="1738313" y="1143000"/>
            <a:ext cx="338137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95AE04-EE87-43A5-BD28-50E8CDFF5734}" type="slidenum">
              <a:rPr lang="en-US" smtClean="0"/>
              <a:t>‹#›</a:t>
            </a:fld>
            <a:endParaRPr lang="en-US" dirty="0"/>
          </a:p>
        </p:txBody>
      </p:sp>
    </p:spTree>
    <p:extLst>
      <p:ext uri="{BB962C8B-B14F-4D97-AF65-F5344CB8AC3E}">
        <p14:creationId xmlns:p14="http://schemas.microsoft.com/office/powerpoint/2010/main" val="2820249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54680" y="6285233"/>
            <a:ext cx="35753040" cy="13370560"/>
          </a:xfrm>
        </p:spPr>
        <p:txBody>
          <a:bodyPr anchor="b"/>
          <a:lstStyle>
            <a:lvl1pPr algn="ctr">
              <a:defRPr sz="27600"/>
            </a:lvl1pPr>
          </a:lstStyle>
          <a:p>
            <a:r>
              <a:rPr lang="en-US"/>
              <a:t>Click to edit Master title style</a:t>
            </a:r>
            <a:endParaRPr lang="en-US" dirty="0"/>
          </a:p>
        </p:txBody>
      </p:sp>
      <p:sp>
        <p:nvSpPr>
          <p:cNvPr id="3" name="Subtitle 2"/>
          <p:cNvSpPr>
            <a:spLocks noGrp="1"/>
          </p:cNvSpPr>
          <p:nvPr>
            <p:ph type="subTitle" idx="1"/>
          </p:nvPr>
        </p:nvSpPr>
        <p:spPr>
          <a:xfrm>
            <a:off x="5257800" y="20171413"/>
            <a:ext cx="31546800" cy="9272267"/>
          </a:xfrm>
        </p:spPr>
        <p:txBody>
          <a:bodyPr/>
          <a:lstStyle>
            <a:lvl1pPr marL="0" indent="0" algn="ctr">
              <a:buNone/>
              <a:defRPr sz="11040"/>
            </a:lvl1pPr>
            <a:lvl2pPr marL="2103120" indent="0" algn="ctr">
              <a:buNone/>
              <a:defRPr sz="9200"/>
            </a:lvl2pPr>
            <a:lvl3pPr marL="4206240" indent="0" algn="ctr">
              <a:buNone/>
              <a:defRPr sz="8280"/>
            </a:lvl3pPr>
            <a:lvl4pPr marL="6309360" indent="0" algn="ctr">
              <a:buNone/>
              <a:defRPr sz="7360"/>
            </a:lvl4pPr>
            <a:lvl5pPr marL="8412480" indent="0" algn="ctr">
              <a:buNone/>
              <a:defRPr sz="7360"/>
            </a:lvl5pPr>
            <a:lvl6pPr marL="10515600" indent="0" algn="ctr">
              <a:buNone/>
              <a:defRPr sz="7360"/>
            </a:lvl6pPr>
            <a:lvl7pPr marL="12618720" indent="0" algn="ctr">
              <a:buNone/>
              <a:defRPr sz="7360"/>
            </a:lvl7pPr>
            <a:lvl8pPr marL="14721840" indent="0" algn="ctr">
              <a:buNone/>
              <a:defRPr sz="7360"/>
            </a:lvl8pPr>
            <a:lvl9pPr marL="16824960" indent="0" algn="ctr">
              <a:buNone/>
              <a:defRPr sz="7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DD3600-36E6-4261-B284-3064B9A7CB9F}" type="datetimeFigureOut">
              <a:rPr lang="en-US" smtClean="0"/>
              <a:t>3/4/20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45948B-5526-4E4F-926C-43E849153C2E}" type="slidenum">
              <a:rPr lang="en-US" smtClean="0"/>
              <a:t>‹#›</a:t>
            </a:fld>
            <a:endParaRPr lang="en-US" dirty="0"/>
          </a:p>
        </p:txBody>
      </p:sp>
    </p:spTree>
    <p:extLst>
      <p:ext uri="{BB962C8B-B14F-4D97-AF65-F5344CB8AC3E}">
        <p14:creationId xmlns:p14="http://schemas.microsoft.com/office/powerpoint/2010/main" val="2106533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D3600-36E6-4261-B284-3064B9A7CB9F}" type="datetimeFigureOut">
              <a:rPr lang="en-US" smtClean="0"/>
              <a:t>3/4/20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45948B-5526-4E4F-926C-43E849153C2E}" type="slidenum">
              <a:rPr lang="en-US" smtClean="0"/>
              <a:t>‹#›</a:t>
            </a:fld>
            <a:endParaRPr lang="en-US" dirty="0"/>
          </a:p>
        </p:txBody>
      </p:sp>
    </p:spTree>
    <p:extLst>
      <p:ext uri="{BB962C8B-B14F-4D97-AF65-F5344CB8AC3E}">
        <p14:creationId xmlns:p14="http://schemas.microsoft.com/office/powerpoint/2010/main" val="4251652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100907" y="2044700"/>
            <a:ext cx="9069705"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891792" y="2044700"/>
            <a:ext cx="26683335" cy="3254629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D3600-36E6-4261-B284-3064B9A7CB9F}" type="datetimeFigureOut">
              <a:rPr lang="en-US" smtClean="0"/>
              <a:t>3/4/20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45948B-5526-4E4F-926C-43E849153C2E}" type="slidenum">
              <a:rPr lang="en-US" smtClean="0"/>
              <a:t>‹#›</a:t>
            </a:fld>
            <a:endParaRPr lang="en-US" dirty="0"/>
          </a:p>
        </p:txBody>
      </p:sp>
    </p:spTree>
    <p:extLst>
      <p:ext uri="{BB962C8B-B14F-4D97-AF65-F5344CB8AC3E}">
        <p14:creationId xmlns:p14="http://schemas.microsoft.com/office/powerpoint/2010/main" val="492441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D3600-36E6-4261-B284-3064B9A7CB9F}" type="datetimeFigureOut">
              <a:rPr lang="en-US" smtClean="0"/>
              <a:t>3/4/20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45948B-5526-4E4F-926C-43E849153C2E}" type="slidenum">
              <a:rPr lang="en-US" smtClean="0"/>
              <a:t>‹#›</a:t>
            </a:fld>
            <a:endParaRPr lang="en-US" dirty="0"/>
          </a:p>
        </p:txBody>
      </p:sp>
    </p:spTree>
    <p:extLst>
      <p:ext uri="{BB962C8B-B14F-4D97-AF65-F5344CB8AC3E}">
        <p14:creationId xmlns:p14="http://schemas.microsoft.com/office/powerpoint/2010/main" val="2195636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69885" y="9574541"/>
            <a:ext cx="36278820" cy="15975327"/>
          </a:xfrm>
        </p:spPr>
        <p:txBody>
          <a:bodyPr anchor="b"/>
          <a:lstStyle>
            <a:lvl1pPr>
              <a:defRPr sz="27600"/>
            </a:lvl1pPr>
          </a:lstStyle>
          <a:p>
            <a:r>
              <a:rPr lang="en-US"/>
              <a:t>Click to edit Master title style</a:t>
            </a:r>
            <a:endParaRPr lang="en-US" dirty="0"/>
          </a:p>
        </p:txBody>
      </p:sp>
      <p:sp>
        <p:nvSpPr>
          <p:cNvPr id="3" name="Text Placeholder 2"/>
          <p:cNvSpPr>
            <a:spLocks noGrp="1"/>
          </p:cNvSpPr>
          <p:nvPr>
            <p:ph type="body" idx="1"/>
          </p:nvPr>
        </p:nvSpPr>
        <p:spPr>
          <a:xfrm>
            <a:off x="2869885" y="25701001"/>
            <a:ext cx="36278820" cy="8401047"/>
          </a:xfrm>
        </p:spPr>
        <p:txBody>
          <a:bodyPr/>
          <a:lstStyle>
            <a:lvl1pPr marL="0" indent="0">
              <a:buNone/>
              <a:defRPr sz="11040">
                <a:solidFill>
                  <a:schemeClr val="tx1"/>
                </a:solidFill>
              </a:defRPr>
            </a:lvl1pPr>
            <a:lvl2pPr marL="2103120" indent="0">
              <a:buNone/>
              <a:defRPr sz="9200">
                <a:solidFill>
                  <a:schemeClr val="tx1">
                    <a:tint val="75000"/>
                  </a:schemeClr>
                </a:solidFill>
              </a:defRPr>
            </a:lvl2pPr>
            <a:lvl3pPr marL="4206240" indent="0">
              <a:buNone/>
              <a:defRPr sz="8280">
                <a:solidFill>
                  <a:schemeClr val="tx1">
                    <a:tint val="75000"/>
                  </a:schemeClr>
                </a:solidFill>
              </a:defRPr>
            </a:lvl3pPr>
            <a:lvl4pPr marL="6309360" indent="0">
              <a:buNone/>
              <a:defRPr sz="7360">
                <a:solidFill>
                  <a:schemeClr val="tx1">
                    <a:tint val="75000"/>
                  </a:schemeClr>
                </a:solidFill>
              </a:defRPr>
            </a:lvl4pPr>
            <a:lvl5pPr marL="8412480" indent="0">
              <a:buNone/>
              <a:defRPr sz="7360">
                <a:solidFill>
                  <a:schemeClr val="tx1">
                    <a:tint val="75000"/>
                  </a:schemeClr>
                </a:solidFill>
              </a:defRPr>
            </a:lvl5pPr>
            <a:lvl6pPr marL="10515600" indent="0">
              <a:buNone/>
              <a:defRPr sz="7360">
                <a:solidFill>
                  <a:schemeClr val="tx1">
                    <a:tint val="75000"/>
                  </a:schemeClr>
                </a:solidFill>
              </a:defRPr>
            </a:lvl6pPr>
            <a:lvl7pPr marL="12618720" indent="0">
              <a:buNone/>
              <a:defRPr sz="7360">
                <a:solidFill>
                  <a:schemeClr val="tx1">
                    <a:tint val="75000"/>
                  </a:schemeClr>
                </a:solidFill>
              </a:defRPr>
            </a:lvl7pPr>
            <a:lvl8pPr marL="14721840" indent="0">
              <a:buNone/>
              <a:defRPr sz="7360">
                <a:solidFill>
                  <a:schemeClr val="tx1">
                    <a:tint val="75000"/>
                  </a:schemeClr>
                </a:solidFill>
              </a:defRPr>
            </a:lvl8pPr>
            <a:lvl9pPr marL="16824960" indent="0">
              <a:buNone/>
              <a:defRPr sz="7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DD3600-36E6-4261-B284-3064B9A7CB9F}" type="datetimeFigureOut">
              <a:rPr lang="en-US" smtClean="0"/>
              <a:t>3/4/20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45948B-5526-4E4F-926C-43E849153C2E}" type="slidenum">
              <a:rPr lang="en-US" smtClean="0"/>
              <a:t>‹#›</a:t>
            </a:fld>
            <a:endParaRPr lang="en-US" dirty="0"/>
          </a:p>
        </p:txBody>
      </p:sp>
    </p:spTree>
    <p:extLst>
      <p:ext uri="{BB962C8B-B14F-4D97-AF65-F5344CB8AC3E}">
        <p14:creationId xmlns:p14="http://schemas.microsoft.com/office/powerpoint/2010/main" val="3143901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891790" y="10223500"/>
            <a:ext cx="178765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1294090" y="10223500"/>
            <a:ext cx="178765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DD3600-36E6-4261-B284-3064B9A7CB9F}" type="datetimeFigureOut">
              <a:rPr lang="en-US" smtClean="0"/>
              <a:t>3/4/20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C45948B-5526-4E4F-926C-43E849153C2E}" type="slidenum">
              <a:rPr lang="en-US" smtClean="0"/>
              <a:t>‹#›</a:t>
            </a:fld>
            <a:endParaRPr lang="en-US" dirty="0"/>
          </a:p>
        </p:txBody>
      </p:sp>
    </p:spTree>
    <p:extLst>
      <p:ext uri="{BB962C8B-B14F-4D97-AF65-F5344CB8AC3E}">
        <p14:creationId xmlns:p14="http://schemas.microsoft.com/office/powerpoint/2010/main" val="4154192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7269" y="2044708"/>
            <a:ext cx="3627882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897273" y="9414513"/>
            <a:ext cx="17794364" cy="4613907"/>
          </a:xfrm>
        </p:spPr>
        <p:txBody>
          <a:bodyPr anchor="b"/>
          <a:lstStyle>
            <a:lvl1pPr marL="0" indent="0">
              <a:buNone/>
              <a:defRPr sz="11040" b="1"/>
            </a:lvl1pPr>
            <a:lvl2pPr marL="2103120" indent="0">
              <a:buNone/>
              <a:defRPr sz="9200" b="1"/>
            </a:lvl2pPr>
            <a:lvl3pPr marL="4206240" indent="0">
              <a:buNone/>
              <a:defRPr sz="8280" b="1"/>
            </a:lvl3pPr>
            <a:lvl4pPr marL="6309360" indent="0">
              <a:buNone/>
              <a:defRPr sz="7360" b="1"/>
            </a:lvl4pPr>
            <a:lvl5pPr marL="8412480" indent="0">
              <a:buNone/>
              <a:defRPr sz="7360" b="1"/>
            </a:lvl5pPr>
            <a:lvl6pPr marL="10515600" indent="0">
              <a:buNone/>
              <a:defRPr sz="7360" b="1"/>
            </a:lvl6pPr>
            <a:lvl7pPr marL="12618720" indent="0">
              <a:buNone/>
              <a:defRPr sz="7360" b="1"/>
            </a:lvl7pPr>
            <a:lvl8pPr marL="14721840" indent="0">
              <a:buNone/>
              <a:defRPr sz="7360" b="1"/>
            </a:lvl8pPr>
            <a:lvl9pPr marL="16824960" indent="0">
              <a:buNone/>
              <a:defRPr sz="7360" b="1"/>
            </a:lvl9pPr>
          </a:lstStyle>
          <a:p>
            <a:pPr lvl="0"/>
            <a:r>
              <a:rPr lang="en-US"/>
              <a:t>Edit Master text styles</a:t>
            </a:r>
          </a:p>
        </p:txBody>
      </p:sp>
      <p:sp>
        <p:nvSpPr>
          <p:cNvPr id="4" name="Content Placeholder 3"/>
          <p:cNvSpPr>
            <a:spLocks noGrp="1"/>
          </p:cNvSpPr>
          <p:nvPr>
            <p:ph sz="half" idx="2"/>
          </p:nvPr>
        </p:nvSpPr>
        <p:spPr>
          <a:xfrm>
            <a:off x="2897273" y="14028420"/>
            <a:ext cx="17794364"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1294092" y="9414513"/>
            <a:ext cx="17881999" cy="4613907"/>
          </a:xfrm>
        </p:spPr>
        <p:txBody>
          <a:bodyPr anchor="b"/>
          <a:lstStyle>
            <a:lvl1pPr marL="0" indent="0">
              <a:buNone/>
              <a:defRPr sz="11040" b="1"/>
            </a:lvl1pPr>
            <a:lvl2pPr marL="2103120" indent="0">
              <a:buNone/>
              <a:defRPr sz="9200" b="1"/>
            </a:lvl2pPr>
            <a:lvl3pPr marL="4206240" indent="0">
              <a:buNone/>
              <a:defRPr sz="8280" b="1"/>
            </a:lvl3pPr>
            <a:lvl4pPr marL="6309360" indent="0">
              <a:buNone/>
              <a:defRPr sz="7360" b="1"/>
            </a:lvl4pPr>
            <a:lvl5pPr marL="8412480" indent="0">
              <a:buNone/>
              <a:defRPr sz="7360" b="1"/>
            </a:lvl5pPr>
            <a:lvl6pPr marL="10515600" indent="0">
              <a:buNone/>
              <a:defRPr sz="7360" b="1"/>
            </a:lvl6pPr>
            <a:lvl7pPr marL="12618720" indent="0">
              <a:buNone/>
              <a:defRPr sz="7360" b="1"/>
            </a:lvl7pPr>
            <a:lvl8pPr marL="14721840" indent="0">
              <a:buNone/>
              <a:defRPr sz="7360" b="1"/>
            </a:lvl8pPr>
            <a:lvl9pPr marL="16824960" indent="0">
              <a:buNone/>
              <a:defRPr sz="7360" b="1"/>
            </a:lvl9pPr>
          </a:lstStyle>
          <a:p>
            <a:pPr lvl="0"/>
            <a:r>
              <a:rPr lang="en-US"/>
              <a:t>Edit Master text styles</a:t>
            </a:r>
          </a:p>
        </p:txBody>
      </p:sp>
      <p:sp>
        <p:nvSpPr>
          <p:cNvPr id="6" name="Content Placeholder 5"/>
          <p:cNvSpPr>
            <a:spLocks noGrp="1"/>
          </p:cNvSpPr>
          <p:nvPr>
            <p:ph sz="quarter" idx="4"/>
          </p:nvPr>
        </p:nvSpPr>
        <p:spPr>
          <a:xfrm>
            <a:off x="21294092" y="14028420"/>
            <a:ext cx="17881999"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DD3600-36E6-4261-B284-3064B9A7CB9F}" type="datetimeFigureOut">
              <a:rPr lang="en-US" smtClean="0"/>
              <a:t>3/4/20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C45948B-5526-4E4F-926C-43E849153C2E}" type="slidenum">
              <a:rPr lang="en-US" smtClean="0"/>
              <a:t>‹#›</a:t>
            </a:fld>
            <a:endParaRPr lang="en-US" dirty="0"/>
          </a:p>
        </p:txBody>
      </p:sp>
    </p:spTree>
    <p:extLst>
      <p:ext uri="{BB962C8B-B14F-4D97-AF65-F5344CB8AC3E}">
        <p14:creationId xmlns:p14="http://schemas.microsoft.com/office/powerpoint/2010/main" val="391704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DD3600-36E6-4261-B284-3064B9A7CB9F}" type="datetimeFigureOut">
              <a:rPr lang="en-US" smtClean="0"/>
              <a:t>3/4/20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C45948B-5526-4E4F-926C-43E849153C2E}" type="slidenum">
              <a:rPr lang="en-US" smtClean="0"/>
              <a:t>‹#›</a:t>
            </a:fld>
            <a:endParaRPr lang="en-US" dirty="0"/>
          </a:p>
        </p:txBody>
      </p:sp>
    </p:spTree>
    <p:extLst>
      <p:ext uri="{BB962C8B-B14F-4D97-AF65-F5344CB8AC3E}">
        <p14:creationId xmlns:p14="http://schemas.microsoft.com/office/powerpoint/2010/main" val="2713369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DD3600-36E6-4261-B284-3064B9A7CB9F}" type="datetimeFigureOut">
              <a:rPr lang="en-US" smtClean="0"/>
              <a:t>3/4/20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C45948B-5526-4E4F-926C-43E849153C2E}" type="slidenum">
              <a:rPr lang="en-US" smtClean="0"/>
              <a:t>‹#›</a:t>
            </a:fld>
            <a:endParaRPr lang="en-US" dirty="0"/>
          </a:p>
        </p:txBody>
      </p:sp>
    </p:spTree>
    <p:extLst>
      <p:ext uri="{BB962C8B-B14F-4D97-AF65-F5344CB8AC3E}">
        <p14:creationId xmlns:p14="http://schemas.microsoft.com/office/powerpoint/2010/main" val="290383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97269" y="2560320"/>
            <a:ext cx="13566219" cy="8961120"/>
          </a:xfrm>
        </p:spPr>
        <p:txBody>
          <a:bodyPr anchor="b"/>
          <a:lstStyle>
            <a:lvl1pPr>
              <a:defRPr sz="14720"/>
            </a:lvl1pPr>
          </a:lstStyle>
          <a:p>
            <a:r>
              <a:rPr lang="en-US"/>
              <a:t>Click to edit Master title style</a:t>
            </a:r>
            <a:endParaRPr lang="en-US" dirty="0"/>
          </a:p>
        </p:txBody>
      </p:sp>
      <p:sp>
        <p:nvSpPr>
          <p:cNvPr id="3" name="Content Placeholder 2"/>
          <p:cNvSpPr>
            <a:spLocks noGrp="1"/>
          </p:cNvSpPr>
          <p:nvPr>
            <p:ph idx="1"/>
          </p:nvPr>
        </p:nvSpPr>
        <p:spPr>
          <a:xfrm>
            <a:off x="17881999" y="5529588"/>
            <a:ext cx="21294090" cy="27292300"/>
          </a:xfrm>
        </p:spPr>
        <p:txBody>
          <a:bodyPr/>
          <a:lstStyle>
            <a:lvl1pPr>
              <a:defRPr sz="14720"/>
            </a:lvl1pPr>
            <a:lvl2pPr>
              <a:defRPr sz="12880"/>
            </a:lvl2pPr>
            <a:lvl3pPr>
              <a:defRPr sz="11040"/>
            </a:lvl3pPr>
            <a:lvl4pPr>
              <a:defRPr sz="9200"/>
            </a:lvl4pPr>
            <a:lvl5pPr>
              <a:defRPr sz="9200"/>
            </a:lvl5pPr>
            <a:lvl6pPr>
              <a:defRPr sz="9200"/>
            </a:lvl6pPr>
            <a:lvl7pPr>
              <a:defRPr sz="9200"/>
            </a:lvl7pPr>
            <a:lvl8pPr>
              <a:defRPr sz="9200"/>
            </a:lvl8pPr>
            <a:lvl9pPr>
              <a:defRPr sz="9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897269" y="11521440"/>
            <a:ext cx="13566219" cy="21344893"/>
          </a:xfrm>
        </p:spPr>
        <p:txBody>
          <a:bodyPr/>
          <a:lstStyle>
            <a:lvl1pPr marL="0" indent="0">
              <a:buNone/>
              <a:defRPr sz="7360"/>
            </a:lvl1pPr>
            <a:lvl2pPr marL="2103120" indent="0">
              <a:buNone/>
              <a:defRPr sz="6440"/>
            </a:lvl2pPr>
            <a:lvl3pPr marL="4206240" indent="0">
              <a:buNone/>
              <a:defRPr sz="5520"/>
            </a:lvl3pPr>
            <a:lvl4pPr marL="6309360" indent="0">
              <a:buNone/>
              <a:defRPr sz="4600"/>
            </a:lvl4pPr>
            <a:lvl5pPr marL="8412480" indent="0">
              <a:buNone/>
              <a:defRPr sz="4600"/>
            </a:lvl5pPr>
            <a:lvl6pPr marL="10515600" indent="0">
              <a:buNone/>
              <a:defRPr sz="4600"/>
            </a:lvl6pPr>
            <a:lvl7pPr marL="12618720" indent="0">
              <a:buNone/>
              <a:defRPr sz="4600"/>
            </a:lvl7pPr>
            <a:lvl8pPr marL="14721840" indent="0">
              <a:buNone/>
              <a:defRPr sz="4600"/>
            </a:lvl8pPr>
            <a:lvl9pPr marL="16824960" indent="0">
              <a:buNone/>
              <a:defRPr sz="4600"/>
            </a:lvl9pPr>
          </a:lstStyle>
          <a:p>
            <a:pPr lvl="0"/>
            <a:r>
              <a:rPr lang="en-US"/>
              <a:t>Edit Master text styles</a:t>
            </a:r>
          </a:p>
        </p:txBody>
      </p:sp>
      <p:sp>
        <p:nvSpPr>
          <p:cNvPr id="5" name="Date Placeholder 4"/>
          <p:cNvSpPr>
            <a:spLocks noGrp="1"/>
          </p:cNvSpPr>
          <p:nvPr>
            <p:ph type="dt" sz="half" idx="10"/>
          </p:nvPr>
        </p:nvSpPr>
        <p:spPr/>
        <p:txBody>
          <a:bodyPr/>
          <a:lstStyle/>
          <a:p>
            <a:fld id="{14DD3600-36E6-4261-B284-3064B9A7CB9F}" type="datetimeFigureOut">
              <a:rPr lang="en-US" smtClean="0"/>
              <a:t>3/4/20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C45948B-5526-4E4F-926C-43E849153C2E}" type="slidenum">
              <a:rPr lang="en-US" smtClean="0"/>
              <a:t>‹#›</a:t>
            </a:fld>
            <a:endParaRPr lang="en-US" dirty="0"/>
          </a:p>
        </p:txBody>
      </p:sp>
    </p:spTree>
    <p:extLst>
      <p:ext uri="{BB962C8B-B14F-4D97-AF65-F5344CB8AC3E}">
        <p14:creationId xmlns:p14="http://schemas.microsoft.com/office/powerpoint/2010/main" val="3442482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97269" y="2560320"/>
            <a:ext cx="13566219" cy="8961120"/>
          </a:xfrm>
        </p:spPr>
        <p:txBody>
          <a:bodyPr anchor="b"/>
          <a:lstStyle>
            <a:lvl1pPr>
              <a:defRPr sz="14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81999" y="5529588"/>
            <a:ext cx="21294090" cy="27292300"/>
          </a:xfrm>
        </p:spPr>
        <p:txBody>
          <a:bodyPr anchor="t"/>
          <a:lstStyle>
            <a:lvl1pPr marL="0" indent="0">
              <a:buNone/>
              <a:defRPr sz="14720"/>
            </a:lvl1pPr>
            <a:lvl2pPr marL="2103120" indent="0">
              <a:buNone/>
              <a:defRPr sz="12880"/>
            </a:lvl2pPr>
            <a:lvl3pPr marL="4206240" indent="0">
              <a:buNone/>
              <a:defRPr sz="11040"/>
            </a:lvl3pPr>
            <a:lvl4pPr marL="6309360" indent="0">
              <a:buNone/>
              <a:defRPr sz="9200"/>
            </a:lvl4pPr>
            <a:lvl5pPr marL="8412480" indent="0">
              <a:buNone/>
              <a:defRPr sz="9200"/>
            </a:lvl5pPr>
            <a:lvl6pPr marL="10515600" indent="0">
              <a:buNone/>
              <a:defRPr sz="9200"/>
            </a:lvl6pPr>
            <a:lvl7pPr marL="12618720" indent="0">
              <a:buNone/>
              <a:defRPr sz="9200"/>
            </a:lvl7pPr>
            <a:lvl8pPr marL="14721840" indent="0">
              <a:buNone/>
              <a:defRPr sz="9200"/>
            </a:lvl8pPr>
            <a:lvl9pPr marL="16824960" indent="0">
              <a:buNone/>
              <a:defRPr sz="9200"/>
            </a:lvl9pPr>
          </a:lstStyle>
          <a:p>
            <a:r>
              <a:rPr lang="en-US" dirty="0"/>
              <a:t>Click icon to add picture</a:t>
            </a:r>
          </a:p>
        </p:txBody>
      </p:sp>
      <p:sp>
        <p:nvSpPr>
          <p:cNvPr id="4" name="Text Placeholder 3"/>
          <p:cNvSpPr>
            <a:spLocks noGrp="1"/>
          </p:cNvSpPr>
          <p:nvPr>
            <p:ph type="body" sz="half" idx="2"/>
          </p:nvPr>
        </p:nvSpPr>
        <p:spPr>
          <a:xfrm>
            <a:off x="2897269" y="11521440"/>
            <a:ext cx="13566219" cy="21344893"/>
          </a:xfrm>
        </p:spPr>
        <p:txBody>
          <a:bodyPr/>
          <a:lstStyle>
            <a:lvl1pPr marL="0" indent="0">
              <a:buNone/>
              <a:defRPr sz="7360"/>
            </a:lvl1pPr>
            <a:lvl2pPr marL="2103120" indent="0">
              <a:buNone/>
              <a:defRPr sz="6440"/>
            </a:lvl2pPr>
            <a:lvl3pPr marL="4206240" indent="0">
              <a:buNone/>
              <a:defRPr sz="5520"/>
            </a:lvl3pPr>
            <a:lvl4pPr marL="6309360" indent="0">
              <a:buNone/>
              <a:defRPr sz="4600"/>
            </a:lvl4pPr>
            <a:lvl5pPr marL="8412480" indent="0">
              <a:buNone/>
              <a:defRPr sz="4600"/>
            </a:lvl5pPr>
            <a:lvl6pPr marL="10515600" indent="0">
              <a:buNone/>
              <a:defRPr sz="4600"/>
            </a:lvl6pPr>
            <a:lvl7pPr marL="12618720" indent="0">
              <a:buNone/>
              <a:defRPr sz="4600"/>
            </a:lvl7pPr>
            <a:lvl8pPr marL="14721840" indent="0">
              <a:buNone/>
              <a:defRPr sz="4600"/>
            </a:lvl8pPr>
            <a:lvl9pPr marL="16824960" indent="0">
              <a:buNone/>
              <a:defRPr sz="4600"/>
            </a:lvl9pPr>
          </a:lstStyle>
          <a:p>
            <a:pPr lvl="0"/>
            <a:r>
              <a:rPr lang="en-US"/>
              <a:t>Edit Master text styles</a:t>
            </a:r>
          </a:p>
        </p:txBody>
      </p:sp>
      <p:sp>
        <p:nvSpPr>
          <p:cNvPr id="5" name="Date Placeholder 4"/>
          <p:cNvSpPr>
            <a:spLocks noGrp="1"/>
          </p:cNvSpPr>
          <p:nvPr>
            <p:ph type="dt" sz="half" idx="10"/>
          </p:nvPr>
        </p:nvSpPr>
        <p:spPr/>
        <p:txBody>
          <a:bodyPr/>
          <a:lstStyle/>
          <a:p>
            <a:fld id="{14DD3600-36E6-4261-B284-3064B9A7CB9F}" type="datetimeFigureOut">
              <a:rPr lang="en-US" smtClean="0"/>
              <a:t>3/4/20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C45948B-5526-4E4F-926C-43E849153C2E}" type="slidenum">
              <a:rPr lang="en-US" smtClean="0"/>
              <a:t>‹#›</a:t>
            </a:fld>
            <a:endParaRPr lang="en-US" dirty="0"/>
          </a:p>
        </p:txBody>
      </p:sp>
    </p:spTree>
    <p:extLst>
      <p:ext uri="{BB962C8B-B14F-4D97-AF65-F5344CB8AC3E}">
        <p14:creationId xmlns:p14="http://schemas.microsoft.com/office/powerpoint/2010/main" val="3530664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1790" y="2044708"/>
            <a:ext cx="3627882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891790" y="10223500"/>
            <a:ext cx="36278820" cy="2436749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891790" y="35595568"/>
            <a:ext cx="9464040" cy="2044700"/>
          </a:xfrm>
          <a:prstGeom prst="rect">
            <a:avLst/>
          </a:prstGeom>
        </p:spPr>
        <p:txBody>
          <a:bodyPr vert="horz" lIns="91440" tIns="45720" rIns="91440" bIns="45720" rtlCol="0" anchor="ctr"/>
          <a:lstStyle>
            <a:lvl1pPr algn="l">
              <a:defRPr sz="5520">
                <a:solidFill>
                  <a:schemeClr val="tx1">
                    <a:tint val="75000"/>
                  </a:schemeClr>
                </a:solidFill>
              </a:defRPr>
            </a:lvl1pPr>
          </a:lstStyle>
          <a:p>
            <a:fld id="{14DD3600-36E6-4261-B284-3064B9A7CB9F}" type="datetimeFigureOut">
              <a:rPr lang="en-US" smtClean="0"/>
              <a:t>3/4/20</a:t>
            </a:fld>
            <a:endParaRPr lang="en-US" dirty="0"/>
          </a:p>
        </p:txBody>
      </p:sp>
      <p:sp>
        <p:nvSpPr>
          <p:cNvPr id="5" name="Footer Placeholder 4"/>
          <p:cNvSpPr>
            <a:spLocks noGrp="1"/>
          </p:cNvSpPr>
          <p:nvPr>
            <p:ph type="ftr" sz="quarter" idx="3"/>
          </p:nvPr>
        </p:nvSpPr>
        <p:spPr>
          <a:xfrm>
            <a:off x="13933170" y="35595568"/>
            <a:ext cx="14196060" cy="2044700"/>
          </a:xfrm>
          <a:prstGeom prst="rect">
            <a:avLst/>
          </a:prstGeom>
        </p:spPr>
        <p:txBody>
          <a:bodyPr vert="horz" lIns="91440" tIns="45720" rIns="91440" bIns="45720" rtlCol="0" anchor="ctr"/>
          <a:lstStyle>
            <a:lvl1pPr algn="ctr">
              <a:defRPr sz="55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9706570" y="35595568"/>
            <a:ext cx="9464040" cy="2044700"/>
          </a:xfrm>
          <a:prstGeom prst="rect">
            <a:avLst/>
          </a:prstGeom>
        </p:spPr>
        <p:txBody>
          <a:bodyPr vert="horz" lIns="91440" tIns="45720" rIns="91440" bIns="45720" rtlCol="0" anchor="ctr"/>
          <a:lstStyle>
            <a:lvl1pPr algn="r">
              <a:defRPr sz="5520">
                <a:solidFill>
                  <a:schemeClr val="tx1">
                    <a:tint val="75000"/>
                  </a:schemeClr>
                </a:solidFill>
              </a:defRPr>
            </a:lvl1pPr>
          </a:lstStyle>
          <a:p>
            <a:fld id="{0C45948B-5526-4E4F-926C-43E849153C2E}" type="slidenum">
              <a:rPr lang="en-US" smtClean="0"/>
              <a:t>‹#›</a:t>
            </a:fld>
            <a:endParaRPr lang="en-US" dirty="0"/>
          </a:p>
        </p:txBody>
      </p:sp>
    </p:spTree>
    <p:extLst>
      <p:ext uri="{BB962C8B-B14F-4D97-AF65-F5344CB8AC3E}">
        <p14:creationId xmlns:p14="http://schemas.microsoft.com/office/powerpoint/2010/main" val="26735094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206240" rtl="0" eaLnBrk="1" latinLnBrk="0" hangingPunct="1">
        <a:lnSpc>
          <a:spcPct val="90000"/>
        </a:lnSpc>
        <a:spcBef>
          <a:spcPct val="0"/>
        </a:spcBef>
        <a:buNone/>
        <a:defRPr sz="20240" kern="1200">
          <a:solidFill>
            <a:schemeClr val="tx1"/>
          </a:solidFill>
          <a:latin typeface="+mj-lt"/>
          <a:ea typeface="+mj-ea"/>
          <a:cs typeface="+mj-cs"/>
        </a:defRPr>
      </a:lvl1pPr>
    </p:titleStyle>
    <p:bodyStyle>
      <a:lvl1pPr marL="1051560" indent="-1051560" algn="l" defTabSz="4206240" rtl="0" eaLnBrk="1" latinLnBrk="0" hangingPunct="1">
        <a:lnSpc>
          <a:spcPct val="90000"/>
        </a:lnSpc>
        <a:spcBef>
          <a:spcPts val="4600"/>
        </a:spcBef>
        <a:buFont typeface="Arial" panose="020B0604020202020204" pitchFamily="34" charset="0"/>
        <a:buChar char="•"/>
        <a:defRPr sz="12880" kern="1200">
          <a:solidFill>
            <a:schemeClr val="tx1"/>
          </a:solidFill>
          <a:latin typeface="+mn-lt"/>
          <a:ea typeface="+mn-ea"/>
          <a:cs typeface="+mn-cs"/>
        </a:defRPr>
      </a:lvl1pPr>
      <a:lvl2pPr marL="3154680" indent="-1051560" algn="l" defTabSz="4206240" rtl="0" eaLnBrk="1" latinLnBrk="0" hangingPunct="1">
        <a:lnSpc>
          <a:spcPct val="90000"/>
        </a:lnSpc>
        <a:spcBef>
          <a:spcPts val="2300"/>
        </a:spcBef>
        <a:buFont typeface="Arial" panose="020B0604020202020204" pitchFamily="34" charset="0"/>
        <a:buChar char="•"/>
        <a:defRPr sz="11040" kern="1200">
          <a:solidFill>
            <a:schemeClr val="tx1"/>
          </a:solidFill>
          <a:latin typeface="+mn-lt"/>
          <a:ea typeface="+mn-ea"/>
          <a:cs typeface="+mn-cs"/>
        </a:defRPr>
      </a:lvl2pPr>
      <a:lvl3pPr marL="5257800" indent="-1051560" algn="l" defTabSz="4206240" rtl="0" eaLnBrk="1" latinLnBrk="0" hangingPunct="1">
        <a:lnSpc>
          <a:spcPct val="90000"/>
        </a:lnSpc>
        <a:spcBef>
          <a:spcPts val="2300"/>
        </a:spcBef>
        <a:buFont typeface="Arial" panose="020B0604020202020204" pitchFamily="34" charset="0"/>
        <a:buChar char="•"/>
        <a:defRPr sz="9200" kern="1200">
          <a:solidFill>
            <a:schemeClr val="tx1"/>
          </a:solidFill>
          <a:latin typeface="+mn-lt"/>
          <a:ea typeface="+mn-ea"/>
          <a:cs typeface="+mn-cs"/>
        </a:defRPr>
      </a:lvl3pPr>
      <a:lvl4pPr marL="7360920" indent="-1051560" algn="l" defTabSz="4206240" rtl="0" eaLnBrk="1" latinLnBrk="0" hangingPunct="1">
        <a:lnSpc>
          <a:spcPct val="90000"/>
        </a:lnSpc>
        <a:spcBef>
          <a:spcPts val="2300"/>
        </a:spcBef>
        <a:buFont typeface="Arial" panose="020B0604020202020204" pitchFamily="34" charset="0"/>
        <a:buChar char="•"/>
        <a:defRPr sz="8280" kern="1200">
          <a:solidFill>
            <a:schemeClr val="tx1"/>
          </a:solidFill>
          <a:latin typeface="+mn-lt"/>
          <a:ea typeface="+mn-ea"/>
          <a:cs typeface="+mn-cs"/>
        </a:defRPr>
      </a:lvl4pPr>
      <a:lvl5pPr marL="9464040" indent="-1051560" algn="l" defTabSz="4206240" rtl="0" eaLnBrk="1" latinLnBrk="0" hangingPunct="1">
        <a:lnSpc>
          <a:spcPct val="90000"/>
        </a:lnSpc>
        <a:spcBef>
          <a:spcPts val="2300"/>
        </a:spcBef>
        <a:buFont typeface="Arial" panose="020B0604020202020204" pitchFamily="34" charset="0"/>
        <a:buChar char="•"/>
        <a:defRPr sz="8280" kern="1200">
          <a:solidFill>
            <a:schemeClr val="tx1"/>
          </a:solidFill>
          <a:latin typeface="+mn-lt"/>
          <a:ea typeface="+mn-ea"/>
          <a:cs typeface="+mn-cs"/>
        </a:defRPr>
      </a:lvl5pPr>
      <a:lvl6pPr marL="11567160" indent="-1051560" algn="l" defTabSz="4206240" rtl="0" eaLnBrk="1" latinLnBrk="0" hangingPunct="1">
        <a:lnSpc>
          <a:spcPct val="90000"/>
        </a:lnSpc>
        <a:spcBef>
          <a:spcPts val="2300"/>
        </a:spcBef>
        <a:buFont typeface="Arial" panose="020B0604020202020204" pitchFamily="34" charset="0"/>
        <a:buChar char="•"/>
        <a:defRPr sz="8280" kern="1200">
          <a:solidFill>
            <a:schemeClr val="tx1"/>
          </a:solidFill>
          <a:latin typeface="+mn-lt"/>
          <a:ea typeface="+mn-ea"/>
          <a:cs typeface="+mn-cs"/>
        </a:defRPr>
      </a:lvl6pPr>
      <a:lvl7pPr marL="13670280" indent="-1051560" algn="l" defTabSz="4206240" rtl="0" eaLnBrk="1" latinLnBrk="0" hangingPunct="1">
        <a:lnSpc>
          <a:spcPct val="90000"/>
        </a:lnSpc>
        <a:spcBef>
          <a:spcPts val="2300"/>
        </a:spcBef>
        <a:buFont typeface="Arial" panose="020B0604020202020204" pitchFamily="34" charset="0"/>
        <a:buChar char="•"/>
        <a:defRPr sz="8280" kern="1200">
          <a:solidFill>
            <a:schemeClr val="tx1"/>
          </a:solidFill>
          <a:latin typeface="+mn-lt"/>
          <a:ea typeface="+mn-ea"/>
          <a:cs typeface="+mn-cs"/>
        </a:defRPr>
      </a:lvl7pPr>
      <a:lvl8pPr marL="15773400" indent="-1051560" algn="l" defTabSz="4206240" rtl="0" eaLnBrk="1" latinLnBrk="0" hangingPunct="1">
        <a:lnSpc>
          <a:spcPct val="90000"/>
        </a:lnSpc>
        <a:spcBef>
          <a:spcPts val="2300"/>
        </a:spcBef>
        <a:buFont typeface="Arial" panose="020B0604020202020204" pitchFamily="34" charset="0"/>
        <a:buChar char="•"/>
        <a:defRPr sz="8280" kern="1200">
          <a:solidFill>
            <a:schemeClr val="tx1"/>
          </a:solidFill>
          <a:latin typeface="+mn-lt"/>
          <a:ea typeface="+mn-ea"/>
          <a:cs typeface="+mn-cs"/>
        </a:defRPr>
      </a:lvl8pPr>
      <a:lvl9pPr marL="17876520" indent="-1051560" algn="l" defTabSz="4206240" rtl="0" eaLnBrk="1" latinLnBrk="0" hangingPunct="1">
        <a:lnSpc>
          <a:spcPct val="90000"/>
        </a:lnSpc>
        <a:spcBef>
          <a:spcPts val="2300"/>
        </a:spcBef>
        <a:buFont typeface="Arial" panose="020B0604020202020204" pitchFamily="34" charset="0"/>
        <a:buChar char="•"/>
        <a:defRPr sz="8280" kern="1200">
          <a:solidFill>
            <a:schemeClr val="tx1"/>
          </a:solidFill>
          <a:latin typeface="+mn-lt"/>
          <a:ea typeface="+mn-ea"/>
          <a:cs typeface="+mn-cs"/>
        </a:defRPr>
      </a:lvl9pPr>
    </p:bodyStyle>
    <p:otherStyle>
      <a:defPPr>
        <a:defRPr lang="en-US"/>
      </a:defPPr>
      <a:lvl1pPr marL="0" algn="l" defTabSz="4206240" rtl="0" eaLnBrk="1" latinLnBrk="0" hangingPunct="1">
        <a:defRPr sz="8280" kern="1200">
          <a:solidFill>
            <a:schemeClr val="tx1"/>
          </a:solidFill>
          <a:latin typeface="+mn-lt"/>
          <a:ea typeface="+mn-ea"/>
          <a:cs typeface="+mn-cs"/>
        </a:defRPr>
      </a:lvl1pPr>
      <a:lvl2pPr marL="2103120" algn="l" defTabSz="4206240" rtl="0" eaLnBrk="1" latinLnBrk="0" hangingPunct="1">
        <a:defRPr sz="8280" kern="1200">
          <a:solidFill>
            <a:schemeClr val="tx1"/>
          </a:solidFill>
          <a:latin typeface="+mn-lt"/>
          <a:ea typeface="+mn-ea"/>
          <a:cs typeface="+mn-cs"/>
        </a:defRPr>
      </a:lvl2pPr>
      <a:lvl3pPr marL="4206240" algn="l" defTabSz="4206240" rtl="0" eaLnBrk="1" latinLnBrk="0" hangingPunct="1">
        <a:defRPr sz="8280" kern="1200">
          <a:solidFill>
            <a:schemeClr val="tx1"/>
          </a:solidFill>
          <a:latin typeface="+mn-lt"/>
          <a:ea typeface="+mn-ea"/>
          <a:cs typeface="+mn-cs"/>
        </a:defRPr>
      </a:lvl3pPr>
      <a:lvl4pPr marL="6309360" algn="l" defTabSz="4206240" rtl="0" eaLnBrk="1" latinLnBrk="0" hangingPunct="1">
        <a:defRPr sz="8280" kern="1200">
          <a:solidFill>
            <a:schemeClr val="tx1"/>
          </a:solidFill>
          <a:latin typeface="+mn-lt"/>
          <a:ea typeface="+mn-ea"/>
          <a:cs typeface="+mn-cs"/>
        </a:defRPr>
      </a:lvl4pPr>
      <a:lvl5pPr marL="8412480" algn="l" defTabSz="4206240" rtl="0" eaLnBrk="1" latinLnBrk="0" hangingPunct="1">
        <a:defRPr sz="8280" kern="1200">
          <a:solidFill>
            <a:schemeClr val="tx1"/>
          </a:solidFill>
          <a:latin typeface="+mn-lt"/>
          <a:ea typeface="+mn-ea"/>
          <a:cs typeface="+mn-cs"/>
        </a:defRPr>
      </a:lvl5pPr>
      <a:lvl6pPr marL="10515600" algn="l" defTabSz="4206240" rtl="0" eaLnBrk="1" latinLnBrk="0" hangingPunct="1">
        <a:defRPr sz="8280" kern="1200">
          <a:solidFill>
            <a:schemeClr val="tx1"/>
          </a:solidFill>
          <a:latin typeface="+mn-lt"/>
          <a:ea typeface="+mn-ea"/>
          <a:cs typeface="+mn-cs"/>
        </a:defRPr>
      </a:lvl6pPr>
      <a:lvl7pPr marL="12618720" algn="l" defTabSz="4206240" rtl="0" eaLnBrk="1" latinLnBrk="0" hangingPunct="1">
        <a:defRPr sz="8280" kern="1200">
          <a:solidFill>
            <a:schemeClr val="tx1"/>
          </a:solidFill>
          <a:latin typeface="+mn-lt"/>
          <a:ea typeface="+mn-ea"/>
          <a:cs typeface="+mn-cs"/>
        </a:defRPr>
      </a:lvl7pPr>
      <a:lvl8pPr marL="14721840" algn="l" defTabSz="4206240" rtl="0" eaLnBrk="1" latinLnBrk="0" hangingPunct="1">
        <a:defRPr sz="8280" kern="1200">
          <a:solidFill>
            <a:schemeClr val="tx1"/>
          </a:solidFill>
          <a:latin typeface="+mn-lt"/>
          <a:ea typeface="+mn-ea"/>
          <a:cs typeface="+mn-cs"/>
        </a:defRPr>
      </a:lvl8pPr>
      <a:lvl9pPr marL="16824960" algn="l" defTabSz="4206240" rtl="0" eaLnBrk="1" latinLnBrk="0" hangingPunct="1">
        <a:defRPr sz="82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customXml" Target="../ink/ink11.xml"/><Relationship Id="rId21" Type="http://schemas.openxmlformats.org/officeDocument/2006/relationships/image" Target="../media/image12.png"/><Relationship Id="rId42" Type="http://schemas.openxmlformats.org/officeDocument/2006/relationships/customXml" Target="../ink/ink19.xml"/><Relationship Id="rId47" Type="http://schemas.openxmlformats.org/officeDocument/2006/relationships/image" Target="../media/image25.png"/><Relationship Id="rId63" Type="http://schemas.openxmlformats.org/officeDocument/2006/relationships/image" Target="../media/image33.png"/><Relationship Id="rId68" Type="http://schemas.openxmlformats.org/officeDocument/2006/relationships/customXml" Target="../ink/ink32.xml"/><Relationship Id="rId84" Type="http://schemas.openxmlformats.org/officeDocument/2006/relationships/customXml" Target="../ink/ink40.xml"/><Relationship Id="rId89" Type="http://schemas.openxmlformats.org/officeDocument/2006/relationships/image" Target="../media/image46.png"/><Relationship Id="rId16" Type="http://schemas.openxmlformats.org/officeDocument/2006/relationships/customXml" Target="../ink/ink6.xml"/><Relationship Id="rId107" Type="http://schemas.openxmlformats.org/officeDocument/2006/relationships/image" Target="../media/image55.png"/><Relationship Id="rId11" Type="http://schemas.openxmlformats.org/officeDocument/2006/relationships/image" Target="../media/image7.png"/><Relationship Id="rId32" Type="http://schemas.openxmlformats.org/officeDocument/2006/relationships/customXml" Target="../ink/ink14.xml"/><Relationship Id="rId37" Type="http://schemas.openxmlformats.org/officeDocument/2006/relationships/image" Target="../media/image20.png"/><Relationship Id="rId53" Type="http://schemas.openxmlformats.org/officeDocument/2006/relationships/image" Target="../media/image28.png"/><Relationship Id="rId58" Type="http://schemas.openxmlformats.org/officeDocument/2006/relationships/customXml" Target="../ink/ink27.xml"/><Relationship Id="rId74" Type="http://schemas.openxmlformats.org/officeDocument/2006/relationships/customXml" Target="../ink/ink35.xml"/><Relationship Id="rId79" Type="http://schemas.openxmlformats.org/officeDocument/2006/relationships/image" Target="../media/image41.png"/><Relationship Id="rId102" Type="http://schemas.openxmlformats.org/officeDocument/2006/relationships/customXml" Target="../ink/ink49.xml"/><Relationship Id="rId5" Type="http://schemas.openxmlformats.org/officeDocument/2006/relationships/image" Target="../media/image4.tiff"/><Relationship Id="rId90" Type="http://schemas.openxmlformats.org/officeDocument/2006/relationships/customXml" Target="../ink/ink43.xml"/><Relationship Id="rId95" Type="http://schemas.openxmlformats.org/officeDocument/2006/relationships/image" Target="../media/image49.png"/><Relationship Id="rId22" Type="http://schemas.openxmlformats.org/officeDocument/2006/relationships/customXml" Target="../ink/ink9.xml"/><Relationship Id="rId27" Type="http://schemas.openxmlformats.org/officeDocument/2006/relationships/image" Target="../media/image15.png"/><Relationship Id="rId43" Type="http://schemas.openxmlformats.org/officeDocument/2006/relationships/image" Target="../media/image23.png"/><Relationship Id="rId48" Type="http://schemas.openxmlformats.org/officeDocument/2006/relationships/customXml" Target="../ink/ink22.xml"/><Relationship Id="rId64" Type="http://schemas.openxmlformats.org/officeDocument/2006/relationships/customXml" Target="../ink/ink30.xml"/><Relationship Id="rId69" Type="http://schemas.openxmlformats.org/officeDocument/2006/relationships/image" Target="../media/image36.png"/><Relationship Id="rId80" Type="http://schemas.openxmlformats.org/officeDocument/2006/relationships/customXml" Target="../ink/ink38.xml"/><Relationship Id="rId85" Type="http://schemas.openxmlformats.org/officeDocument/2006/relationships/image" Target="../media/image44.png"/><Relationship Id="rId12" Type="http://schemas.openxmlformats.org/officeDocument/2006/relationships/customXml" Target="../ink/ink4.xml"/><Relationship Id="rId17" Type="http://schemas.openxmlformats.org/officeDocument/2006/relationships/image" Target="../media/image10.png"/><Relationship Id="rId33" Type="http://schemas.openxmlformats.org/officeDocument/2006/relationships/image" Target="../media/image18.png"/><Relationship Id="rId38" Type="http://schemas.openxmlformats.org/officeDocument/2006/relationships/customXml" Target="../ink/ink17.xml"/><Relationship Id="rId59" Type="http://schemas.openxmlformats.org/officeDocument/2006/relationships/image" Target="../media/image31.png"/><Relationship Id="rId103" Type="http://schemas.openxmlformats.org/officeDocument/2006/relationships/image" Target="../media/image53.png"/><Relationship Id="rId108" Type="http://schemas.openxmlformats.org/officeDocument/2006/relationships/customXml" Target="../ink/ink52.xml"/><Relationship Id="rId54" Type="http://schemas.openxmlformats.org/officeDocument/2006/relationships/customXml" Target="../ink/ink25.xml"/><Relationship Id="rId70" Type="http://schemas.openxmlformats.org/officeDocument/2006/relationships/customXml" Target="../ink/ink33.xml"/><Relationship Id="rId75" Type="http://schemas.openxmlformats.org/officeDocument/2006/relationships/image" Target="../media/image39.png"/><Relationship Id="rId91" Type="http://schemas.openxmlformats.org/officeDocument/2006/relationships/image" Target="../media/image47.png"/><Relationship Id="rId96" Type="http://schemas.openxmlformats.org/officeDocument/2006/relationships/customXml" Target="../ink/ink46.xml"/><Relationship Id="rId1" Type="http://schemas.openxmlformats.org/officeDocument/2006/relationships/slideLayout" Target="../slideLayouts/slideLayout7.xml"/><Relationship Id="rId6" Type="http://schemas.openxmlformats.org/officeDocument/2006/relationships/customXml" Target="../ink/ink1.xml"/><Relationship Id="rId15" Type="http://schemas.openxmlformats.org/officeDocument/2006/relationships/image" Target="../media/image9.png"/><Relationship Id="rId23" Type="http://schemas.openxmlformats.org/officeDocument/2006/relationships/image" Target="../media/image13.png"/><Relationship Id="rId28" Type="http://schemas.openxmlformats.org/officeDocument/2006/relationships/customXml" Target="../ink/ink12.xml"/><Relationship Id="rId36" Type="http://schemas.openxmlformats.org/officeDocument/2006/relationships/customXml" Target="../ink/ink16.xml"/><Relationship Id="rId49" Type="http://schemas.openxmlformats.org/officeDocument/2006/relationships/image" Target="../media/image26.png"/><Relationship Id="rId57" Type="http://schemas.openxmlformats.org/officeDocument/2006/relationships/image" Target="../media/image30.png"/><Relationship Id="rId106" Type="http://schemas.openxmlformats.org/officeDocument/2006/relationships/customXml" Target="../ink/ink51.xml"/><Relationship Id="rId10" Type="http://schemas.openxmlformats.org/officeDocument/2006/relationships/customXml" Target="../ink/ink3.xml"/><Relationship Id="rId31" Type="http://schemas.openxmlformats.org/officeDocument/2006/relationships/image" Target="../media/image17.png"/><Relationship Id="rId44" Type="http://schemas.openxmlformats.org/officeDocument/2006/relationships/customXml" Target="../ink/ink20.xml"/><Relationship Id="rId52" Type="http://schemas.openxmlformats.org/officeDocument/2006/relationships/customXml" Target="../ink/ink24.xml"/><Relationship Id="rId60" Type="http://schemas.openxmlformats.org/officeDocument/2006/relationships/customXml" Target="../ink/ink28.xml"/><Relationship Id="rId65" Type="http://schemas.openxmlformats.org/officeDocument/2006/relationships/image" Target="../media/image34.png"/><Relationship Id="rId73" Type="http://schemas.openxmlformats.org/officeDocument/2006/relationships/image" Target="../media/image38.png"/><Relationship Id="rId78" Type="http://schemas.openxmlformats.org/officeDocument/2006/relationships/customXml" Target="../ink/ink37.xml"/><Relationship Id="rId81" Type="http://schemas.openxmlformats.org/officeDocument/2006/relationships/image" Target="../media/image42.png"/><Relationship Id="rId86" Type="http://schemas.openxmlformats.org/officeDocument/2006/relationships/customXml" Target="../ink/ink41.xml"/><Relationship Id="rId94" Type="http://schemas.openxmlformats.org/officeDocument/2006/relationships/customXml" Target="../ink/ink45.xml"/><Relationship Id="rId99" Type="http://schemas.openxmlformats.org/officeDocument/2006/relationships/image" Target="../media/image51.png"/><Relationship Id="rId101" Type="http://schemas.openxmlformats.org/officeDocument/2006/relationships/image" Target="../media/image52.png"/><Relationship Id="rId4" Type="http://schemas.openxmlformats.org/officeDocument/2006/relationships/image" Target="../media/image3.jpeg"/><Relationship Id="rId9" Type="http://schemas.openxmlformats.org/officeDocument/2006/relationships/image" Target="../media/image6.png"/><Relationship Id="rId13" Type="http://schemas.openxmlformats.org/officeDocument/2006/relationships/image" Target="../media/image8.png"/><Relationship Id="rId18" Type="http://schemas.openxmlformats.org/officeDocument/2006/relationships/customXml" Target="../ink/ink7.xml"/><Relationship Id="rId39" Type="http://schemas.openxmlformats.org/officeDocument/2006/relationships/image" Target="../media/image21.png"/><Relationship Id="rId109" Type="http://schemas.openxmlformats.org/officeDocument/2006/relationships/image" Target="../media/image56.png"/><Relationship Id="rId34" Type="http://schemas.openxmlformats.org/officeDocument/2006/relationships/customXml" Target="../ink/ink15.xml"/><Relationship Id="rId50" Type="http://schemas.openxmlformats.org/officeDocument/2006/relationships/customXml" Target="../ink/ink23.xml"/><Relationship Id="rId55" Type="http://schemas.openxmlformats.org/officeDocument/2006/relationships/image" Target="../media/image29.png"/><Relationship Id="rId76" Type="http://schemas.openxmlformats.org/officeDocument/2006/relationships/customXml" Target="../ink/ink36.xml"/><Relationship Id="rId97" Type="http://schemas.openxmlformats.org/officeDocument/2006/relationships/image" Target="../media/image50.png"/><Relationship Id="rId104" Type="http://schemas.openxmlformats.org/officeDocument/2006/relationships/customXml" Target="../ink/ink50.xml"/><Relationship Id="rId7" Type="http://schemas.openxmlformats.org/officeDocument/2006/relationships/image" Target="../media/image5.png"/><Relationship Id="rId71" Type="http://schemas.openxmlformats.org/officeDocument/2006/relationships/image" Target="../media/image37.png"/><Relationship Id="rId92" Type="http://schemas.openxmlformats.org/officeDocument/2006/relationships/customXml" Target="../ink/ink44.xml"/><Relationship Id="rId2" Type="http://schemas.openxmlformats.org/officeDocument/2006/relationships/image" Target="../media/image1.tiff"/><Relationship Id="rId29" Type="http://schemas.openxmlformats.org/officeDocument/2006/relationships/image" Target="../media/image16.png"/><Relationship Id="rId24" Type="http://schemas.openxmlformats.org/officeDocument/2006/relationships/customXml" Target="../ink/ink10.xml"/><Relationship Id="rId40" Type="http://schemas.openxmlformats.org/officeDocument/2006/relationships/customXml" Target="../ink/ink18.xml"/><Relationship Id="rId45" Type="http://schemas.openxmlformats.org/officeDocument/2006/relationships/image" Target="../media/image24.png"/><Relationship Id="rId66" Type="http://schemas.openxmlformats.org/officeDocument/2006/relationships/customXml" Target="../ink/ink31.xml"/><Relationship Id="rId87" Type="http://schemas.openxmlformats.org/officeDocument/2006/relationships/image" Target="../media/image45.png"/><Relationship Id="rId61" Type="http://schemas.openxmlformats.org/officeDocument/2006/relationships/image" Target="../media/image32.png"/><Relationship Id="rId82" Type="http://schemas.openxmlformats.org/officeDocument/2006/relationships/customXml" Target="../ink/ink39.xml"/><Relationship Id="rId19" Type="http://schemas.openxmlformats.org/officeDocument/2006/relationships/image" Target="../media/image11.png"/><Relationship Id="rId14" Type="http://schemas.openxmlformats.org/officeDocument/2006/relationships/customXml" Target="../ink/ink5.xml"/><Relationship Id="rId30" Type="http://schemas.openxmlformats.org/officeDocument/2006/relationships/customXml" Target="../ink/ink13.xml"/><Relationship Id="rId35" Type="http://schemas.openxmlformats.org/officeDocument/2006/relationships/image" Target="../media/image19.png"/><Relationship Id="rId56" Type="http://schemas.openxmlformats.org/officeDocument/2006/relationships/customXml" Target="../ink/ink26.xml"/><Relationship Id="rId77" Type="http://schemas.openxmlformats.org/officeDocument/2006/relationships/image" Target="../media/image40.png"/><Relationship Id="rId100" Type="http://schemas.openxmlformats.org/officeDocument/2006/relationships/customXml" Target="../ink/ink48.xml"/><Relationship Id="rId105" Type="http://schemas.openxmlformats.org/officeDocument/2006/relationships/image" Target="../media/image54.png"/><Relationship Id="rId8" Type="http://schemas.openxmlformats.org/officeDocument/2006/relationships/customXml" Target="../ink/ink2.xml"/><Relationship Id="rId51" Type="http://schemas.openxmlformats.org/officeDocument/2006/relationships/image" Target="../media/image27.png"/><Relationship Id="rId72" Type="http://schemas.openxmlformats.org/officeDocument/2006/relationships/customXml" Target="../ink/ink34.xml"/><Relationship Id="rId93" Type="http://schemas.openxmlformats.org/officeDocument/2006/relationships/image" Target="../media/image48.png"/><Relationship Id="rId98" Type="http://schemas.openxmlformats.org/officeDocument/2006/relationships/customXml" Target="../ink/ink47.xml"/><Relationship Id="rId3" Type="http://schemas.openxmlformats.org/officeDocument/2006/relationships/image" Target="../media/image2.png"/><Relationship Id="rId25" Type="http://schemas.openxmlformats.org/officeDocument/2006/relationships/image" Target="../media/image14.png"/><Relationship Id="rId46" Type="http://schemas.openxmlformats.org/officeDocument/2006/relationships/customXml" Target="../ink/ink21.xml"/><Relationship Id="rId67" Type="http://schemas.openxmlformats.org/officeDocument/2006/relationships/image" Target="../media/image35.png"/><Relationship Id="rId20" Type="http://schemas.openxmlformats.org/officeDocument/2006/relationships/customXml" Target="../ink/ink8.xml"/><Relationship Id="rId41" Type="http://schemas.openxmlformats.org/officeDocument/2006/relationships/image" Target="../media/image22.png"/><Relationship Id="rId62" Type="http://schemas.openxmlformats.org/officeDocument/2006/relationships/customXml" Target="../ink/ink29.xml"/><Relationship Id="rId83" Type="http://schemas.openxmlformats.org/officeDocument/2006/relationships/image" Target="../media/image43.png"/><Relationship Id="rId88" Type="http://schemas.openxmlformats.org/officeDocument/2006/relationships/customXml" Target="../ink/ink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6FD2FD3-534E-7F4D-90B7-FE47D49B283E}"/>
              </a:ext>
            </a:extLst>
          </p:cNvPr>
          <p:cNvPicPr/>
          <p:nvPr/>
        </p:nvPicPr>
        <p:blipFill>
          <a:blip r:embed="rId2"/>
          <a:stretch>
            <a:fillRect/>
          </a:stretch>
        </p:blipFill>
        <p:spPr>
          <a:xfrm>
            <a:off x="13524051" y="13814577"/>
            <a:ext cx="15080798" cy="11867857"/>
          </a:xfrm>
          <a:prstGeom prst="rect">
            <a:avLst/>
          </a:prstGeom>
        </p:spPr>
      </p:pic>
      <p:sp>
        <p:nvSpPr>
          <p:cNvPr id="22" name="Rectangle 21">
            <a:extLst>
              <a:ext uri="{FF2B5EF4-FFF2-40B4-BE49-F238E27FC236}">
                <a16:creationId xmlns:a16="http://schemas.microsoft.com/office/drawing/2014/main" id="{5B46EAEF-E90B-49B1-B047-6F6C1D44D444}"/>
              </a:ext>
            </a:extLst>
          </p:cNvPr>
          <p:cNvSpPr/>
          <p:nvPr/>
        </p:nvSpPr>
        <p:spPr>
          <a:xfrm>
            <a:off x="0" y="-206402"/>
            <a:ext cx="42062400" cy="6338444"/>
          </a:xfrm>
          <a:prstGeom prst="rect">
            <a:avLst/>
          </a:prstGeom>
          <a:solidFill>
            <a:srgbClr val="0082E7">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79B8204-F72B-4146-8DDA-5E353BF702F6}"/>
              </a:ext>
            </a:extLst>
          </p:cNvPr>
          <p:cNvSpPr txBox="1"/>
          <p:nvPr/>
        </p:nvSpPr>
        <p:spPr>
          <a:xfrm>
            <a:off x="127118" y="-157419"/>
            <a:ext cx="34006882" cy="4708981"/>
          </a:xfrm>
          <a:prstGeom prst="rect">
            <a:avLst/>
          </a:prstGeom>
          <a:noFill/>
        </p:spPr>
        <p:txBody>
          <a:bodyPr wrap="square" rtlCol="0">
            <a:spAutoFit/>
          </a:bodyPr>
          <a:lstStyle/>
          <a:p>
            <a:r>
              <a:rPr lang="en-US" sz="10000" dirty="0">
                <a:latin typeface="Verdana" panose="020B0604030504040204" pitchFamily="34" charset="0"/>
                <a:ea typeface="Verdana" panose="020B0604030504040204" pitchFamily="34" charset="0"/>
                <a:cs typeface="Verdana" panose="020B0604030504040204" pitchFamily="34" charset="0"/>
              </a:rPr>
              <a:t>The Role of Positive and Negative Affect Induction on the Mere Exposure Effect:</a:t>
            </a:r>
          </a:p>
          <a:p>
            <a:r>
              <a:rPr lang="en-US" sz="10000" dirty="0">
                <a:latin typeface="Verdana" panose="020B0604030504040204" pitchFamily="34" charset="0"/>
                <a:ea typeface="Verdana" panose="020B0604030504040204" pitchFamily="34" charset="0"/>
                <a:cs typeface="Verdana" panose="020B0604030504040204" pitchFamily="34" charset="0"/>
              </a:rPr>
              <a:t>Evidence Against a Reduced-Neophobia Account </a:t>
            </a:r>
          </a:p>
        </p:txBody>
      </p:sp>
      <p:sp>
        <p:nvSpPr>
          <p:cNvPr id="5" name="TextBox 4">
            <a:extLst>
              <a:ext uri="{FF2B5EF4-FFF2-40B4-BE49-F238E27FC236}">
                <a16:creationId xmlns:a16="http://schemas.microsoft.com/office/drawing/2014/main" id="{4F0EEE75-9812-44EC-B44E-2C90464E39AC}"/>
              </a:ext>
            </a:extLst>
          </p:cNvPr>
          <p:cNvSpPr txBox="1"/>
          <p:nvPr/>
        </p:nvSpPr>
        <p:spPr>
          <a:xfrm>
            <a:off x="175757" y="4337315"/>
            <a:ext cx="33528000" cy="1998231"/>
          </a:xfrm>
          <a:prstGeom prst="rect">
            <a:avLst/>
          </a:prstGeom>
          <a:noFill/>
        </p:spPr>
        <p:txBody>
          <a:bodyPr wrap="square" rtlCol="0">
            <a:spAutoFit/>
          </a:bodyPr>
          <a:lstStyle/>
          <a:p>
            <a:r>
              <a:rPr lang="en-US" sz="6000" dirty="0">
                <a:latin typeface="Tahoma" panose="020B0604030504040204" pitchFamily="34" charset="0"/>
                <a:ea typeface="Tahoma" panose="020B0604030504040204" pitchFamily="34" charset="0"/>
                <a:cs typeface="Tahoma" panose="020B0604030504040204" pitchFamily="34" charset="0"/>
              </a:rPr>
              <a:t>Alana Osroff, Patty Li (SUNY-Binghamton), Mikael Molet, Paul Craddock (U Lille, FR),</a:t>
            </a:r>
          </a:p>
          <a:p>
            <a:r>
              <a:rPr lang="en-US" sz="6000" dirty="0">
                <a:latin typeface="Tahoma" panose="020B0604030504040204" pitchFamily="34" charset="0"/>
                <a:ea typeface="Tahoma" panose="020B0604030504040204" pitchFamily="34" charset="0"/>
                <a:cs typeface="Tahoma" panose="020B0604030504040204" pitchFamily="34" charset="0"/>
              </a:rPr>
              <a:t>Tessa Livingston, and Ralph R. Miller (SUNY-Binghamton)</a:t>
            </a:r>
          </a:p>
        </p:txBody>
      </p:sp>
      <p:pic>
        <p:nvPicPr>
          <p:cNvPr id="1028" name="Picture 4" descr="Related image">
            <a:extLst>
              <a:ext uri="{FF2B5EF4-FFF2-40B4-BE49-F238E27FC236}">
                <a16:creationId xmlns:a16="http://schemas.microsoft.com/office/drawing/2014/main" id="{5F5A2EE7-903C-46A6-94E7-9A01AFCD7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60403" y="3267320"/>
            <a:ext cx="7788471" cy="27998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A5EA50B-381F-4DFB-8EB4-645C8EB2496C}"/>
              </a:ext>
            </a:extLst>
          </p:cNvPr>
          <p:cNvSpPr txBox="1"/>
          <p:nvPr/>
        </p:nvSpPr>
        <p:spPr>
          <a:xfrm>
            <a:off x="14614220" y="7506922"/>
            <a:ext cx="12772996" cy="6247864"/>
          </a:xfrm>
          <a:prstGeom prst="rect">
            <a:avLst/>
          </a:prstGeom>
          <a:noFill/>
          <a:ln>
            <a:solidFill>
              <a:schemeClr val="tx1">
                <a:lumMod val="95000"/>
                <a:lumOff val="5000"/>
              </a:schemeClr>
            </a:solidFill>
          </a:ln>
        </p:spPr>
        <p:txBody>
          <a:bodyPr wrap="square" rtlCol="0">
            <a:spAutoFit/>
          </a:bodyPr>
          <a:lstStyle/>
          <a:p>
            <a:r>
              <a:rPr lang="en-US" sz="4000" dirty="0"/>
              <a:t>Exposure to neutral stimuli makes them attractive (Mere Exposure Effect, MEE). Extinguished neophobia and increased fluency are two prominent accounts of MEE. Neophobia is increased in negative mood states and reduced in positive mood states. Across participants, negative, positive, or neutral mood induction occurred before or after target stimuli exposure. Tests for mood induction were successful and MEE was observed. But Bayesian analysis indicated mood had no effect on MEE, contrary to neophobia account.</a:t>
            </a:r>
          </a:p>
        </p:txBody>
      </p:sp>
      <p:sp>
        <p:nvSpPr>
          <p:cNvPr id="10" name="TextBox 9">
            <a:extLst>
              <a:ext uri="{FF2B5EF4-FFF2-40B4-BE49-F238E27FC236}">
                <a16:creationId xmlns:a16="http://schemas.microsoft.com/office/drawing/2014/main" id="{A8F5465A-6A26-40D4-AFEA-4267DA346178}"/>
              </a:ext>
            </a:extLst>
          </p:cNvPr>
          <p:cNvSpPr txBox="1"/>
          <p:nvPr/>
        </p:nvSpPr>
        <p:spPr>
          <a:xfrm>
            <a:off x="312459" y="7557614"/>
            <a:ext cx="12937896" cy="11787842"/>
          </a:xfrm>
          <a:prstGeom prst="rect">
            <a:avLst/>
          </a:prstGeom>
          <a:noFill/>
          <a:ln>
            <a:solidFill>
              <a:schemeClr val="tx1"/>
            </a:solidFill>
          </a:ln>
        </p:spPr>
        <p:txBody>
          <a:bodyPr wrap="square" rtlCol="0">
            <a:spAutoFit/>
          </a:bodyPr>
          <a:lstStyle/>
          <a:p>
            <a:pPr marL="571500" indent="-571500">
              <a:buFont typeface="Arial" panose="020B0604020202020204" pitchFamily="34" charset="0"/>
              <a:buChar char="•"/>
            </a:pPr>
            <a:r>
              <a:rPr lang="en-US" sz="4000" dirty="0"/>
              <a:t>The Mere Exposure Effect (MEE): repeated nonreinforced exposures to an initially neutral [target] stimulus enhances positive evaluations of that stimulus (Zajonc, 2001). </a:t>
            </a:r>
          </a:p>
          <a:p>
            <a:pPr marL="571500" indent="-571500">
              <a:buFont typeface="Arial" panose="020B0604020202020204" pitchFamily="34" charset="0"/>
              <a:buChar char="•"/>
            </a:pPr>
            <a:r>
              <a:rPr lang="en-US" sz="4000" dirty="0"/>
              <a:t>MEE is ordinarily observed with no negative or positive events following each exposure to prevent any conventional conditioning of the target stimuli by unconditioned stimuli that have affective valence. </a:t>
            </a:r>
          </a:p>
          <a:p>
            <a:pPr marL="571500" indent="-571500">
              <a:buFont typeface="Arial" panose="020B0604020202020204" pitchFamily="34" charset="0"/>
              <a:buChar char="•"/>
            </a:pPr>
            <a:r>
              <a:rPr lang="en-US" sz="4000" dirty="0"/>
              <a:t>Two explanations of the MEE are the neophobia account (Zajonc, 2001) and the fluency account (Schwarz, 1990).</a:t>
            </a:r>
          </a:p>
          <a:p>
            <a:pPr marL="1028700" lvl="1" indent="-571500">
              <a:buFont typeface="Arial" panose="020B0604020202020204" pitchFamily="34" charset="0"/>
              <a:buChar char="•"/>
            </a:pPr>
            <a:r>
              <a:rPr lang="en-US" sz="4000" dirty="0"/>
              <a:t>The fluency account: participants ‘like’ representations of things with which they are fluent. The neophobia account: participants have a low level of fear of novel objects and exposure partially extinguishes this fear.</a:t>
            </a:r>
          </a:p>
          <a:p>
            <a:pPr marL="571500" indent="-571500">
              <a:buFont typeface="Arial" panose="020B0604020202020204" pitchFamily="34" charset="0"/>
              <a:buChar char="•"/>
            </a:pPr>
            <a:r>
              <a:rPr lang="en-US" sz="4000" dirty="0"/>
              <a:t>Not knowing whether mood would be important during exposure to the target stimulus or during the affective ratings after the exposures to the target stimuli, we induced positive, negative, and neutral mood (for control purposes) before or after target exposures and assessed both mood induction and influence of affect on the MEE.</a:t>
            </a:r>
          </a:p>
        </p:txBody>
      </p:sp>
      <p:pic>
        <p:nvPicPr>
          <p:cNvPr id="25" name="Picture 2" descr="Image result for binghamton university icon poster">
            <a:extLst>
              <a:ext uri="{FF2B5EF4-FFF2-40B4-BE49-F238E27FC236}">
                <a16:creationId xmlns:a16="http://schemas.microsoft.com/office/drawing/2014/main" id="{0DBE4705-7EA1-4618-9B6F-91F524BA9E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04"/>
          <a:stretch/>
        </p:blipFill>
        <p:spPr bwMode="auto">
          <a:xfrm>
            <a:off x="33660403" y="-154310"/>
            <a:ext cx="7872763" cy="345191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EFCE4501-2E56-4752-ABF4-BA47BE93A06A}"/>
              </a:ext>
            </a:extLst>
          </p:cNvPr>
          <p:cNvSpPr/>
          <p:nvPr/>
        </p:nvSpPr>
        <p:spPr>
          <a:xfrm>
            <a:off x="10439400" y="12222481"/>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0D05DBD-E0E5-4836-B59F-D85B436BCA4E}"/>
              </a:ext>
            </a:extLst>
          </p:cNvPr>
          <p:cNvSpPr/>
          <p:nvPr/>
        </p:nvSpPr>
        <p:spPr>
          <a:xfrm>
            <a:off x="279400" y="6335546"/>
            <a:ext cx="12937896" cy="1179457"/>
          </a:xfrm>
          <a:prstGeom prst="rect">
            <a:avLst/>
          </a:prstGeom>
          <a:solidFill>
            <a:srgbClr val="2BB5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Introduction</a:t>
            </a:r>
          </a:p>
        </p:txBody>
      </p:sp>
      <p:sp>
        <p:nvSpPr>
          <p:cNvPr id="32" name="Rectangle 31">
            <a:extLst>
              <a:ext uri="{FF2B5EF4-FFF2-40B4-BE49-F238E27FC236}">
                <a16:creationId xmlns:a16="http://schemas.microsoft.com/office/drawing/2014/main" id="{BB4F7D1A-08BB-4172-9DE8-0FED575D84E7}"/>
              </a:ext>
            </a:extLst>
          </p:cNvPr>
          <p:cNvSpPr/>
          <p:nvPr/>
        </p:nvSpPr>
        <p:spPr>
          <a:xfrm>
            <a:off x="14614219" y="6370903"/>
            <a:ext cx="12772997" cy="1177659"/>
          </a:xfrm>
          <a:prstGeom prst="rect">
            <a:avLst/>
          </a:prstGeom>
          <a:solidFill>
            <a:srgbClr val="2BB5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Abstract</a:t>
            </a:r>
          </a:p>
        </p:txBody>
      </p:sp>
      <p:sp>
        <p:nvSpPr>
          <p:cNvPr id="33" name="Rectangle 32">
            <a:extLst>
              <a:ext uri="{FF2B5EF4-FFF2-40B4-BE49-F238E27FC236}">
                <a16:creationId xmlns:a16="http://schemas.microsoft.com/office/drawing/2014/main" id="{4E615A20-D36D-41B3-8DBE-DF774576B612}"/>
              </a:ext>
            </a:extLst>
          </p:cNvPr>
          <p:cNvSpPr/>
          <p:nvPr/>
        </p:nvSpPr>
        <p:spPr>
          <a:xfrm>
            <a:off x="28845106" y="6335546"/>
            <a:ext cx="12772998" cy="1136846"/>
          </a:xfrm>
          <a:prstGeom prst="rect">
            <a:avLst/>
          </a:prstGeom>
          <a:solidFill>
            <a:srgbClr val="2BB5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Results</a:t>
            </a:r>
          </a:p>
        </p:txBody>
      </p:sp>
      <p:sp>
        <p:nvSpPr>
          <p:cNvPr id="27" name="TextBox 26">
            <a:extLst>
              <a:ext uri="{FF2B5EF4-FFF2-40B4-BE49-F238E27FC236}">
                <a16:creationId xmlns:a16="http://schemas.microsoft.com/office/drawing/2014/main" id="{50FC6648-2FBA-4885-AFDD-8981C6529D9B}"/>
              </a:ext>
            </a:extLst>
          </p:cNvPr>
          <p:cNvSpPr txBox="1"/>
          <p:nvPr/>
        </p:nvSpPr>
        <p:spPr>
          <a:xfrm>
            <a:off x="28867368" y="7495663"/>
            <a:ext cx="12726656" cy="12403395"/>
          </a:xfrm>
          <a:prstGeom prst="rect">
            <a:avLst/>
          </a:prstGeom>
          <a:noFill/>
          <a:ln>
            <a:solidFill>
              <a:schemeClr val="tx1"/>
            </a:solidFill>
          </a:ln>
        </p:spPr>
        <p:txBody>
          <a:bodyPr wrap="square" rtlCol="0">
            <a:spAutoFit/>
          </a:bodyPr>
          <a:lstStyle/>
          <a:p>
            <a:r>
              <a:rPr lang="en-US" sz="4000" b="1" dirty="0"/>
              <a:t>Experiment 1: </a:t>
            </a:r>
            <a:r>
              <a:rPr lang="en-US" sz="4000" dirty="0"/>
              <a:t>For the negative mood induction before exposure, there was a robust MEE, F(1, 78) = 34.80, p &lt; .001.  Mood manipulative was effective: mood: p &lt; .001, but the interaction between mood and exposure was not significant: F &lt; 1 and the BF01 = 14.5 was strong evidence for H0. For the negative mood induction after exposure, there was a robust MEE, F(1, 78) = 13.19, p &lt; .001. Mood manipulation was effective: mood: p &lt; .001, but the interaction was not significant between mood and exposure: F &lt; 1 and the BF01 = 9.5 was substantial evidence supporting H0.</a:t>
            </a:r>
          </a:p>
          <a:p>
            <a:r>
              <a:rPr lang="en-US" sz="4000" b="1" dirty="0"/>
              <a:t>Experiment 2: </a:t>
            </a:r>
            <a:r>
              <a:rPr lang="en-US" sz="4000" dirty="0"/>
              <a:t>For the positive mood induction before exposure, there was a robust MEE, F(1, 78) = 34.89 and p &lt; .001. Mood manipulative was effective: mood: p &lt; .001, but the interaction between mood and exposure was not significant: F &lt; 1 and the BF01 = 19.2 was strong evidence for H0. For the positive mood induction after exposure, there was a robust MEE, F(1, 78) = 13.59 and p &lt; .0001. Mood manipulation was effective: mood: p &lt; .001, but the interaction was not significant between mood and exposure: F &lt; 1 and the BF01 = 13.8 was strong evidence for H0. </a:t>
            </a:r>
          </a:p>
        </p:txBody>
      </p:sp>
      <p:sp>
        <p:nvSpPr>
          <p:cNvPr id="35" name="Rectangle 34">
            <a:extLst>
              <a:ext uri="{FF2B5EF4-FFF2-40B4-BE49-F238E27FC236}">
                <a16:creationId xmlns:a16="http://schemas.microsoft.com/office/drawing/2014/main" id="{A6ACDE9E-A778-439F-B77A-39E50AE3260C}"/>
              </a:ext>
            </a:extLst>
          </p:cNvPr>
          <p:cNvSpPr/>
          <p:nvPr/>
        </p:nvSpPr>
        <p:spPr>
          <a:xfrm>
            <a:off x="28845106" y="21077880"/>
            <a:ext cx="12772998" cy="1136846"/>
          </a:xfrm>
          <a:prstGeom prst="rect">
            <a:avLst/>
          </a:prstGeom>
          <a:solidFill>
            <a:srgbClr val="2BB5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Discussion</a:t>
            </a:r>
          </a:p>
        </p:txBody>
      </p:sp>
      <p:sp>
        <p:nvSpPr>
          <p:cNvPr id="36" name="TextBox 35">
            <a:extLst>
              <a:ext uri="{FF2B5EF4-FFF2-40B4-BE49-F238E27FC236}">
                <a16:creationId xmlns:a16="http://schemas.microsoft.com/office/drawing/2014/main" id="{C376C86F-1A2D-4C66-8BA9-D567E18A5B10}"/>
              </a:ext>
            </a:extLst>
          </p:cNvPr>
          <p:cNvSpPr txBox="1"/>
          <p:nvPr/>
        </p:nvSpPr>
        <p:spPr>
          <a:xfrm>
            <a:off x="28870507" y="22271832"/>
            <a:ext cx="12724837" cy="9325630"/>
          </a:xfrm>
          <a:prstGeom prst="rect">
            <a:avLst/>
          </a:prstGeom>
          <a:noFill/>
          <a:ln>
            <a:solidFill>
              <a:schemeClr val="tx1"/>
            </a:solidFill>
          </a:ln>
        </p:spPr>
        <p:txBody>
          <a:bodyPr wrap="square" rtlCol="0">
            <a:spAutoFit/>
          </a:bodyPr>
          <a:lstStyle/>
          <a:p>
            <a:pPr marL="571500" indent="-571500">
              <a:buFont typeface="Arial" panose="020B0604020202020204" pitchFamily="34" charset="0"/>
              <a:buChar char="•"/>
            </a:pPr>
            <a:r>
              <a:rPr lang="en-US" sz="4000" dirty="0"/>
              <a:t>Mood was manipulated both immediately prior to exposure to the target stimuli and immediately before MEE assessment of the target stimuli because the literature is unclear whether the MEE is a learning or a performance effect. </a:t>
            </a:r>
          </a:p>
          <a:p>
            <a:pPr marL="571500" indent="-571500">
              <a:buFont typeface="Arial" panose="020B0604020202020204" pitchFamily="34" charset="0"/>
              <a:buChar char="•"/>
            </a:pPr>
            <a:r>
              <a:rPr lang="en-US" sz="4000" dirty="0"/>
              <a:t>No modulation of the MEE by the mood manipulation was observed in any of the four cases (negative mood induction with induction before or after the target exposures, or positive mood induction with induction before or after the target exposures). </a:t>
            </a:r>
          </a:p>
          <a:p>
            <a:pPr marL="571500" indent="-571500">
              <a:buFont typeface="Arial" panose="020B0604020202020204" pitchFamily="34" charset="0"/>
              <a:buChar char="•"/>
            </a:pPr>
            <a:r>
              <a:rPr lang="en-US" sz="4000" dirty="0"/>
              <a:t>Experiments 1 and 2 provide evidence against any modulation of the mood induction on MEE. Taken together, these results do not favor an associative account of MEE (such as Zajonc’s neophobia theory).</a:t>
            </a:r>
          </a:p>
          <a:p>
            <a:pPr marL="571500" indent="-571500">
              <a:buFont typeface="Arial" panose="020B0604020202020204" pitchFamily="34" charset="0"/>
              <a:buChar char="•"/>
            </a:pPr>
            <a:endParaRPr lang="en-US" sz="4000" dirty="0"/>
          </a:p>
        </p:txBody>
      </p:sp>
      <p:sp>
        <p:nvSpPr>
          <p:cNvPr id="39" name="Rectangle 38">
            <a:extLst>
              <a:ext uri="{FF2B5EF4-FFF2-40B4-BE49-F238E27FC236}">
                <a16:creationId xmlns:a16="http://schemas.microsoft.com/office/drawing/2014/main" id="{CAD6A397-0344-4CCB-A255-C16268F24D5D}"/>
              </a:ext>
            </a:extLst>
          </p:cNvPr>
          <p:cNvSpPr/>
          <p:nvPr/>
        </p:nvSpPr>
        <p:spPr>
          <a:xfrm>
            <a:off x="312459" y="19961009"/>
            <a:ext cx="12937896" cy="1136846"/>
          </a:xfrm>
          <a:prstGeom prst="rect">
            <a:avLst/>
          </a:prstGeom>
          <a:solidFill>
            <a:srgbClr val="2BB5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Materials and Procedures</a:t>
            </a:r>
          </a:p>
        </p:txBody>
      </p:sp>
      <p:sp>
        <p:nvSpPr>
          <p:cNvPr id="40" name="TextBox 39">
            <a:extLst>
              <a:ext uri="{FF2B5EF4-FFF2-40B4-BE49-F238E27FC236}">
                <a16:creationId xmlns:a16="http://schemas.microsoft.com/office/drawing/2014/main" id="{DE531C94-62EB-4EBB-936E-7AD3DE9EAC58}"/>
              </a:ext>
            </a:extLst>
          </p:cNvPr>
          <p:cNvSpPr txBox="1"/>
          <p:nvPr/>
        </p:nvSpPr>
        <p:spPr>
          <a:xfrm>
            <a:off x="279400" y="21097855"/>
            <a:ext cx="12981741" cy="17306945"/>
          </a:xfrm>
          <a:prstGeom prst="rect">
            <a:avLst/>
          </a:prstGeom>
          <a:noFill/>
          <a:ln>
            <a:solidFill>
              <a:schemeClr val="tx1"/>
            </a:solidFill>
          </a:ln>
        </p:spPr>
        <p:txBody>
          <a:bodyPr wrap="square" rtlCol="0">
            <a:spAutoFit/>
          </a:bodyPr>
          <a:lstStyle/>
          <a:p>
            <a:pPr marL="571500" lvl="0" indent="-571500">
              <a:buFont typeface="Arial" panose="020B0604020202020204" pitchFamily="34" charset="0"/>
              <a:buChar char="•"/>
            </a:pPr>
            <a:r>
              <a:rPr lang="en-US" sz="4000" dirty="0"/>
              <a:t>320 undergraduate students. 2 x 2 x 2 design in which target images were preexposed (yes, no) within subjects in two experiments. </a:t>
            </a:r>
          </a:p>
          <a:p>
            <a:pPr marL="571500" lvl="0" indent="-571500">
              <a:buFont typeface="Arial" panose="020B0604020202020204" pitchFamily="34" charset="0"/>
              <a:buChar char="•"/>
            </a:pPr>
            <a:r>
              <a:rPr lang="en-US" sz="4000" dirty="0"/>
              <a:t>Affect was manipulated (negative vs. neutral in Experiment 1; positive vs. neutral in Experiment 2) between subjects, and mood induction occurred either before or after exposures to the target stimuli between subjects in both experiments. </a:t>
            </a:r>
          </a:p>
          <a:p>
            <a:pPr marL="571500" lvl="0" indent="-571500">
              <a:buFont typeface="Arial" panose="020B0604020202020204" pitchFamily="34" charset="0"/>
              <a:buChar char="•"/>
            </a:pPr>
            <a:r>
              <a:rPr lang="en-US" sz="4000" dirty="0"/>
              <a:t>The stimuli were 20 letters from Non-Latin alphabets. Mood was induced with Powerpoint shows of unpleasant IAPS images with congruent music, neutral IAPS images with congruent music, and pleasant IAPS images with congruent music.</a:t>
            </a:r>
          </a:p>
          <a:p>
            <a:pPr marL="571500" lvl="0" indent="-571500">
              <a:buFont typeface="Arial" panose="020B0604020202020204" pitchFamily="34" charset="0"/>
              <a:buChar char="•"/>
            </a:pPr>
            <a:r>
              <a:rPr lang="en-US" sz="4000" dirty="0"/>
              <a:t>Mood induction with appropriate music and IAPS images occurred for 3 minutes either before or after exposure to the target stimuli. </a:t>
            </a:r>
          </a:p>
          <a:p>
            <a:pPr marL="571500" lvl="0" indent="-571500">
              <a:buFont typeface="Arial" panose="020B0604020202020204" pitchFamily="34" charset="0"/>
              <a:buChar char="•"/>
            </a:pPr>
            <a:r>
              <a:rPr lang="en-US" sz="4000" dirty="0"/>
              <a:t>Exposed target stimulus consisted 10 non-Latin letters randomly selected out of a set of 20 target stimuli. Target stimulus exposure consisted of eight blocks each composed of one exposure to each of the ten letters.</a:t>
            </a:r>
          </a:p>
          <a:p>
            <a:pPr marL="571500" lvl="0" indent="-571500">
              <a:buFont typeface="Arial" panose="020B0604020202020204" pitchFamily="34" charset="0"/>
              <a:buChar char="•"/>
            </a:pPr>
            <a:r>
              <a:rPr lang="en-US" sz="4000" dirty="0"/>
              <a:t>The other ten letters served as the non-exposed target stimuli against which ‘pleasantness’ of the exposed target stimuli were compared. </a:t>
            </a:r>
          </a:p>
          <a:p>
            <a:pPr marL="571500" lvl="0" indent="-571500">
              <a:buFont typeface="Arial" panose="020B0604020202020204" pitchFamily="34" charset="0"/>
              <a:buChar char="•"/>
            </a:pPr>
            <a:r>
              <a:rPr lang="en-US" sz="4000" dirty="0"/>
              <a:t>After the mood induction, participants rated their affective status using two 9-point Likert scales representing hedonic valence and arousal. To assess MEE, the 10 non-Latin letter stimuli were rated for affective valence.</a:t>
            </a:r>
          </a:p>
        </p:txBody>
      </p:sp>
      <p:sp>
        <p:nvSpPr>
          <p:cNvPr id="43" name="Rectangle 42">
            <a:extLst>
              <a:ext uri="{FF2B5EF4-FFF2-40B4-BE49-F238E27FC236}">
                <a16:creationId xmlns:a16="http://schemas.microsoft.com/office/drawing/2014/main" id="{504B4D49-6796-4209-8C6F-BF68E3788E1A}"/>
              </a:ext>
            </a:extLst>
          </p:cNvPr>
          <p:cNvSpPr/>
          <p:nvPr/>
        </p:nvSpPr>
        <p:spPr>
          <a:xfrm>
            <a:off x="28845106" y="32168952"/>
            <a:ext cx="12724838" cy="1170810"/>
          </a:xfrm>
          <a:prstGeom prst="rect">
            <a:avLst/>
          </a:prstGeom>
          <a:solidFill>
            <a:srgbClr val="2BB5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References</a:t>
            </a:r>
          </a:p>
        </p:txBody>
      </p:sp>
      <p:sp>
        <p:nvSpPr>
          <p:cNvPr id="37" name="TextBox 36">
            <a:extLst>
              <a:ext uri="{FF2B5EF4-FFF2-40B4-BE49-F238E27FC236}">
                <a16:creationId xmlns:a16="http://schemas.microsoft.com/office/drawing/2014/main" id="{305898DA-3B5C-43C0-98DF-FF0152575D78}"/>
              </a:ext>
            </a:extLst>
          </p:cNvPr>
          <p:cNvSpPr txBox="1"/>
          <p:nvPr/>
        </p:nvSpPr>
        <p:spPr>
          <a:xfrm>
            <a:off x="28831366" y="33339762"/>
            <a:ext cx="12701800" cy="5016758"/>
          </a:xfrm>
          <a:prstGeom prst="rect">
            <a:avLst/>
          </a:prstGeom>
          <a:noFill/>
          <a:ln>
            <a:solidFill>
              <a:schemeClr val="tx1"/>
            </a:solidFill>
          </a:ln>
        </p:spPr>
        <p:txBody>
          <a:bodyPr wrap="square" rtlCol="0">
            <a:spAutoFit/>
          </a:bodyPr>
          <a:lstStyle/>
          <a:p>
            <a:pPr marL="571500" indent="-571500">
              <a:buFont typeface="Arial" panose="020B0604020202020204" pitchFamily="34" charset="0"/>
              <a:buChar char="•"/>
            </a:pPr>
            <a:r>
              <a:rPr lang="en-US" sz="4000" dirty="0"/>
              <a:t>Zajonc, R. B. (2001). Mere exposure: A gateway to the subliminal. </a:t>
            </a:r>
            <a:r>
              <a:rPr lang="en-US" sz="4000" i="1" dirty="0"/>
              <a:t>Current Directions in Psychological Science</a:t>
            </a:r>
            <a:r>
              <a:rPr lang="en-US" sz="4000" dirty="0"/>
              <a:t>, 10.6, 224-228.</a:t>
            </a:r>
          </a:p>
          <a:p>
            <a:pPr marL="571500" indent="-571500">
              <a:buFont typeface="Arial" panose="020B0604020202020204" pitchFamily="34" charset="0"/>
              <a:buChar char="•"/>
            </a:pPr>
            <a:r>
              <a:rPr lang="en-US" sz="4000" dirty="0"/>
              <a:t>Schwarz, N. (1990). Feelings as information: Informational and motivational functions of affective states. In E. T. Higgins &amp; R. M. Sorrentino (Eds.), </a:t>
            </a:r>
            <a:r>
              <a:rPr lang="en-US" sz="4000" i="1" dirty="0"/>
              <a:t>Handbook of motivation and cognition: Foundations of social behavior, Vol. 2</a:t>
            </a:r>
            <a:r>
              <a:rPr lang="en-US" sz="4000" dirty="0"/>
              <a:t> (p. 527–561). The Guilford Press.</a:t>
            </a:r>
          </a:p>
        </p:txBody>
      </p:sp>
      <p:pic>
        <p:nvPicPr>
          <p:cNvPr id="34" name="Picture 33">
            <a:extLst>
              <a:ext uri="{FF2B5EF4-FFF2-40B4-BE49-F238E27FC236}">
                <a16:creationId xmlns:a16="http://schemas.microsoft.com/office/drawing/2014/main" id="{090F0D8A-00A7-2044-9F1A-67E9103655CC}"/>
              </a:ext>
            </a:extLst>
          </p:cNvPr>
          <p:cNvPicPr/>
          <p:nvPr/>
        </p:nvPicPr>
        <p:blipFill>
          <a:blip r:embed="rId5"/>
          <a:stretch>
            <a:fillRect/>
          </a:stretch>
        </p:blipFill>
        <p:spPr>
          <a:xfrm>
            <a:off x="13638048" y="25648408"/>
            <a:ext cx="15067803" cy="11867857"/>
          </a:xfrm>
          <a:prstGeom prst="rect">
            <a:avLst/>
          </a:prstGeom>
        </p:spPr>
      </p:pic>
      <p:sp>
        <p:nvSpPr>
          <p:cNvPr id="2" name="TextBox 1">
            <a:extLst>
              <a:ext uri="{FF2B5EF4-FFF2-40B4-BE49-F238E27FC236}">
                <a16:creationId xmlns:a16="http://schemas.microsoft.com/office/drawing/2014/main" id="{8DF8C711-E4EB-974A-8D70-D5FA52332013}"/>
              </a:ext>
            </a:extLst>
          </p:cNvPr>
          <p:cNvSpPr txBox="1"/>
          <p:nvPr/>
        </p:nvSpPr>
        <p:spPr>
          <a:xfrm>
            <a:off x="13838406" y="37522127"/>
            <a:ext cx="14867445" cy="707886"/>
          </a:xfrm>
          <a:prstGeom prst="rect">
            <a:avLst/>
          </a:prstGeom>
          <a:noFill/>
        </p:spPr>
        <p:txBody>
          <a:bodyPr wrap="square" rtlCol="0">
            <a:spAutoFit/>
          </a:bodyPr>
          <a:lstStyle/>
          <a:p>
            <a:pPr algn="ctr"/>
            <a:r>
              <a:rPr lang="en-US" sz="4000" i="1" dirty="0"/>
              <a:t>*The error brackets are within-subjects SEM.</a:t>
            </a:r>
          </a:p>
        </p:txBody>
      </p:sp>
      <p:sp>
        <p:nvSpPr>
          <p:cNvPr id="3" name="TextBox 2">
            <a:extLst>
              <a:ext uri="{FF2B5EF4-FFF2-40B4-BE49-F238E27FC236}">
                <a16:creationId xmlns:a16="http://schemas.microsoft.com/office/drawing/2014/main" id="{DB3A4AF4-339E-874F-853D-7C6B0FFB5419}"/>
              </a:ext>
            </a:extLst>
          </p:cNvPr>
          <p:cNvSpPr txBox="1"/>
          <p:nvPr/>
        </p:nvSpPr>
        <p:spPr>
          <a:xfrm>
            <a:off x="16975863" y="13809003"/>
            <a:ext cx="9145752" cy="707886"/>
          </a:xfrm>
          <a:prstGeom prst="rect">
            <a:avLst/>
          </a:prstGeom>
          <a:noFill/>
        </p:spPr>
        <p:txBody>
          <a:bodyPr wrap="square" rtlCol="0">
            <a:spAutoFit/>
          </a:bodyPr>
          <a:lstStyle/>
          <a:p>
            <a:r>
              <a:rPr lang="en-US" sz="4000" dirty="0"/>
              <a:t>Experiment 1 – Negative Mood Induction </a:t>
            </a:r>
          </a:p>
        </p:txBody>
      </p:sp>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BB33E72B-4F86-1546-ADDC-5BB5C76D996B}"/>
                  </a:ext>
                </a:extLst>
              </p14:cNvPr>
              <p14:cNvContentPartPr/>
              <p14:nvPr/>
            </p14:nvContentPartPr>
            <p14:xfrm>
              <a:off x="-1587680" y="17678320"/>
              <a:ext cx="360" cy="360"/>
            </p14:xfrm>
          </p:contentPart>
        </mc:Choice>
        <mc:Fallback xmlns="">
          <p:pic>
            <p:nvPicPr>
              <p:cNvPr id="12" name="Ink 11">
                <a:extLst>
                  <a:ext uri="{FF2B5EF4-FFF2-40B4-BE49-F238E27FC236}">
                    <a16:creationId xmlns:a16="http://schemas.microsoft.com/office/drawing/2014/main" id="{BB33E72B-4F86-1546-ADDC-5BB5C76D996B}"/>
                  </a:ext>
                </a:extLst>
              </p:cNvPr>
              <p:cNvPicPr/>
              <p:nvPr/>
            </p:nvPicPr>
            <p:blipFill>
              <a:blip r:embed="rId7"/>
              <a:stretch>
                <a:fillRect/>
              </a:stretch>
            </p:blipFill>
            <p:spPr>
              <a:xfrm>
                <a:off x="-1641320" y="17570680"/>
                <a:ext cx="108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3" name="Ink 12">
                <a:extLst>
                  <a:ext uri="{FF2B5EF4-FFF2-40B4-BE49-F238E27FC236}">
                    <a16:creationId xmlns:a16="http://schemas.microsoft.com/office/drawing/2014/main" id="{8C03F816-024C-8D44-AA90-CCB3A88C6908}"/>
                  </a:ext>
                </a:extLst>
              </p14:cNvPr>
              <p14:cNvContentPartPr/>
              <p14:nvPr/>
            </p14:nvContentPartPr>
            <p14:xfrm>
              <a:off x="-2961080" y="11597560"/>
              <a:ext cx="360" cy="360"/>
            </p14:xfrm>
          </p:contentPart>
        </mc:Choice>
        <mc:Fallback xmlns="">
          <p:pic>
            <p:nvPicPr>
              <p:cNvPr id="13" name="Ink 12">
                <a:extLst>
                  <a:ext uri="{FF2B5EF4-FFF2-40B4-BE49-F238E27FC236}">
                    <a16:creationId xmlns:a16="http://schemas.microsoft.com/office/drawing/2014/main" xmlns="" xmlns:aink="http://schemas.microsoft.com/office/drawing/2016/ink" xmlns:p14="http://schemas.microsoft.com/office/powerpoint/2010/main" id="{8C03F816-024C-8D44-AA90-CCB3A88C6908}"/>
                  </a:ext>
                </a:extLst>
              </p:cNvPr>
              <p:cNvPicPr/>
              <p:nvPr/>
            </p:nvPicPr>
            <p:blipFill>
              <a:blip r:embed="rId9"/>
              <a:stretch>
                <a:fillRect/>
              </a:stretch>
            </p:blipFill>
            <p:spPr>
              <a:xfrm>
                <a:off x="-2978720" y="1157992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A865AA6E-9B96-794E-A668-B55E721DD16C}"/>
                  </a:ext>
                </a:extLst>
              </p14:cNvPr>
              <p14:cNvContentPartPr/>
              <p14:nvPr/>
            </p14:nvContentPartPr>
            <p14:xfrm>
              <a:off x="13551760" y="31013080"/>
              <a:ext cx="223920" cy="1971360"/>
            </p14:xfrm>
          </p:contentPart>
        </mc:Choice>
        <mc:Fallback xmlns="">
          <p:pic>
            <p:nvPicPr>
              <p:cNvPr id="15" name="Ink 14">
                <a:extLst>
                  <a:ext uri="{FF2B5EF4-FFF2-40B4-BE49-F238E27FC236}">
                    <a16:creationId xmlns:a16="http://schemas.microsoft.com/office/drawing/2014/main" id="{A865AA6E-9B96-794E-A668-B55E721DD16C}"/>
                  </a:ext>
                </a:extLst>
              </p:cNvPr>
              <p:cNvPicPr/>
              <p:nvPr/>
            </p:nvPicPr>
            <p:blipFill>
              <a:blip r:embed="rId11"/>
              <a:stretch>
                <a:fillRect/>
              </a:stretch>
            </p:blipFill>
            <p:spPr>
              <a:xfrm>
                <a:off x="13533760" y="30995080"/>
                <a:ext cx="259560" cy="2007000"/>
              </a:xfrm>
              <a:prstGeom prst="rect">
                <a:avLst/>
              </a:prstGeom>
            </p:spPr>
          </p:pic>
        </mc:Fallback>
      </mc:AlternateContent>
      <p:grpSp>
        <p:nvGrpSpPr>
          <p:cNvPr id="24" name="Group 23">
            <a:extLst>
              <a:ext uri="{FF2B5EF4-FFF2-40B4-BE49-F238E27FC236}">
                <a16:creationId xmlns:a16="http://schemas.microsoft.com/office/drawing/2014/main" id="{5862FEF5-E951-2846-8359-2DC65E8D0B21}"/>
              </a:ext>
            </a:extLst>
          </p:cNvPr>
          <p:cNvGrpSpPr/>
          <p:nvPr/>
        </p:nvGrpSpPr>
        <p:grpSpPr>
          <a:xfrm>
            <a:off x="13361320" y="30415120"/>
            <a:ext cx="653400" cy="3318120"/>
            <a:chOff x="13361320" y="30415120"/>
            <a:chExt cx="653400" cy="3318120"/>
          </a:xfrm>
        </p:grpSpPr>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E94F0654-7FE4-224A-B3F7-29F86EB0E13E}"/>
                    </a:ext>
                  </a:extLst>
                </p14:cNvPr>
                <p14:cNvContentPartPr/>
                <p14:nvPr/>
              </p14:nvContentPartPr>
              <p14:xfrm>
                <a:off x="13674880" y="30415120"/>
                <a:ext cx="339840" cy="2078640"/>
              </p14:xfrm>
            </p:contentPart>
          </mc:Choice>
          <mc:Fallback xmlns="">
            <p:pic>
              <p:nvPicPr>
                <p:cNvPr id="16" name="Ink 15">
                  <a:extLst>
                    <a:ext uri="{FF2B5EF4-FFF2-40B4-BE49-F238E27FC236}">
                      <a16:creationId xmlns:a16="http://schemas.microsoft.com/office/drawing/2014/main" id="{E94F0654-7FE4-224A-B3F7-29F86EB0E13E}"/>
                    </a:ext>
                  </a:extLst>
                </p:cNvPr>
                <p:cNvPicPr/>
                <p:nvPr/>
              </p:nvPicPr>
              <p:blipFill>
                <a:blip r:embed="rId13"/>
                <a:stretch>
                  <a:fillRect/>
                </a:stretch>
              </p:blipFill>
              <p:spPr>
                <a:xfrm>
                  <a:off x="13656880" y="30397480"/>
                  <a:ext cx="375480" cy="2114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72C924EE-F828-8947-BD8E-8B20F7DA20D5}"/>
                    </a:ext>
                  </a:extLst>
                </p14:cNvPr>
                <p14:cNvContentPartPr/>
                <p14:nvPr/>
              </p14:nvContentPartPr>
              <p14:xfrm>
                <a:off x="13361320" y="32006680"/>
                <a:ext cx="235800" cy="1726560"/>
              </p14:xfrm>
            </p:contentPart>
          </mc:Choice>
          <mc:Fallback xmlns="">
            <p:pic>
              <p:nvPicPr>
                <p:cNvPr id="17" name="Ink 16">
                  <a:extLst>
                    <a:ext uri="{FF2B5EF4-FFF2-40B4-BE49-F238E27FC236}">
                      <a16:creationId xmlns:a16="http://schemas.microsoft.com/office/drawing/2014/main" id="{72C924EE-F828-8947-BD8E-8B20F7DA20D5}"/>
                    </a:ext>
                  </a:extLst>
                </p:cNvPr>
                <p:cNvPicPr/>
                <p:nvPr/>
              </p:nvPicPr>
              <p:blipFill>
                <a:blip r:embed="rId15"/>
                <a:stretch>
                  <a:fillRect/>
                </a:stretch>
              </p:blipFill>
              <p:spPr>
                <a:xfrm>
                  <a:off x="13343320" y="31988680"/>
                  <a:ext cx="271440" cy="1762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a:extLst>
                    <a:ext uri="{FF2B5EF4-FFF2-40B4-BE49-F238E27FC236}">
                      <a16:creationId xmlns:a16="http://schemas.microsoft.com/office/drawing/2014/main" id="{3CA56532-3AFD-7442-A1D8-C96615189ED6}"/>
                    </a:ext>
                  </a:extLst>
                </p14:cNvPr>
                <p14:cNvContentPartPr/>
                <p14:nvPr/>
              </p14:nvContentPartPr>
              <p14:xfrm>
                <a:off x="13841200" y="31168960"/>
                <a:ext cx="156240" cy="1167120"/>
              </p14:xfrm>
            </p:contentPart>
          </mc:Choice>
          <mc:Fallback xmlns="">
            <p:pic>
              <p:nvPicPr>
                <p:cNvPr id="19" name="Ink 18">
                  <a:extLst>
                    <a:ext uri="{FF2B5EF4-FFF2-40B4-BE49-F238E27FC236}">
                      <a16:creationId xmlns:a16="http://schemas.microsoft.com/office/drawing/2014/main" id="{3CA56532-3AFD-7442-A1D8-C96615189ED6}"/>
                    </a:ext>
                  </a:extLst>
                </p:cNvPr>
                <p:cNvPicPr/>
                <p:nvPr/>
              </p:nvPicPr>
              <p:blipFill>
                <a:blip r:embed="rId17"/>
                <a:stretch>
                  <a:fillRect/>
                </a:stretch>
              </p:blipFill>
              <p:spPr>
                <a:xfrm>
                  <a:off x="13823560" y="31151320"/>
                  <a:ext cx="191880" cy="1202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Ink 20">
                  <a:extLst>
                    <a:ext uri="{FF2B5EF4-FFF2-40B4-BE49-F238E27FC236}">
                      <a16:creationId xmlns:a16="http://schemas.microsoft.com/office/drawing/2014/main" id="{66DEC270-E975-7149-A6A0-3E4C2F3094AA}"/>
                    </a:ext>
                  </a:extLst>
                </p14:cNvPr>
                <p14:cNvContentPartPr/>
                <p14:nvPr/>
              </p14:nvContentPartPr>
              <p14:xfrm>
                <a:off x="13651480" y="30821200"/>
                <a:ext cx="157680" cy="961920"/>
              </p14:xfrm>
            </p:contentPart>
          </mc:Choice>
          <mc:Fallback xmlns="">
            <p:pic>
              <p:nvPicPr>
                <p:cNvPr id="21" name="Ink 20">
                  <a:extLst>
                    <a:ext uri="{FF2B5EF4-FFF2-40B4-BE49-F238E27FC236}">
                      <a16:creationId xmlns:a16="http://schemas.microsoft.com/office/drawing/2014/main" id="{66DEC270-E975-7149-A6A0-3E4C2F3094AA}"/>
                    </a:ext>
                  </a:extLst>
                </p:cNvPr>
                <p:cNvPicPr/>
                <p:nvPr/>
              </p:nvPicPr>
              <p:blipFill>
                <a:blip r:embed="rId19"/>
                <a:stretch>
                  <a:fillRect/>
                </a:stretch>
              </p:blipFill>
              <p:spPr>
                <a:xfrm>
                  <a:off x="13633480" y="30803200"/>
                  <a:ext cx="193320" cy="997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29" name="Ink 28">
                <a:extLst>
                  <a:ext uri="{FF2B5EF4-FFF2-40B4-BE49-F238E27FC236}">
                    <a16:creationId xmlns:a16="http://schemas.microsoft.com/office/drawing/2014/main" id="{C751A2F7-4C74-7E48-A1F2-E0A8AB8A577F}"/>
                  </a:ext>
                </a:extLst>
              </p14:cNvPr>
              <p14:cNvContentPartPr/>
              <p14:nvPr/>
            </p14:nvContentPartPr>
            <p14:xfrm>
              <a:off x="13371400" y="18017440"/>
              <a:ext cx="492480" cy="2649240"/>
            </p14:xfrm>
          </p:contentPart>
        </mc:Choice>
        <mc:Fallback xmlns="">
          <p:pic>
            <p:nvPicPr>
              <p:cNvPr id="29" name="Ink 28">
                <a:extLst>
                  <a:ext uri="{FF2B5EF4-FFF2-40B4-BE49-F238E27FC236}">
                    <a16:creationId xmlns:a16="http://schemas.microsoft.com/office/drawing/2014/main" id="{C751A2F7-4C74-7E48-A1F2-E0A8AB8A577F}"/>
                  </a:ext>
                </a:extLst>
              </p:cNvPr>
              <p:cNvPicPr/>
              <p:nvPr/>
            </p:nvPicPr>
            <p:blipFill>
              <a:blip r:embed="rId21"/>
              <a:stretch>
                <a:fillRect/>
              </a:stretch>
            </p:blipFill>
            <p:spPr>
              <a:xfrm>
                <a:off x="13353760" y="17999440"/>
                <a:ext cx="528120" cy="26848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0" name="Ink 29">
                <a:extLst>
                  <a:ext uri="{FF2B5EF4-FFF2-40B4-BE49-F238E27FC236}">
                    <a16:creationId xmlns:a16="http://schemas.microsoft.com/office/drawing/2014/main" id="{F9BEC483-49F5-A446-B2CC-5F49CC219AA2}"/>
                  </a:ext>
                </a:extLst>
              </p14:cNvPr>
              <p14:cNvContentPartPr/>
              <p14:nvPr/>
            </p14:nvContentPartPr>
            <p14:xfrm>
              <a:off x="13391920" y="18278800"/>
              <a:ext cx="390960" cy="2654640"/>
            </p14:xfrm>
          </p:contentPart>
        </mc:Choice>
        <mc:Fallback xmlns="">
          <p:pic>
            <p:nvPicPr>
              <p:cNvPr id="30" name="Ink 29">
                <a:extLst>
                  <a:ext uri="{FF2B5EF4-FFF2-40B4-BE49-F238E27FC236}">
                    <a16:creationId xmlns:a16="http://schemas.microsoft.com/office/drawing/2014/main" id="{F9BEC483-49F5-A446-B2CC-5F49CC219AA2}"/>
                  </a:ext>
                </a:extLst>
              </p:cNvPr>
              <p:cNvPicPr/>
              <p:nvPr/>
            </p:nvPicPr>
            <p:blipFill>
              <a:blip r:embed="rId23"/>
              <a:stretch>
                <a:fillRect/>
              </a:stretch>
            </p:blipFill>
            <p:spPr>
              <a:xfrm>
                <a:off x="13374280" y="18261160"/>
                <a:ext cx="426600" cy="26902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8" name="Ink 37">
                <a:extLst>
                  <a:ext uri="{FF2B5EF4-FFF2-40B4-BE49-F238E27FC236}">
                    <a16:creationId xmlns:a16="http://schemas.microsoft.com/office/drawing/2014/main" id="{A14E91BD-D392-2C4A-90BE-5D87772B56BA}"/>
                  </a:ext>
                </a:extLst>
              </p14:cNvPr>
              <p14:cNvContentPartPr/>
              <p14:nvPr/>
            </p14:nvContentPartPr>
            <p14:xfrm>
              <a:off x="13611880" y="18963160"/>
              <a:ext cx="291240" cy="1823040"/>
            </p14:xfrm>
          </p:contentPart>
        </mc:Choice>
        <mc:Fallback xmlns="">
          <p:pic>
            <p:nvPicPr>
              <p:cNvPr id="38" name="Ink 37">
                <a:extLst>
                  <a:ext uri="{FF2B5EF4-FFF2-40B4-BE49-F238E27FC236}">
                    <a16:creationId xmlns:a16="http://schemas.microsoft.com/office/drawing/2014/main" id="{A14E91BD-D392-2C4A-90BE-5D87772B56BA}"/>
                  </a:ext>
                </a:extLst>
              </p:cNvPr>
              <p:cNvPicPr/>
              <p:nvPr/>
            </p:nvPicPr>
            <p:blipFill>
              <a:blip r:embed="rId25"/>
              <a:stretch>
                <a:fillRect/>
              </a:stretch>
            </p:blipFill>
            <p:spPr>
              <a:xfrm>
                <a:off x="13594240" y="18945160"/>
                <a:ext cx="326880" cy="1858680"/>
              </a:xfrm>
              <a:prstGeom prst="rect">
                <a:avLst/>
              </a:prstGeom>
            </p:spPr>
          </p:pic>
        </mc:Fallback>
      </mc:AlternateContent>
      <p:sp>
        <p:nvSpPr>
          <p:cNvPr id="41" name="TextBox 40">
            <a:extLst>
              <a:ext uri="{FF2B5EF4-FFF2-40B4-BE49-F238E27FC236}">
                <a16:creationId xmlns:a16="http://schemas.microsoft.com/office/drawing/2014/main" id="{16CB6AA5-5F39-9946-96A4-F4EC578B7A43}"/>
              </a:ext>
            </a:extLst>
          </p:cNvPr>
          <p:cNvSpPr txBox="1"/>
          <p:nvPr/>
        </p:nvSpPr>
        <p:spPr>
          <a:xfrm rot="16200000">
            <a:off x="11250838" y="19180190"/>
            <a:ext cx="4706920" cy="707886"/>
          </a:xfrm>
          <a:prstGeom prst="rect">
            <a:avLst/>
          </a:prstGeom>
          <a:noFill/>
        </p:spPr>
        <p:txBody>
          <a:bodyPr wrap="square" rtlCol="0">
            <a:spAutoFit/>
          </a:bodyPr>
          <a:lstStyle/>
          <a:p>
            <a:r>
              <a:rPr lang="en-US" sz="4000" dirty="0"/>
              <a:t>Affective Ratings</a:t>
            </a:r>
          </a:p>
        </p:txBody>
      </p:sp>
      <p:sp>
        <p:nvSpPr>
          <p:cNvPr id="44" name="TextBox 43">
            <a:extLst>
              <a:ext uri="{FF2B5EF4-FFF2-40B4-BE49-F238E27FC236}">
                <a16:creationId xmlns:a16="http://schemas.microsoft.com/office/drawing/2014/main" id="{19BD591B-7CDE-314B-B99C-06C978606359}"/>
              </a:ext>
            </a:extLst>
          </p:cNvPr>
          <p:cNvSpPr txBox="1"/>
          <p:nvPr/>
        </p:nvSpPr>
        <p:spPr>
          <a:xfrm rot="16200000">
            <a:off x="11250838" y="29384934"/>
            <a:ext cx="4706920" cy="707886"/>
          </a:xfrm>
          <a:prstGeom prst="rect">
            <a:avLst/>
          </a:prstGeom>
          <a:noFill/>
        </p:spPr>
        <p:txBody>
          <a:bodyPr wrap="square" rtlCol="0">
            <a:spAutoFit/>
          </a:bodyPr>
          <a:lstStyle/>
          <a:p>
            <a:r>
              <a:rPr lang="en-US" sz="4000" dirty="0"/>
              <a:t>Affective Ratings</a:t>
            </a:r>
          </a:p>
        </p:txBody>
      </p:sp>
      <mc:AlternateContent xmlns:mc="http://schemas.openxmlformats.org/markup-compatibility/2006" xmlns:p14="http://schemas.microsoft.com/office/powerpoint/2010/main">
        <mc:Choice Requires="p14">
          <p:contentPart p14:bwMode="auto" r:id="rId26">
            <p14:nvContentPartPr>
              <p14:cNvPr id="6" name="Ink 5">
                <a:extLst>
                  <a:ext uri="{FF2B5EF4-FFF2-40B4-BE49-F238E27FC236}">
                    <a16:creationId xmlns:a16="http://schemas.microsoft.com/office/drawing/2014/main" id="{F7FDE65C-43C4-FB41-9EB6-760D67D6613E}"/>
                  </a:ext>
                </a:extLst>
              </p14:cNvPr>
              <p14:cNvContentPartPr/>
              <p14:nvPr/>
            </p14:nvContentPartPr>
            <p14:xfrm>
              <a:off x="15136409" y="14387408"/>
              <a:ext cx="5154480" cy="312120"/>
            </p14:xfrm>
          </p:contentPart>
        </mc:Choice>
        <mc:Fallback xmlns="">
          <p:pic>
            <p:nvPicPr>
              <p:cNvPr id="6" name="Ink 5">
                <a:extLst>
                  <a:ext uri="{FF2B5EF4-FFF2-40B4-BE49-F238E27FC236}">
                    <a16:creationId xmlns:a16="http://schemas.microsoft.com/office/drawing/2014/main" id="{F7FDE65C-43C4-FB41-9EB6-760D67D6613E}"/>
                  </a:ext>
                </a:extLst>
              </p:cNvPr>
              <p:cNvPicPr/>
              <p:nvPr/>
            </p:nvPicPr>
            <p:blipFill>
              <a:blip r:embed="rId27"/>
              <a:stretch>
                <a:fillRect/>
              </a:stretch>
            </p:blipFill>
            <p:spPr>
              <a:xfrm>
                <a:off x="15073769" y="14324768"/>
                <a:ext cx="5280120" cy="437760"/>
              </a:xfrm>
              <a:prstGeom prst="rect">
                <a:avLst/>
              </a:prstGeom>
            </p:spPr>
          </p:pic>
        </mc:Fallback>
      </mc:AlternateContent>
      <p:grpSp>
        <p:nvGrpSpPr>
          <p:cNvPr id="11" name="Group 10">
            <a:extLst>
              <a:ext uri="{FF2B5EF4-FFF2-40B4-BE49-F238E27FC236}">
                <a16:creationId xmlns:a16="http://schemas.microsoft.com/office/drawing/2014/main" id="{15E32449-FFB4-A44F-A0BB-B013CBB48DA5}"/>
              </a:ext>
            </a:extLst>
          </p:cNvPr>
          <p:cNvGrpSpPr/>
          <p:nvPr/>
        </p:nvGrpSpPr>
        <p:grpSpPr>
          <a:xfrm>
            <a:off x="22534049" y="14391728"/>
            <a:ext cx="5378760" cy="434880"/>
            <a:chOff x="22534049" y="14391728"/>
            <a:chExt cx="5378760" cy="434880"/>
          </a:xfrm>
        </p:grpSpPr>
        <mc:AlternateContent xmlns:mc="http://schemas.openxmlformats.org/markup-compatibility/2006" xmlns:p14="http://schemas.microsoft.com/office/powerpoint/2010/main">
          <mc:Choice Requires="p14">
            <p:contentPart p14:bwMode="auto" r:id="rId28">
              <p14:nvContentPartPr>
                <p14:cNvPr id="8" name="Ink 7">
                  <a:extLst>
                    <a:ext uri="{FF2B5EF4-FFF2-40B4-BE49-F238E27FC236}">
                      <a16:creationId xmlns:a16="http://schemas.microsoft.com/office/drawing/2014/main" id="{71D4110C-B247-EC47-AD95-4972A7871C98}"/>
                    </a:ext>
                  </a:extLst>
                </p14:cNvPr>
                <p14:cNvContentPartPr/>
                <p14:nvPr/>
              </p14:nvContentPartPr>
              <p14:xfrm>
                <a:off x="22534049" y="14391728"/>
                <a:ext cx="5244840" cy="402840"/>
              </p14:xfrm>
            </p:contentPart>
          </mc:Choice>
          <mc:Fallback xmlns="">
            <p:pic>
              <p:nvPicPr>
                <p:cNvPr id="8" name="Ink 7">
                  <a:extLst>
                    <a:ext uri="{FF2B5EF4-FFF2-40B4-BE49-F238E27FC236}">
                      <a16:creationId xmlns:a16="http://schemas.microsoft.com/office/drawing/2014/main" id="{71D4110C-B247-EC47-AD95-4972A7871C98}"/>
                    </a:ext>
                  </a:extLst>
                </p:cNvPr>
                <p:cNvPicPr/>
                <p:nvPr/>
              </p:nvPicPr>
              <p:blipFill>
                <a:blip r:embed="rId29"/>
                <a:stretch>
                  <a:fillRect/>
                </a:stretch>
              </p:blipFill>
              <p:spPr>
                <a:xfrm>
                  <a:off x="22471049" y="14328728"/>
                  <a:ext cx="5370480" cy="528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9" name="Ink 8">
                  <a:extLst>
                    <a:ext uri="{FF2B5EF4-FFF2-40B4-BE49-F238E27FC236}">
                      <a16:creationId xmlns:a16="http://schemas.microsoft.com/office/drawing/2014/main" id="{E296713F-B82D-9A4A-B792-AA7811A0F565}"/>
                    </a:ext>
                  </a:extLst>
                </p14:cNvPr>
                <p14:cNvContentPartPr/>
                <p14:nvPr/>
              </p14:nvContentPartPr>
              <p14:xfrm>
                <a:off x="26837489" y="14726528"/>
                <a:ext cx="1075320" cy="100080"/>
              </p14:xfrm>
            </p:contentPart>
          </mc:Choice>
          <mc:Fallback xmlns="">
            <p:pic>
              <p:nvPicPr>
                <p:cNvPr id="9" name="Ink 8">
                  <a:extLst>
                    <a:ext uri="{FF2B5EF4-FFF2-40B4-BE49-F238E27FC236}">
                      <a16:creationId xmlns:a16="http://schemas.microsoft.com/office/drawing/2014/main" id="{E296713F-B82D-9A4A-B792-AA7811A0F565}"/>
                    </a:ext>
                  </a:extLst>
                </p:cNvPr>
                <p:cNvPicPr/>
                <p:nvPr/>
              </p:nvPicPr>
              <p:blipFill>
                <a:blip r:embed="rId31"/>
                <a:stretch>
                  <a:fillRect/>
                </a:stretch>
              </p:blipFill>
              <p:spPr>
                <a:xfrm>
                  <a:off x="26774489" y="14663528"/>
                  <a:ext cx="1200960" cy="225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
            <p14:nvContentPartPr>
              <p14:cNvPr id="14" name="Ink 13">
                <a:extLst>
                  <a:ext uri="{FF2B5EF4-FFF2-40B4-BE49-F238E27FC236}">
                    <a16:creationId xmlns:a16="http://schemas.microsoft.com/office/drawing/2014/main" id="{D3B38002-E88C-C94C-955C-81DCB0F69D34}"/>
                  </a:ext>
                </a:extLst>
              </p14:cNvPr>
              <p14:cNvContentPartPr/>
              <p14:nvPr/>
            </p14:nvContentPartPr>
            <p14:xfrm>
              <a:off x="17384609" y="25132127"/>
              <a:ext cx="1036800" cy="393480"/>
            </p14:xfrm>
          </p:contentPart>
        </mc:Choice>
        <mc:Fallback xmlns="">
          <p:pic>
            <p:nvPicPr>
              <p:cNvPr id="14" name="Ink 13">
                <a:extLst>
                  <a:ext uri="{FF2B5EF4-FFF2-40B4-BE49-F238E27FC236}">
                    <a16:creationId xmlns:a16="http://schemas.microsoft.com/office/drawing/2014/main" id="{D3B38002-E88C-C94C-955C-81DCB0F69D34}"/>
                  </a:ext>
                </a:extLst>
              </p:cNvPr>
              <p:cNvPicPr/>
              <p:nvPr/>
            </p:nvPicPr>
            <p:blipFill>
              <a:blip r:embed="rId33"/>
              <a:stretch>
                <a:fillRect/>
              </a:stretch>
            </p:blipFill>
            <p:spPr>
              <a:xfrm>
                <a:off x="17321969" y="25069487"/>
                <a:ext cx="1162440" cy="5191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 name="Ink 19">
                <a:extLst>
                  <a:ext uri="{FF2B5EF4-FFF2-40B4-BE49-F238E27FC236}">
                    <a16:creationId xmlns:a16="http://schemas.microsoft.com/office/drawing/2014/main" id="{90300DA9-5C87-3048-87CE-E38718FC6852}"/>
                  </a:ext>
                </a:extLst>
              </p14:cNvPr>
              <p14:cNvContentPartPr/>
              <p14:nvPr/>
            </p14:nvContentPartPr>
            <p14:xfrm>
              <a:off x="15252689" y="24869687"/>
              <a:ext cx="1856160" cy="258120"/>
            </p14:xfrm>
          </p:contentPart>
        </mc:Choice>
        <mc:Fallback xmlns="">
          <p:pic>
            <p:nvPicPr>
              <p:cNvPr id="20" name="Ink 19">
                <a:extLst>
                  <a:ext uri="{FF2B5EF4-FFF2-40B4-BE49-F238E27FC236}">
                    <a16:creationId xmlns:a16="http://schemas.microsoft.com/office/drawing/2014/main" id="{90300DA9-5C87-3048-87CE-E38718FC6852}"/>
                  </a:ext>
                </a:extLst>
              </p:cNvPr>
              <p:cNvPicPr/>
              <p:nvPr/>
            </p:nvPicPr>
            <p:blipFill>
              <a:blip r:embed="rId35"/>
              <a:stretch>
                <a:fillRect/>
              </a:stretch>
            </p:blipFill>
            <p:spPr>
              <a:xfrm>
                <a:off x="15189689" y="24807047"/>
                <a:ext cx="1981800" cy="3837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2" name="Ink 41">
                <a:extLst>
                  <a:ext uri="{FF2B5EF4-FFF2-40B4-BE49-F238E27FC236}">
                    <a16:creationId xmlns:a16="http://schemas.microsoft.com/office/drawing/2014/main" id="{A3FE0131-D0EC-B84E-885B-D8FE666227C7}"/>
                  </a:ext>
                </a:extLst>
              </p14:cNvPr>
              <p14:cNvContentPartPr/>
              <p14:nvPr/>
            </p14:nvContentPartPr>
            <p14:xfrm>
              <a:off x="18053489" y="24931607"/>
              <a:ext cx="2341440" cy="197640"/>
            </p14:xfrm>
          </p:contentPart>
        </mc:Choice>
        <mc:Fallback xmlns="">
          <p:pic>
            <p:nvPicPr>
              <p:cNvPr id="42" name="Ink 41">
                <a:extLst>
                  <a:ext uri="{FF2B5EF4-FFF2-40B4-BE49-F238E27FC236}">
                    <a16:creationId xmlns:a16="http://schemas.microsoft.com/office/drawing/2014/main" id="{A3FE0131-D0EC-B84E-885B-D8FE666227C7}"/>
                  </a:ext>
                </a:extLst>
              </p:cNvPr>
              <p:cNvPicPr/>
              <p:nvPr/>
            </p:nvPicPr>
            <p:blipFill>
              <a:blip r:embed="rId37"/>
              <a:stretch>
                <a:fillRect/>
              </a:stretch>
            </p:blipFill>
            <p:spPr>
              <a:xfrm>
                <a:off x="17990489" y="24868967"/>
                <a:ext cx="2467080" cy="323280"/>
              </a:xfrm>
              <a:prstGeom prst="rect">
                <a:avLst/>
              </a:prstGeom>
            </p:spPr>
          </p:pic>
        </mc:Fallback>
      </mc:AlternateContent>
      <p:grpSp>
        <p:nvGrpSpPr>
          <p:cNvPr id="52" name="Group 51">
            <a:extLst>
              <a:ext uri="{FF2B5EF4-FFF2-40B4-BE49-F238E27FC236}">
                <a16:creationId xmlns:a16="http://schemas.microsoft.com/office/drawing/2014/main" id="{1CF0586B-DE91-7647-8E3B-ECFFB8F88A4A}"/>
              </a:ext>
            </a:extLst>
          </p:cNvPr>
          <p:cNvGrpSpPr/>
          <p:nvPr/>
        </p:nvGrpSpPr>
        <p:grpSpPr>
          <a:xfrm>
            <a:off x="22606769" y="24857807"/>
            <a:ext cx="4736880" cy="731520"/>
            <a:chOff x="22606769" y="24857807"/>
            <a:chExt cx="4736880" cy="731520"/>
          </a:xfrm>
        </p:grpSpPr>
        <mc:AlternateContent xmlns:mc="http://schemas.openxmlformats.org/markup-compatibility/2006" xmlns:p14="http://schemas.microsoft.com/office/powerpoint/2010/main">
          <mc:Choice Requires="p14">
            <p:contentPart p14:bwMode="auto" r:id="rId38">
              <p14:nvContentPartPr>
                <p14:cNvPr id="45" name="Ink 44">
                  <a:extLst>
                    <a:ext uri="{FF2B5EF4-FFF2-40B4-BE49-F238E27FC236}">
                      <a16:creationId xmlns:a16="http://schemas.microsoft.com/office/drawing/2014/main" id="{EEB5D459-7740-0E42-9909-815804D67854}"/>
                    </a:ext>
                  </a:extLst>
                </p14:cNvPr>
                <p14:cNvContentPartPr/>
                <p14:nvPr/>
              </p14:nvContentPartPr>
              <p14:xfrm>
                <a:off x="22768769" y="24857807"/>
                <a:ext cx="1343520" cy="199800"/>
              </p14:xfrm>
            </p:contentPart>
          </mc:Choice>
          <mc:Fallback xmlns="">
            <p:pic>
              <p:nvPicPr>
                <p:cNvPr id="45" name="Ink 44">
                  <a:extLst>
                    <a:ext uri="{FF2B5EF4-FFF2-40B4-BE49-F238E27FC236}">
                      <a16:creationId xmlns:a16="http://schemas.microsoft.com/office/drawing/2014/main" id="{EEB5D459-7740-0E42-9909-815804D67854}"/>
                    </a:ext>
                  </a:extLst>
                </p:cNvPr>
                <p:cNvPicPr/>
                <p:nvPr/>
              </p:nvPicPr>
              <p:blipFill>
                <a:blip r:embed="rId39"/>
                <a:stretch>
                  <a:fillRect/>
                </a:stretch>
              </p:blipFill>
              <p:spPr>
                <a:xfrm>
                  <a:off x="22706129" y="24795167"/>
                  <a:ext cx="146916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6" name="Ink 45">
                  <a:extLst>
                    <a:ext uri="{FF2B5EF4-FFF2-40B4-BE49-F238E27FC236}">
                      <a16:creationId xmlns:a16="http://schemas.microsoft.com/office/drawing/2014/main" id="{136A608E-CB3A-224A-979A-9B07F858986A}"/>
                    </a:ext>
                  </a:extLst>
                </p14:cNvPr>
                <p14:cNvContentPartPr/>
                <p14:nvPr/>
              </p14:nvContentPartPr>
              <p14:xfrm>
                <a:off x="22606769" y="25336607"/>
                <a:ext cx="1228680" cy="155520"/>
              </p14:xfrm>
            </p:contentPart>
          </mc:Choice>
          <mc:Fallback xmlns="">
            <p:pic>
              <p:nvPicPr>
                <p:cNvPr id="46" name="Ink 45">
                  <a:extLst>
                    <a:ext uri="{FF2B5EF4-FFF2-40B4-BE49-F238E27FC236}">
                      <a16:creationId xmlns:a16="http://schemas.microsoft.com/office/drawing/2014/main" id="{136A608E-CB3A-224A-979A-9B07F858986A}"/>
                    </a:ext>
                  </a:extLst>
                </p:cNvPr>
                <p:cNvPicPr/>
                <p:nvPr/>
              </p:nvPicPr>
              <p:blipFill>
                <a:blip r:embed="rId41"/>
                <a:stretch>
                  <a:fillRect/>
                </a:stretch>
              </p:blipFill>
              <p:spPr>
                <a:xfrm>
                  <a:off x="22543769" y="25273607"/>
                  <a:ext cx="135432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7" name="Ink 46">
                  <a:extLst>
                    <a:ext uri="{FF2B5EF4-FFF2-40B4-BE49-F238E27FC236}">
                      <a16:creationId xmlns:a16="http://schemas.microsoft.com/office/drawing/2014/main" id="{0C0A9556-8CEC-2642-B852-C63875A4B8DA}"/>
                    </a:ext>
                  </a:extLst>
                </p14:cNvPr>
                <p14:cNvContentPartPr/>
                <p14:nvPr/>
              </p14:nvContentPartPr>
              <p14:xfrm>
                <a:off x="22861649" y="24949607"/>
                <a:ext cx="292680" cy="360"/>
              </p14:xfrm>
            </p:contentPart>
          </mc:Choice>
          <mc:Fallback xmlns="">
            <p:pic>
              <p:nvPicPr>
                <p:cNvPr id="47" name="Ink 46">
                  <a:extLst>
                    <a:ext uri="{FF2B5EF4-FFF2-40B4-BE49-F238E27FC236}">
                      <a16:creationId xmlns:a16="http://schemas.microsoft.com/office/drawing/2014/main" id="{0C0A9556-8CEC-2642-B852-C63875A4B8DA}"/>
                    </a:ext>
                  </a:extLst>
                </p:cNvPr>
                <p:cNvPicPr/>
                <p:nvPr/>
              </p:nvPicPr>
              <p:blipFill>
                <a:blip r:embed="rId43"/>
                <a:stretch>
                  <a:fillRect/>
                </a:stretch>
              </p:blipFill>
              <p:spPr>
                <a:xfrm>
                  <a:off x="22798649" y="24886607"/>
                  <a:ext cx="41832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8" name="Ink 47">
                  <a:extLst>
                    <a:ext uri="{FF2B5EF4-FFF2-40B4-BE49-F238E27FC236}">
                      <a16:creationId xmlns:a16="http://schemas.microsoft.com/office/drawing/2014/main" id="{77E2312F-B661-054E-BE54-A2FC2D2631C3}"/>
                    </a:ext>
                  </a:extLst>
                </p14:cNvPr>
                <p14:cNvContentPartPr/>
                <p14:nvPr/>
              </p14:nvContentPartPr>
              <p14:xfrm>
                <a:off x="24317129" y="25380167"/>
                <a:ext cx="936360" cy="209160"/>
              </p14:xfrm>
            </p:contentPart>
          </mc:Choice>
          <mc:Fallback xmlns="">
            <p:pic>
              <p:nvPicPr>
                <p:cNvPr id="48" name="Ink 47">
                  <a:extLst>
                    <a:ext uri="{FF2B5EF4-FFF2-40B4-BE49-F238E27FC236}">
                      <a16:creationId xmlns:a16="http://schemas.microsoft.com/office/drawing/2014/main" id="{77E2312F-B661-054E-BE54-A2FC2D2631C3}"/>
                    </a:ext>
                  </a:extLst>
                </p:cNvPr>
                <p:cNvPicPr/>
                <p:nvPr/>
              </p:nvPicPr>
              <p:blipFill>
                <a:blip r:embed="rId45"/>
                <a:stretch>
                  <a:fillRect/>
                </a:stretch>
              </p:blipFill>
              <p:spPr>
                <a:xfrm>
                  <a:off x="24254129" y="25317167"/>
                  <a:ext cx="1062000" cy="3348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9" name="Ink 48">
                  <a:extLst>
                    <a:ext uri="{FF2B5EF4-FFF2-40B4-BE49-F238E27FC236}">
                      <a16:creationId xmlns:a16="http://schemas.microsoft.com/office/drawing/2014/main" id="{45E2889A-342A-E049-B0E6-829D35170732}"/>
                    </a:ext>
                  </a:extLst>
                </p14:cNvPr>
                <p14:cNvContentPartPr/>
                <p14:nvPr/>
              </p14:nvContentPartPr>
              <p14:xfrm>
                <a:off x="24822929" y="25469447"/>
                <a:ext cx="771480" cy="360"/>
              </p14:xfrm>
            </p:contentPart>
          </mc:Choice>
          <mc:Fallback xmlns="">
            <p:pic>
              <p:nvPicPr>
                <p:cNvPr id="49" name="Ink 48">
                  <a:extLst>
                    <a:ext uri="{FF2B5EF4-FFF2-40B4-BE49-F238E27FC236}">
                      <a16:creationId xmlns:a16="http://schemas.microsoft.com/office/drawing/2014/main" id="{45E2889A-342A-E049-B0E6-829D35170732}"/>
                    </a:ext>
                  </a:extLst>
                </p:cNvPr>
                <p:cNvPicPr/>
                <p:nvPr/>
              </p:nvPicPr>
              <p:blipFill>
                <a:blip r:embed="rId47"/>
                <a:stretch>
                  <a:fillRect/>
                </a:stretch>
              </p:blipFill>
              <p:spPr>
                <a:xfrm>
                  <a:off x="24760289" y="25406807"/>
                  <a:ext cx="89712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1" name="Ink 50">
                  <a:extLst>
                    <a:ext uri="{FF2B5EF4-FFF2-40B4-BE49-F238E27FC236}">
                      <a16:creationId xmlns:a16="http://schemas.microsoft.com/office/drawing/2014/main" id="{5235B2F9-7FBB-584E-B1A2-E243A254DCE6}"/>
                    </a:ext>
                  </a:extLst>
                </p14:cNvPr>
                <p14:cNvContentPartPr/>
                <p14:nvPr/>
              </p14:nvContentPartPr>
              <p14:xfrm>
                <a:off x="25943609" y="24914687"/>
                <a:ext cx="1400040" cy="420480"/>
              </p14:xfrm>
            </p:contentPart>
          </mc:Choice>
          <mc:Fallback xmlns="">
            <p:pic>
              <p:nvPicPr>
                <p:cNvPr id="51" name="Ink 50">
                  <a:extLst>
                    <a:ext uri="{FF2B5EF4-FFF2-40B4-BE49-F238E27FC236}">
                      <a16:creationId xmlns:a16="http://schemas.microsoft.com/office/drawing/2014/main" id="{5235B2F9-7FBB-584E-B1A2-E243A254DCE6}"/>
                    </a:ext>
                  </a:extLst>
                </p:cNvPr>
                <p:cNvPicPr/>
                <p:nvPr/>
              </p:nvPicPr>
              <p:blipFill>
                <a:blip r:embed="rId49"/>
                <a:stretch>
                  <a:fillRect/>
                </a:stretch>
              </p:blipFill>
              <p:spPr>
                <a:xfrm>
                  <a:off x="25880969" y="24852047"/>
                  <a:ext cx="1525680" cy="546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0">
            <p14:nvContentPartPr>
              <p14:cNvPr id="53" name="Ink 52">
                <a:extLst>
                  <a:ext uri="{FF2B5EF4-FFF2-40B4-BE49-F238E27FC236}">
                    <a16:creationId xmlns:a16="http://schemas.microsoft.com/office/drawing/2014/main" id="{1670500B-C536-7243-8C06-F752B176611C}"/>
                  </a:ext>
                </a:extLst>
              </p14:cNvPr>
              <p14:cNvContentPartPr/>
              <p14:nvPr/>
            </p14:nvContentPartPr>
            <p14:xfrm>
              <a:off x="15080944" y="25837702"/>
              <a:ext cx="3485880" cy="446040"/>
            </p14:xfrm>
          </p:contentPart>
        </mc:Choice>
        <mc:Fallback xmlns="">
          <p:pic>
            <p:nvPicPr>
              <p:cNvPr id="53" name="Ink 52">
                <a:extLst>
                  <a:ext uri="{FF2B5EF4-FFF2-40B4-BE49-F238E27FC236}">
                    <a16:creationId xmlns:a16="http://schemas.microsoft.com/office/drawing/2014/main" id="{1670500B-C536-7243-8C06-F752B176611C}"/>
                  </a:ext>
                </a:extLst>
              </p:cNvPr>
              <p:cNvPicPr/>
              <p:nvPr/>
            </p:nvPicPr>
            <p:blipFill>
              <a:blip r:embed="rId51"/>
              <a:stretch>
                <a:fillRect/>
              </a:stretch>
            </p:blipFill>
            <p:spPr>
              <a:xfrm>
                <a:off x="15018304" y="25774702"/>
                <a:ext cx="3611520" cy="5716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3" name="Ink 62">
                <a:extLst>
                  <a:ext uri="{FF2B5EF4-FFF2-40B4-BE49-F238E27FC236}">
                    <a16:creationId xmlns:a16="http://schemas.microsoft.com/office/drawing/2014/main" id="{5F1BFCE5-CCC5-5741-AC4C-EAA6FA4D1EEA}"/>
                  </a:ext>
                </a:extLst>
              </p14:cNvPr>
              <p14:cNvContentPartPr/>
              <p14:nvPr/>
            </p14:nvContentPartPr>
            <p14:xfrm>
              <a:off x="18530824" y="25975942"/>
              <a:ext cx="1503360" cy="305280"/>
            </p14:xfrm>
          </p:contentPart>
        </mc:Choice>
        <mc:Fallback xmlns="">
          <p:pic>
            <p:nvPicPr>
              <p:cNvPr id="63" name="Ink 62">
                <a:extLst>
                  <a:ext uri="{FF2B5EF4-FFF2-40B4-BE49-F238E27FC236}">
                    <a16:creationId xmlns:a16="http://schemas.microsoft.com/office/drawing/2014/main" id="{5F1BFCE5-CCC5-5741-AC4C-EAA6FA4D1EEA}"/>
                  </a:ext>
                </a:extLst>
              </p:cNvPr>
              <p:cNvPicPr/>
              <p:nvPr/>
            </p:nvPicPr>
            <p:blipFill>
              <a:blip r:embed="rId53"/>
              <a:stretch>
                <a:fillRect/>
              </a:stretch>
            </p:blipFill>
            <p:spPr>
              <a:xfrm>
                <a:off x="18494824" y="25939942"/>
                <a:ext cx="1575000" cy="3769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9" name="Ink 68">
                <a:extLst>
                  <a:ext uri="{FF2B5EF4-FFF2-40B4-BE49-F238E27FC236}">
                    <a16:creationId xmlns:a16="http://schemas.microsoft.com/office/drawing/2014/main" id="{10FFD994-ABC7-6C49-B200-7B5E6355F6DB}"/>
                  </a:ext>
                </a:extLst>
              </p14:cNvPr>
              <p14:cNvContentPartPr/>
              <p14:nvPr/>
            </p14:nvContentPartPr>
            <p14:xfrm>
              <a:off x="18335344" y="26069182"/>
              <a:ext cx="2015280" cy="225000"/>
            </p14:xfrm>
          </p:contentPart>
        </mc:Choice>
        <mc:Fallback xmlns="">
          <p:pic>
            <p:nvPicPr>
              <p:cNvPr id="69" name="Ink 68">
                <a:extLst>
                  <a:ext uri="{FF2B5EF4-FFF2-40B4-BE49-F238E27FC236}">
                    <a16:creationId xmlns:a16="http://schemas.microsoft.com/office/drawing/2014/main" id="{10FFD994-ABC7-6C49-B200-7B5E6355F6DB}"/>
                  </a:ext>
                </a:extLst>
              </p:cNvPr>
              <p:cNvPicPr/>
              <p:nvPr/>
            </p:nvPicPr>
            <p:blipFill>
              <a:blip r:embed="rId55"/>
              <a:stretch>
                <a:fillRect/>
              </a:stretch>
            </p:blipFill>
            <p:spPr>
              <a:xfrm>
                <a:off x="18299704" y="26033182"/>
                <a:ext cx="2086920" cy="2966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71" name="Ink 70">
                <a:extLst>
                  <a:ext uri="{FF2B5EF4-FFF2-40B4-BE49-F238E27FC236}">
                    <a16:creationId xmlns:a16="http://schemas.microsoft.com/office/drawing/2014/main" id="{7A39EA58-8D78-594D-A12B-D9899D230334}"/>
                  </a:ext>
                </a:extLst>
              </p14:cNvPr>
              <p14:cNvContentPartPr/>
              <p14:nvPr/>
            </p14:nvContentPartPr>
            <p14:xfrm>
              <a:off x="22787104" y="25860022"/>
              <a:ext cx="304560" cy="345600"/>
            </p14:xfrm>
          </p:contentPart>
        </mc:Choice>
        <mc:Fallback xmlns="">
          <p:pic>
            <p:nvPicPr>
              <p:cNvPr id="71" name="Ink 70">
                <a:extLst>
                  <a:ext uri="{FF2B5EF4-FFF2-40B4-BE49-F238E27FC236}">
                    <a16:creationId xmlns:a16="http://schemas.microsoft.com/office/drawing/2014/main" id="{7A39EA58-8D78-594D-A12B-D9899D230334}"/>
                  </a:ext>
                </a:extLst>
              </p:cNvPr>
              <p:cNvPicPr/>
              <p:nvPr/>
            </p:nvPicPr>
            <p:blipFill>
              <a:blip r:embed="rId57"/>
              <a:stretch>
                <a:fillRect/>
              </a:stretch>
            </p:blipFill>
            <p:spPr>
              <a:xfrm>
                <a:off x="22751104" y="25824022"/>
                <a:ext cx="376200" cy="4172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2" name="Ink 71">
                <a:extLst>
                  <a:ext uri="{FF2B5EF4-FFF2-40B4-BE49-F238E27FC236}">
                    <a16:creationId xmlns:a16="http://schemas.microsoft.com/office/drawing/2014/main" id="{F1EA465E-B3E1-7B4C-B8E4-D1677DDEDD1F}"/>
                  </a:ext>
                </a:extLst>
              </p14:cNvPr>
              <p14:cNvContentPartPr/>
              <p14:nvPr/>
            </p14:nvContentPartPr>
            <p14:xfrm>
              <a:off x="22701784" y="25928782"/>
              <a:ext cx="1025640" cy="346680"/>
            </p14:xfrm>
          </p:contentPart>
        </mc:Choice>
        <mc:Fallback xmlns="">
          <p:pic>
            <p:nvPicPr>
              <p:cNvPr id="72" name="Ink 71">
                <a:extLst>
                  <a:ext uri="{FF2B5EF4-FFF2-40B4-BE49-F238E27FC236}">
                    <a16:creationId xmlns:a16="http://schemas.microsoft.com/office/drawing/2014/main" id="{F1EA465E-B3E1-7B4C-B8E4-D1677DDEDD1F}"/>
                  </a:ext>
                </a:extLst>
              </p:cNvPr>
              <p:cNvPicPr/>
              <p:nvPr/>
            </p:nvPicPr>
            <p:blipFill>
              <a:blip r:embed="rId59"/>
              <a:stretch>
                <a:fillRect/>
              </a:stretch>
            </p:blipFill>
            <p:spPr>
              <a:xfrm>
                <a:off x="22665784" y="25892782"/>
                <a:ext cx="1097280" cy="4183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7" name="Ink 76">
                <a:extLst>
                  <a:ext uri="{FF2B5EF4-FFF2-40B4-BE49-F238E27FC236}">
                    <a16:creationId xmlns:a16="http://schemas.microsoft.com/office/drawing/2014/main" id="{A162ACDF-3E0F-B248-B4E8-F15E27C4608C}"/>
                  </a:ext>
                </a:extLst>
              </p14:cNvPr>
              <p14:cNvContentPartPr/>
              <p14:nvPr/>
            </p14:nvContentPartPr>
            <p14:xfrm>
              <a:off x="26354704" y="25955062"/>
              <a:ext cx="1040760" cy="270360"/>
            </p14:xfrm>
          </p:contentPart>
        </mc:Choice>
        <mc:Fallback xmlns="">
          <p:pic>
            <p:nvPicPr>
              <p:cNvPr id="77" name="Ink 76">
                <a:extLst>
                  <a:ext uri="{FF2B5EF4-FFF2-40B4-BE49-F238E27FC236}">
                    <a16:creationId xmlns:a16="http://schemas.microsoft.com/office/drawing/2014/main" id="{A162ACDF-3E0F-B248-B4E8-F15E27C4608C}"/>
                  </a:ext>
                </a:extLst>
              </p:cNvPr>
              <p:cNvPicPr/>
              <p:nvPr/>
            </p:nvPicPr>
            <p:blipFill>
              <a:blip r:embed="rId61"/>
              <a:stretch>
                <a:fillRect/>
              </a:stretch>
            </p:blipFill>
            <p:spPr>
              <a:xfrm>
                <a:off x="26292064" y="25892062"/>
                <a:ext cx="1166400"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8" name="Ink 77">
                <a:extLst>
                  <a:ext uri="{FF2B5EF4-FFF2-40B4-BE49-F238E27FC236}">
                    <a16:creationId xmlns:a16="http://schemas.microsoft.com/office/drawing/2014/main" id="{967A3DEF-3D91-EA43-8B93-3B7424B1D55F}"/>
                  </a:ext>
                </a:extLst>
              </p14:cNvPr>
              <p14:cNvContentPartPr/>
              <p14:nvPr/>
            </p14:nvContentPartPr>
            <p14:xfrm>
              <a:off x="23339344" y="26042542"/>
              <a:ext cx="3097800" cy="205560"/>
            </p14:xfrm>
          </p:contentPart>
        </mc:Choice>
        <mc:Fallback xmlns="">
          <p:pic>
            <p:nvPicPr>
              <p:cNvPr id="78" name="Ink 77">
                <a:extLst>
                  <a:ext uri="{FF2B5EF4-FFF2-40B4-BE49-F238E27FC236}">
                    <a16:creationId xmlns:a16="http://schemas.microsoft.com/office/drawing/2014/main" id="{967A3DEF-3D91-EA43-8B93-3B7424B1D55F}"/>
                  </a:ext>
                </a:extLst>
              </p:cNvPr>
              <p:cNvPicPr/>
              <p:nvPr/>
            </p:nvPicPr>
            <p:blipFill>
              <a:blip r:embed="rId63"/>
              <a:stretch>
                <a:fillRect/>
              </a:stretch>
            </p:blipFill>
            <p:spPr>
              <a:xfrm>
                <a:off x="23276704" y="25979902"/>
                <a:ext cx="3223440" cy="3312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9" name="Ink 78">
                <a:extLst>
                  <a:ext uri="{FF2B5EF4-FFF2-40B4-BE49-F238E27FC236}">
                    <a16:creationId xmlns:a16="http://schemas.microsoft.com/office/drawing/2014/main" id="{74173D9C-5803-AA45-A467-605FE158C3F8}"/>
                  </a:ext>
                </a:extLst>
              </p14:cNvPr>
              <p14:cNvContentPartPr/>
              <p14:nvPr/>
            </p14:nvContentPartPr>
            <p14:xfrm>
              <a:off x="22894744" y="25965142"/>
              <a:ext cx="45720" cy="360"/>
            </p14:xfrm>
          </p:contentPart>
        </mc:Choice>
        <mc:Fallback xmlns="">
          <p:pic>
            <p:nvPicPr>
              <p:cNvPr id="79" name="Ink 78">
                <a:extLst>
                  <a:ext uri="{FF2B5EF4-FFF2-40B4-BE49-F238E27FC236}">
                    <a16:creationId xmlns:a16="http://schemas.microsoft.com/office/drawing/2014/main" id="{74173D9C-5803-AA45-A467-605FE158C3F8}"/>
                  </a:ext>
                </a:extLst>
              </p:cNvPr>
              <p:cNvPicPr/>
              <p:nvPr/>
            </p:nvPicPr>
            <p:blipFill>
              <a:blip r:embed="rId65"/>
              <a:stretch>
                <a:fillRect/>
              </a:stretch>
            </p:blipFill>
            <p:spPr>
              <a:xfrm>
                <a:off x="22890424" y="25960822"/>
                <a:ext cx="5436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80" name="Ink 79">
                <a:extLst>
                  <a:ext uri="{FF2B5EF4-FFF2-40B4-BE49-F238E27FC236}">
                    <a16:creationId xmlns:a16="http://schemas.microsoft.com/office/drawing/2014/main" id="{C9DE84BA-5831-3E44-B696-AF597DD7DD63}"/>
                  </a:ext>
                </a:extLst>
              </p14:cNvPr>
              <p14:cNvContentPartPr/>
              <p14:nvPr/>
            </p14:nvContentPartPr>
            <p14:xfrm>
              <a:off x="22888984" y="25873342"/>
              <a:ext cx="160200" cy="282600"/>
            </p14:xfrm>
          </p:contentPart>
        </mc:Choice>
        <mc:Fallback xmlns="">
          <p:pic>
            <p:nvPicPr>
              <p:cNvPr id="80" name="Ink 79">
                <a:extLst>
                  <a:ext uri="{FF2B5EF4-FFF2-40B4-BE49-F238E27FC236}">
                    <a16:creationId xmlns:a16="http://schemas.microsoft.com/office/drawing/2014/main" id="{C9DE84BA-5831-3E44-B696-AF597DD7DD63}"/>
                  </a:ext>
                </a:extLst>
              </p:cNvPr>
              <p:cNvPicPr/>
              <p:nvPr/>
            </p:nvPicPr>
            <p:blipFill>
              <a:blip r:embed="rId67"/>
              <a:stretch>
                <a:fillRect/>
              </a:stretch>
            </p:blipFill>
            <p:spPr>
              <a:xfrm>
                <a:off x="22884664" y="25869022"/>
                <a:ext cx="16884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82" name="Ink 81">
                <a:extLst>
                  <a:ext uri="{FF2B5EF4-FFF2-40B4-BE49-F238E27FC236}">
                    <a16:creationId xmlns:a16="http://schemas.microsoft.com/office/drawing/2014/main" id="{B261228A-B7BF-0F43-8A2E-980D979911F2}"/>
                  </a:ext>
                </a:extLst>
              </p14:cNvPr>
              <p14:cNvContentPartPr/>
              <p14:nvPr/>
            </p14:nvContentPartPr>
            <p14:xfrm>
              <a:off x="23316304" y="25991062"/>
              <a:ext cx="651240" cy="81720"/>
            </p14:xfrm>
          </p:contentPart>
        </mc:Choice>
        <mc:Fallback xmlns="">
          <p:pic>
            <p:nvPicPr>
              <p:cNvPr id="82" name="Ink 81">
                <a:extLst>
                  <a:ext uri="{FF2B5EF4-FFF2-40B4-BE49-F238E27FC236}">
                    <a16:creationId xmlns:a16="http://schemas.microsoft.com/office/drawing/2014/main" id="{B261228A-B7BF-0F43-8A2E-980D979911F2}"/>
                  </a:ext>
                </a:extLst>
              </p:cNvPr>
              <p:cNvPicPr/>
              <p:nvPr/>
            </p:nvPicPr>
            <p:blipFill>
              <a:blip r:embed="rId69"/>
              <a:stretch>
                <a:fillRect/>
              </a:stretch>
            </p:blipFill>
            <p:spPr>
              <a:xfrm>
                <a:off x="23311984" y="25986742"/>
                <a:ext cx="65988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4" name="Ink 83">
                <a:extLst>
                  <a:ext uri="{FF2B5EF4-FFF2-40B4-BE49-F238E27FC236}">
                    <a16:creationId xmlns:a16="http://schemas.microsoft.com/office/drawing/2014/main" id="{964E591C-E217-304B-A1D4-2B6ECBC4F6D9}"/>
                  </a:ext>
                </a:extLst>
              </p14:cNvPr>
              <p14:cNvContentPartPr/>
              <p14:nvPr/>
            </p14:nvContentPartPr>
            <p14:xfrm>
              <a:off x="23216584" y="25977022"/>
              <a:ext cx="655920" cy="83520"/>
            </p14:xfrm>
          </p:contentPart>
        </mc:Choice>
        <mc:Fallback xmlns="">
          <p:pic>
            <p:nvPicPr>
              <p:cNvPr id="84" name="Ink 83">
                <a:extLst>
                  <a:ext uri="{FF2B5EF4-FFF2-40B4-BE49-F238E27FC236}">
                    <a16:creationId xmlns:a16="http://schemas.microsoft.com/office/drawing/2014/main" id="{964E591C-E217-304B-A1D4-2B6ECBC4F6D9}"/>
                  </a:ext>
                </a:extLst>
              </p:cNvPr>
              <p:cNvPicPr/>
              <p:nvPr/>
            </p:nvPicPr>
            <p:blipFill>
              <a:blip r:embed="rId71"/>
              <a:stretch>
                <a:fillRect/>
              </a:stretch>
            </p:blipFill>
            <p:spPr>
              <a:xfrm>
                <a:off x="23212264" y="25972702"/>
                <a:ext cx="66456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5" name="Ink 84">
                <a:extLst>
                  <a:ext uri="{FF2B5EF4-FFF2-40B4-BE49-F238E27FC236}">
                    <a16:creationId xmlns:a16="http://schemas.microsoft.com/office/drawing/2014/main" id="{A568756D-DFE8-FC46-BBD1-CEB9EE335842}"/>
                  </a:ext>
                </a:extLst>
              </p14:cNvPr>
              <p14:cNvContentPartPr/>
              <p14:nvPr/>
            </p14:nvContentPartPr>
            <p14:xfrm>
              <a:off x="23751904" y="25969822"/>
              <a:ext cx="564840" cy="51480"/>
            </p14:xfrm>
          </p:contentPart>
        </mc:Choice>
        <mc:Fallback xmlns="">
          <p:pic>
            <p:nvPicPr>
              <p:cNvPr id="85" name="Ink 84">
                <a:extLst>
                  <a:ext uri="{FF2B5EF4-FFF2-40B4-BE49-F238E27FC236}">
                    <a16:creationId xmlns:a16="http://schemas.microsoft.com/office/drawing/2014/main" id="{A568756D-DFE8-FC46-BBD1-CEB9EE335842}"/>
                  </a:ext>
                </a:extLst>
              </p:cNvPr>
              <p:cNvPicPr/>
              <p:nvPr/>
            </p:nvPicPr>
            <p:blipFill>
              <a:blip r:embed="rId73"/>
              <a:stretch>
                <a:fillRect/>
              </a:stretch>
            </p:blipFill>
            <p:spPr>
              <a:xfrm>
                <a:off x="23747584" y="25965502"/>
                <a:ext cx="57348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6" name="Ink 85">
                <a:extLst>
                  <a:ext uri="{FF2B5EF4-FFF2-40B4-BE49-F238E27FC236}">
                    <a16:creationId xmlns:a16="http://schemas.microsoft.com/office/drawing/2014/main" id="{930E2F49-244C-5645-99EB-778107409711}"/>
                  </a:ext>
                </a:extLst>
              </p14:cNvPr>
              <p14:cNvContentPartPr/>
              <p14:nvPr/>
            </p14:nvContentPartPr>
            <p14:xfrm>
              <a:off x="14947983" y="37026673"/>
              <a:ext cx="2027880" cy="155520"/>
            </p14:xfrm>
          </p:contentPart>
        </mc:Choice>
        <mc:Fallback xmlns="">
          <p:pic>
            <p:nvPicPr>
              <p:cNvPr id="86" name="Ink 85">
                <a:extLst>
                  <a:ext uri="{FF2B5EF4-FFF2-40B4-BE49-F238E27FC236}">
                    <a16:creationId xmlns:a16="http://schemas.microsoft.com/office/drawing/2014/main" id="{930E2F49-244C-5645-99EB-778107409711}"/>
                  </a:ext>
                </a:extLst>
              </p:cNvPr>
              <p:cNvPicPr/>
              <p:nvPr/>
            </p:nvPicPr>
            <p:blipFill>
              <a:blip r:embed="rId75"/>
              <a:stretch>
                <a:fillRect/>
              </a:stretch>
            </p:blipFill>
            <p:spPr>
              <a:xfrm>
                <a:off x="14885343" y="36964033"/>
                <a:ext cx="215352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87" name="Ink 86">
                <a:extLst>
                  <a:ext uri="{FF2B5EF4-FFF2-40B4-BE49-F238E27FC236}">
                    <a16:creationId xmlns:a16="http://schemas.microsoft.com/office/drawing/2014/main" id="{6456B481-EC8D-0747-9F62-2765A888C352}"/>
                  </a:ext>
                </a:extLst>
              </p14:cNvPr>
              <p14:cNvContentPartPr/>
              <p14:nvPr/>
            </p14:nvContentPartPr>
            <p14:xfrm>
              <a:off x="15640623" y="37365433"/>
              <a:ext cx="1096560" cy="360"/>
            </p14:xfrm>
          </p:contentPart>
        </mc:Choice>
        <mc:Fallback xmlns="">
          <p:pic>
            <p:nvPicPr>
              <p:cNvPr id="87" name="Ink 86">
                <a:extLst>
                  <a:ext uri="{FF2B5EF4-FFF2-40B4-BE49-F238E27FC236}">
                    <a16:creationId xmlns:a16="http://schemas.microsoft.com/office/drawing/2014/main" id="{6456B481-EC8D-0747-9F62-2765A888C352}"/>
                  </a:ext>
                </a:extLst>
              </p:cNvPr>
              <p:cNvPicPr/>
              <p:nvPr/>
            </p:nvPicPr>
            <p:blipFill>
              <a:blip r:embed="rId77"/>
              <a:stretch>
                <a:fillRect/>
              </a:stretch>
            </p:blipFill>
            <p:spPr>
              <a:xfrm>
                <a:off x="15577623" y="37302433"/>
                <a:ext cx="12222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88" name="Ink 87">
                <a:extLst>
                  <a:ext uri="{FF2B5EF4-FFF2-40B4-BE49-F238E27FC236}">
                    <a16:creationId xmlns:a16="http://schemas.microsoft.com/office/drawing/2014/main" id="{E170EE9E-130E-DA46-8F12-7763ABB8A773}"/>
                  </a:ext>
                </a:extLst>
              </p14:cNvPr>
              <p14:cNvContentPartPr/>
              <p14:nvPr/>
            </p14:nvContentPartPr>
            <p14:xfrm>
              <a:off x="15242298" y="36674803"/>
              <a:ext cx="2715840" cy="397800"/>
            </p14:xfrm>
          </p:contentPart>
        </mc:Choice>
        <mc:Fallback xmlns="">
          <p:pic>
            <p:nvPicPr>
              <p:cNvPr id="88" name="Ink 87">
                <a:extLst>
                  <a:ext uri="{FF2B5EF4-FFF2-40B4-BE49-F238E27FC236}">
                    <a16:creationId xmlns:a16="http://schemas.microsoft.com/office/drawing/2014/main" id="{E170EE9E-130E-DA46-8F12-7763ABB8A773}"/>
                  </a:ext>
                </a:extLst>
              </p:cNvPr>
              <p:cNvPicPr/>
              <p:nvPr/>
            </p:nvPicPr>
            <p:blipFill>
              <a:blip r:embed="rId79"/>
              <a:stretch>
                <a:fillRect/>
              </a:stretch>
            </p:blipFill>
            <p:spPr>
              <a:xfrm>
                <a:off x="15179658" y="36611803"/>
                <a:ext cx="2841480" cy="5234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91" name="Ink 90">
                <a:extLst>
                  <a:ext uri="{FF2B5EF4-FFF2-40B4-BE49-F238E27FC236}">
                    <a16:creationId xmlns:a16="http://schemas.microsoft.com/office/drawing/2014/main" id="{A20AC462-89A8-F44E-9BD4-6391302F8285}"/>
                  </a:ext>
                </a:extLst>
              </p14:cNvPr>
              <p14:cNvContentPartPr/>
              <p14:nvPr/>
            </p14:nvContentPartPr>
            <p14:xfrm>
              <a:off x="17590578" y="36680923"/>
              <a:ext cx="3344400" cy="726120"/>
            </p14:xfrm>
          </p:contentPart>
        </mc:Choice>
        <mc:Fallback xmlns="">
          <p:pic>
            <p:nvPicPr>
              <p:cNvPr id="91" name="Ink 90">
                <a:extLst>
                  <a:ext uri="{FF2B5EF4-FFF2-40B4-BE49-F238E27FC236}">
                    <a16:creationId xmlns:a16="http://schemas.microsoft.com/office/drawing/2014/main" id="{A20AC462-89A8-F44E-9BD4-6391302F8285}"/>
                  </a:ext>
                </a:extLst>
              </p:cNvPr>
              <p:cNvPicPr/>
              <p:nvPr/>
            </p:nvPicPr>
            <p:blipFill>
              <a:blip r:embed="rId81"/>
              <a:stretch>
                <a:fillRect/>
              </a:stretch>
            </p:blipFill>
            <p:spPr>
              <a:xfrm>
                <a:off x="17527938" y="36618283"/>
                <a:ext cx="3470040" cy="851760"/>
              </a:xfrm>
              <a:prstGeom prst="rect">
                <a:avLst/>
              </a:prstGeom>
            </p:spPr>
          </p:pic>
        </mc:Fallback>
      </mc:AlternateContent>
      <p:grpSp>
        <p:nvGrpSpPr>
          <p:cNvPr id="98" name="Group 97">
            <a:extLst>
              <a:ext uri="{FF2B5EF4-FFF2-40B4-BE49-F238E27FC236}">
                <a16:creationId xmlns:a16="http://schemas.microsoft.com/office/drawing/2014/main" id="{FB4E42CC-76AE-CB49-81A7-FAC9DC842780}"/>
              </a:ext>
            </a:extLst>
          </p:cNvPr>
          <p:cNvGrpSpPr/>
          <p:nvPr/>
        </p:nvGrpSpPr>
        <p:grpSpPr>
          <a:xfrm>
            <a:off x="22483338" y="36661483"/>
            <a:ext cx="5397120" cy="751320"/>
            <a:chOff x="22483338" y="36661483"/>
            <a:chExt cx="5397120" cy="751320"/>
          </a:xfrm>
        </p:grpSpPr>
        <mc:AlternateContent xmlns:mc="http://schemas.openxmlformats.org/markup-compatibility/2006" xmlns:p14="http://schemas.microsoft.com/office/powerpoint/2010/main">
          <mc:Choice Requires="p14">
            <p:contentPart p14:bwMode="auto" r:id="rId82">
              <p14:nvContentPartPr>
                <p14:cNvPr id="92" name="Ink 91">
                  <a:extLst>
                    <a:ext uri="{FF2B5EF4-FFF2-40B4-BE49-F238E27FC236}">
                      <a16:creationId xmlns:a16="http://schemas.microsoft.com/office/drawing/2014/main" id="{8B476C9B-D380-6045-B97A-6AA3D2DE7E32}"/>
                    </a:ext>
                  </a:extLst>
                </p14:cNvPr>
                <p14:cNvContentPartPr/>
                <p14:nvPr/>
              </p14:nvContentPartPr>
              <p14:xfrm>
                <a:off x="22483338" y="36763363"/>
                <a:ext cx="2021400" cy="379440"/>
              </p14:xfrm>
            </p:contentPart>
          </mc:Choice>
          <mc:Fallback xmlns="">
            <p:pic>
              <p:nvPicPr>
                <p:cNvPr id="92" name="Ink 91">
                  <a:extLst>
                    <a:ext uri="{FF2B5EF4-FFF2-40B4-BE49-F238E27FC236}">
                      <a16:creationId xmlns:a16="http://schemas.microsoft.com/office/drawing/2014/main" id="{8B476C9B-D380-6045-B97A-6AA3D2DE7E32}"/>
                    </a:ext>
                  </a:extLst>
                </p:cNvPr>
                <p:cNvPicPr/>
                <p:nvPr/>
              </p:nvPicPr>
              <p:blipFill>
                <a:blip r:embed="rId83"/>
                <a:stretch>
                  <a:fillRect/>
                </a:stretch>
              </p:blipFill>
              <p:spPr>
                <a:xfrm>
                  <a:off x="22420698" y="36700363"/>
                  <a:ext cx="2147040" cy="5050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93" name="Ink 92">
                  <a:extLst>
                    <a:ext uri="{FF2B5EF4-FFF2-40B4-BE49-F238E27FC236}">
                      <a16:creationId xmlns:a16="http://schemas.microsoft.com/office/drawing/2014/main" id="{B3EC57A9-D47A-CB4B-9D26-5C93450A4D8C}"/>
                    </a:ext>
                  </a:extLst>
                </p14:cNvPr>
                <p14:cNvContentPartPr/>
                <p14:nvPr/>
              </p14:nvContentPartPr>
              <p14:xfrm>
                <a:off x="24487818" y="37181323"/>
                <a:ext cx="1140480" cy="231480"/>
              </p14:xfrm>
            </p:contentPart>
          </mc:Choice>
          <mc:Fallback xmlns="">
            <p:pic>
              <p:nvPicPr>
                <p:cNvPr id="93" name="Ink 92">
                  <a:extLst>
                    <a:ext uri="{FF2B5EF4-FFF2-40B4-BE49-F238E27FC236}">
                      <a16:creationId xmlns:a16="http://schemas.microsoft.com/office/drawing/2014/main" id="{B3EC57A9-D47A-CB4B-9D26-5C93450A4D8C}"/>
                    </a:ext>
                  </a:extLst>
                </p:cNvPr>
                <p:cNvPicPr/>
                <p:nvPr/>
              </p:nvPicPr>
              <p:blipFill>
                <a:blip r:embed="rId85"/>
                <a:stretch>
                  <a:fillRect/>
                </a:stretch>
              </p:blipFill>
              <p:spPr>
                <a:xfrm>
                  <a:off x="24424818" y="37118323"/>
                  <a:ext cx="1266120" cy="3571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97" name="Ink 96">
                  <a:extLst>
                    <a:ext uri="{FF2B5EF4-FFF2-40B4-BE49-F238E27FC236}">
                      <a16:creationId xmlns:a16="http://schemas.microsoft.com/office/drawing/2014/main" id="{E88B1059-CD2D-AD42-A0B4-104ABA9741BE}"/>
                    </a:ext>
                  </a:extLst>
                </p14:cNvPr>
                <p14:cNvContentPartPr/>
                <p14:nvPr/>
              </p14:nvContentPartPr>
              <p14:xfrm>
                <a:off x="26035458" y="36661483"/>
                <a:ext cx="1845000" cy="352080"/>
              </p14:xfrm>
            </p:contentPart>
          </mc:Choice>
          <mc:Fallback xmlns="">
            <p:pic>
              <p:nvPicPr>
                <p:cNvPr id="97" name="Ink 96">
                  <a:extLst>
                    <a:ext uri="{FF2B5EF4-FFF2-40B4-BE49-F238E27FC236}">
                      <a16:creationId xmlns:a16="http://schemas.microsoft.com/office/drawing/2014/main" id="{E88B1059-CD2D-AD42-A0B4-104ABA9741BE}"/>
                    </a:ext>
                  </a:extLst>
                </p:cNvPr>
                <p:cNvPicPr/>
                <p:nvPr/>
              </p:nvPicPr>
              <p:blipFill>
                <a:blip r:embed="rId87"/>
                <a:stretch>
                  <a:fillRect/>
                </a:stretch>
              </p:blipFill>
              <p:spPr>
                <a:xfrm>
                  <a:off x="25972458" y="36598483"/>
                  <a:ext cx="1970640" cy="477720"/>
                </a:xfrm>
                <a:prstGeom prst="rect">
                  <a:avLst/>
                </a:prstGeom>
              </p:spPr>
            </p:pic>
          </mc:Fallback>
        </mc:AlternateContent>
      </p:grpSp>
      <p:sp>
        <p:nvSpPr>
          <p:cNvPr id="101" name="TextBox 100">
            <a:extLst>
              <a:ext uri="{FF2B5EF4-FFF2-40B4-BE49-F238E27FC236}">
                <a16:creationId xmlns:a16="http://schemas.microsoft.com/office/drawing/2014/main" id="{9727D85F-1DC6-7F4D-AAEF-4D82EF224AF6}"/>
              </a:ext>
            </a:extLst>
          </p:cNvPr>
          <p:cNvSpPr txBox="1"/>
          <p:nvPr/>
        </p:nvSpPr>
        <p:spPr>
          <a:xfrm>
            <a:off x="22269779" y="14560142"/>
            <a:ext cx="5667751" cy="492443"/>
          </a:xfrm>
          <a:prstGeom prst="rect">
            <a:avLst/>
          </a:prstGeom>
          <a:noFill/>
        </p:spPr>
        <p:txBody>
          <a:bodyPr wrap="square" rtlCol="0">
            <a:spAutoFit/>
          </a:bodyPr>
          <a:lstStyle/>
          <a:p>
            <a:r>
              <a:rPr lang="en-US" sz="2600" dirty="0"/>
              <a:t>Time of Induction: After Mere Exposure</a:t>
            </a:r>
          </a:p>
        </p:txBody>
      </p:sp>
      <p:sp>
        <p:nvSpPr>
          <p:cNvPr id="99" name="TextBox 98">
            <a:extLst>
              <a:ext uri="{FF2B5EF4-FFF2-40B4-BE49-F238E27FC236}">
                <a16:creationId xmlns:a16="http://schemas.microsoft.com/office/drawing/2014/main" id="{E7465B8C-2C3D-B843-A705-640B80535E29}"/>
              </a:ext>
            </a:extLst>
          </p:cNvPr>
          <p:cNvSpPr txBox="1"/>
          <p:nvPr/>
        </p:nvSpPr>
        <p:spPr>
          <a:xfrm>
            <a:off x="14901109" y="14532713"/>
            <a:ext cx="5995794" cy="492443"/>
          </a:xfrm>
          <a:prstGeom prst="rect">
            <a:avLst/>
          </a:prstGeom>
          <a:noFill/>
        </p:spPr>
        <p:txBody>
          <a:bodyPr wrap="square" rtlCol="0">
            <a:spAutoFit/>
          </a:bodyPr>
          <a:lstStyle/>
          <a:p>
            <a:r>
              <a:rPr lang="en-US" sz="2600" dirty="0"/>
              <a:t>Time of Induction: Before Mere Exposure</a:t>
            </a:r>
          </a:p>
        </p:txBody>
      </p:sp>
      <p:sp>
        <p:nvSpPr>
          <p:cNvPr id="100" name="TextBox 99">
            <a:extLst>
              <a:ext uri="{FF2B5EF4-FFF2-40B4-BE49-F238E27FC236}">
                <a16:creationId xmlns:a16="http://schemas.microsoft.com/office/drawing/2014/main" id="{80370D1E-11EF-914D-B03F-2167AB1877F0}"/>
              </a:ext>
            </a:extLst>
          </p:cNvPr>
          <p:cNvSpPr txBox="1"/>
          <p:nvPr/>
        </p:nvSpPr>
        <p:spPr>
          <a:xfrm>
            <a:off x="15490809" y="24869687"/>
            <a:ext cx="1242957" cy="1569660"/>
          </a:xfrm>
          <a:prstGeom prst="rect">
            <a:avLst/>
          </a:prstGeom>
          <a:noFill/>
        </p:spPr>
        <p:txBody>
          <a:bodyPr wrap="square" rtlCol="0">
            <a:spAutoFit/>
          </a:bodyPr>
          <a:lstStyle/>
          <a:p>
            <a:r>
              <a:rPr lang="en-US" sz="2400" dirty="0"/>
              <a:t>Neutral						</a:t>
            </a:r>
          </a:p>
        </p:txBody>
      </p:sp>
      <p:sp>
        <p:nvSpPr>
          <p:cNvPr id="102" name="TextBox 101">
            <a:extLst>
              <a:ext uri="{FF2B5EF4-FFF2-40B4-BE49-F238E27FC236}">
                <a16:creationId xmlns:a16="http://schemas.microsoft.com/office/drawing/2014/main" id="{95A6CC39-5162-7045-9B49-5955680BEA24}"/>
              </a:ext>
            </a:extLst>
          </p:cNvPr>
          <p:cNvSpPr txBox="1"/>
          <p:nvPr/>
        </p:nvSpPr>
        <p:spPr>
          <a:xfrm>
            <a:off x="18703965" y="24914070"/>
            <a:ext cx="1383344" cy="461665"/>
          </a:xfrm>
          <a:prstGeom prst="rect">
            <a:avLst/>
          </a:prstGeom>
          <a:noFill/>
        </p:spPr>
        <p:txBody>
          <a:bodyPr wrap="square" rtlCol="0">
            <a:spAutoFit/>
          </a:bodyPr>
          <a:lstStyle/>
          <a:p>
            <a:r>
              <a:rPr lang="en-US" sz="2400" dirty="0"/>
              <a:t>Negative</a:t>
            </a:r>
          </a:p>
        </p:txBody>
      </p:sp>
      <p:sp>
        <p:nvSpPr>
          <p:cNvPr id="104" name="TextBox 103">
            <a:extLst>
              <a:ext uri="{FF2B5EF4-FFF2-40B4-BE49-F238E27FC236}">
                <a16:creationId xmlns:a16="http://schemas.microsoft.com/office/drawing/2014/main" id="{E0092527-8CCB-AB4A-8A63-82E5D3B5FBEF}"/>
              </a:ext>
            </a:extLst>
          </p:cNvPr>
          <p:cNvSpPr txBox="1"/>
          <p:nvPr/>
        </p:nvSpPr>
        <p:spPr>
          <a:xfrm>
            <a:off x="22698579" y="24850874"/>
            <a:ext cx="1242957" cy="1292662"/>
          </a:xfrm>
          <a:prstGeom prst="rect">
            <a:avLst/>
          </a:prstGeom>
          <a:noFill/>
        </p:spPr>
        <p:txBody>
          <a:bodyPr wrap="square" rtlCol="0">
            <a:spAutoFit/>
          </a:bodyPr>
          <a:lstStyle/>
          <a:p>
            <a:r>
              <a:rPr lang="en-US" sz="2400" dirty="0"/>
              <a:t>Neutral</a:t>
            </a:r>
            <a:r>
              <a:rPr lang="en-US" dirty="0"/>
              <a:t>						</a:t>
            </a:r>
          </a:p>
        </p:txBody>
      </p:sp>
      <p:sp>
        <p:nvSpPr>
          <p:cNvPr id="105" name="TextBox 104">
            <a:extLst>
              <a:ext uri="{FF2B5EF4-FFF2-40B4-BE49-F238E27FC236}">
                <a16:creationId xmlns:a16="http://schemas.microsoft.com/office/drawing/2014/main" id="{9203C210-44EC-8A49-BE85-8B32F345FA26}"/>
              </a:ext>
            </a:extLst>
          </p:cNvPr>
          <p:cNvSpPr txBox="1"/>
          <p:nvPr/>
        </p:nvSpPr>
        <p:spPr>
          <a:xfrm>
            <a:off x="26145817" y="24867201"/>
            <a:ext cx="1383344" cy="461665"/>
          </a:xfrm>
          <a:prstGeom prst="rect">
            <a:avLst/>
          </a:prstGeom>
          <a:noFill/>
        </p:spPr>
        <p:txBody>
          <a:bodyPr wrap="square" rtlCol="0">
            <a:spAutoFit/>
          </a:bodyPr>
          <a:lstStyle/>
          <a:p>
            <a:r>
              <a:rPr lang="en-US" sz="2400" dirty="0"/>
              <a:t>Negative</a:t>
            </a:r>
          </a:p>
        </p:txBody>
      </p:sp>
      <p:sp>
        <p:nvSpPr>
          <p:cNvPr id="103" name="TextBox 102">
            <a:extLst>
              <a:ext uri="{FF2B5EF4-FFF2-40B4-BE49-F238E27FC236}">
                <a16:creationId xmlns:a16="http://schemas.microsoft.com/office/drawing/2014/main" id="{E11F34EA-913C-EF44-B8BC-57819940C3FE}"/>
              </a:ext>
            </a:extLst>
          </p:cNvPr>
          <p:cNvSpPr txBox="1"/>
          <p:nvPr/>
        </p:nvSpPr>
        <p:spPr>
          <a:xfrm>
            <a:off x="17234257" y="25427048"/>
            <a:ext cx="1216393" cy="461665"/>
          </a:xfrm>
          <a:prstGeom prst="rect">
            <a:avLst/>
          </a:prstGeom>
          <a:noFill/>
        </p:spPr>
        <p:txBody>
          <a:bodyPr wrap="square" rtlCol="0">
            <a:spAutoFit/>
          </a:bodyPr>
          <a:lstStyle/>
          <a:p>
            <a:r>
              <a:rPr lang="en-US" sz="2400" dirty="0"/>
              <a:t>Mood</a:t>
            </a:r>
          </a:p>
        </p:txBody>
      </p:sp>
      <mc:AlternateContent xmlns:mc="http://schemas.openxmlformats.org/markup-compatibility/2006" xmlns:p14="http://schemas.microsoft.com/office/powerpoint/2010/main">
        <mc:Choice Requires="p14">
          <p:contentPart p14:bwMode="auto" r:id="rId88">
            <p14:nvContentPartPr>
              <p14:cNvPr id="107" name="Ink 106">
                <a:extLst>
                  <a:ext uri="{FF2B5EF4-FFF2-40B4-BE49-F238E27FC236}">
                    <a16:creationId xmlns:a16="http://schemas.microsoft.com/office/drawing/2014/main" id="{291894DA-C14F-874D-9C6F-0BC6E101BDCE}"/>
                  </a:ext>
                </a:extLst>
              </p14:cNvPr>
              <p14:cNvContentPartPr/>
              <p14:nvPr/>
            </p14:nvContentPartPr>
            <p14:xfrm>
              <a:off x="17907615" y="26179245"/>
              <a:ext cx="1385280" cy="164880"/>
            </p14:xfrm>
          </p:contentPart>
        </mc:Choice>
        <mc:Fallback xmlns="">
          <p:pic>
            <p:nvPicPr>
              <p:cNvPr id="107" name="Ink 106">
                <a:extLst>
                  <a:ext uri="{FF2B5EF4-FFF2-40B4-BE49-F238E27FC236}">
                    <a16:creationId xmlns:a16="http://schemas.microsoft.com/office/drawing/2014/main" id="{291894DA-C14F-874D-9C6F-0BC6E101BDCE}"/>
                  </a:ext>
                </a:extLst>
              </p:cNvPr>
              <p:cNvPicPr/>
              <p:nvPr/>
            </p:nvPicPr>
            <p:blipFill>
              <a:blip r:embed="rId89"/>
              <a:stretch>
                <a:fillRect/>
              </a:stretch>
            </p:blipFill>
            <p:spPr>
              <a:xfrm>
                <a:off x="17871975" y="26143245"/>
                <a:ext cx="145692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21" name="Ink 120">
                <a:extLst>
                  <a:ext uri="{FF2B5EF4-FFF2-40B4-BE49-F238E27FC236}">
                    <a16:creationId xmlns:a16="http://schemas.microsoft.com/office/drawing/2014/main" id="{DDFB4748-9F6A-7541-8C80-A9D048E47CCA}"/>
                  </a:ext>
                </a:extLst>
              </p14:cNvPr>
              <p14:cNvContentPartPr/>
              <p14:nvPr/>
            </p14:nvContentPartPr>
            <p14:xfrm>
              <a:off x="18244575" y="25987725"/>
              <a:ext cx="703440" cy="221400"/>
            </p14:xfrm>
          </p:contentPart>
        </mc:Choice>
        <mc:Fallback xmlns="">
          <p:pic>
            <p:nvPicPr>
              <p:cNvPr id="121" name="Ink 120">
                <a:extLst>
                  <a:ext uri="{FF2B5EF4-FFF2-40B4-BE49-F238E27FC236}">
                    <a16:creationId xmlns:a16="http://schemas.microsoft.com/office/drawing/2014/main" id="{DDFB4748-9F6A-7541-8C80-A9D048E47CCA}"/>
                  </a:ext>
                </a:extLst>
              </p:cNvPr>
              <p:cNvPicPr/>
              <p:nvPr/>
            </p:nvPicPr>
            <p:blipFill>
              <a:blip r:embed="rId91"/>
              <a:stretch>
                <a:fillRect/>
              </a:stretch>
            </p:blipFill>
            <p:spPr>
              <a:xfrm>
                <a:off x="18208935" y="25952085"/>
                <a:ext cx="775080" cy="293040"/>
              </a:xfrm>
              <a:prstGeom prst="rect">
                <a:avLst/>
              </a:prstGeom>
            </p:spPr>
          </p:pic>
        </mc:Fallback>
      </mc:AlternateContent>
      <p:grpSp>
        <p:nvGrpSpPr>
          <p:cNvPr id="1024" name="Group 1023">
            <a:extLst>
              <a:ext uri="{FF2B5EF4-FFF2-40B4-BE49-F238E27FC236}">
                <a16:creationId xmlns:a16="http://schemas.microsoft.com/office/drawing/2014/main" id="{2BB00DCB-5D95-FC4E-96C6-9CB8CCC3DC50}"/>
              </a:ext>
            </a:extLst>
          </p:cNvPr>
          <p:cNvGrpSpPr/>
          <p:nvPr/>
        </p:nvGrpSpPr>
        <p:grpSpPr>
          <a:xfrm>
            <a:off x="17986864" y="25309845"/>
            <a:ext cx="2464200" cy="1085400"/>
            <a:chOff x="17986864" y="25309845"/>
            <a:chExt cx="2464200" cy="1085400"/>
          </a:xfrm>
        </p:grpSpPr>
        <mc:AlternateContent xmlns:mc="http://schemas.openxmlformats.org/markup-compatibility/2006" xmlns:p14="http://schemas.microsoft.com/office/powerpoint/2010/main">
          <mc:Choice Requires="p14">
            <p:contentPart p14:bwMode="auto" r:id="rId92">
              <p14:nvContentPartPr>
                <p14:cNvPr id="66" name="Ink 65">
                  <a:extLst>
                    <a:ext uri="{FF2B5EF4-FFF2-40B4-BE49-F238E27FC236}">
                      <a16:creationId xmlns:a16="http://schemas.microsoft.com/office/drawing/2014/main" id="{383FB366-2126-1948-9CE3-C087BBD301AE}"/>
                    </a:ext>
                  </a:extLst>
                </p14:cNvPr>
                <p14:cNvContentPartPr/>
                <p14:nvPr/>
              </p14:nvContentPartPr>
              <p14:xfrm>
                <a:off x="19342984" y="26007262"/>
                <a:ext cx="1108080" cy="169560"/>
              </p14:xfrm>
            </p:contentPart>
          </mc:Choice>
          <mc:Fallback xmlns="">
            <p:pic>
              <p:nvPicPr>
                <p:cNvPr id="66" name="Ink 65">
                  <a:extLst>
                    <a:ext uri="{FF2B5EF4-FFF2-40B4-BE49-F238E27FC236}">
                      <a16:creationId xmlns:a16="http://schemas.microsoft.com/office/drawing/2014/main" id="{383FB366-2126-1948-9CE3-C087BBD301AE}"/>
                    </a:ext>
                  </a:extLst>
                </p:cNvPr>
                <p:cNvPicPr/>
                <p:nvPr/>
              </p:nvPicPr>
              <p:blipFill>
                <a:blip r:embed="rId93"/>
                <a:stretch>
                  <a:fillRect/>
                </a:stretch>
              </p:blipFill>
              <p:spPr>
                <a:xfrm>
                  <a:off x="19307344" y="25971262"/>
                  <a:ext cx="117972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7" name="Ink 66">
                  <a:extLst>
                    <a:ext uri="{FF2B5EF4-FFF2-40B4-BE49-F238E27FC236}">
                      <a16:creationId xmlns:a16="http://schemas.microsoft.com/office/drawing/2014/main" id="{EFDEA8E1-0C8A-934E-A82D-169FC8B10EB4}"/>
                    </a:ext>
                  </a:extLst>
                </p14:cNvPr>
                <p14:cNvContentPartPr/>
                <p14:nvPr/>
              </p14:nvContentPartPr>
              <p14:xfrm>
                <a:off x="17986864" y="26070622"/>
                <a:ext cx="2104920" cy="101520"/>
              </p14:xfrm>
            </p:contentPart>
          </mc:Choice>
          <mc:Fallback xmlns="">
            <p:pic>
              <p:nvPicPr>
                <p:cNvPr id="67" name="Ink 66">
                  <a:extLst>
                    <a:ext uri="{FF2B5EF4-FFF2-40B4-BE49-F238E27FC236}">
                      <a16:creationId xmlns:a16="http://schemas.microsoft.com/office/drawing/2014/main" id="{EFDEA8E1-0C8A-934E-A82D-169FC8B10EB4}"/>
                    </a:ext>
                  </a:extLst>
                </p:cNvPr>
                <p:cNvPicPr/>
                <p:nvPr/>
              </p:nvPicPr>
              <p:blipFill>
                <a:blip r:embed="rId95"/>
                <a:stretch>
                  <a:fillRect/>
                </a:stretch>
              </p:blipFill>
              <p:spPr>
                <a:xfrm>
                  <a:off x="17951224" y="26034982"/>
                  <a:ext cx="217656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23" name="Ink 122">
                  <a:extLst>
                    <a:ext uri="{FF2B5EF4-FFF2-40B4-BE49-F238E27FC236}">
                      <a16:creationId xmlns:a16="http://schemas.microsoft.com/office/drawing/2014/main" id="{95AAE259-BA0A-AC44-A635-60FE0DBA092D}"/>
                    </a:ext>
                  </a:extLst>
                </p14:cNvPr>
                <p14:cNvContentPartPr/>
                <p14:nvPr/>
              </p14:nvContentPartPr>
              <p14:xfrm>
                <a:off x="18221535" y="25309845"/>
                <a:ext cx="2140560" cy="723960"/>
              </p14:xfrm>
            </p:contentPart>
          </mc:Choice>
          <mc:Fallback xmlns="">
            <p:pic>
              <p:nvPicPr>
                <p:cNvPr id="123" name="Ink 122">
                  <a:extLst>
                    <a:ext uri="{FF2B5EF4-FFF2-40B4-BE49-F238E27FC236}">
                      <a16:creationId xmlns:a16="http://schemas.microsoft.com/office/drawing/2014/main" id="{95AAE259-BA0A-AC44-A635-60FE0DBA092D}"/>
                    </a:ext>
                  </a:extLst>
                </p:cNvPr>
                <p:cNvPicPr/>
                <p:nvPr/>
              </p:nvPicPr>
              <p:blipFill>
                <a:blip r:embed="rId97"/>
                <a:stretch>
                  <a:fillRect/>
                </a:stretch>
              </p:blipFill>
              <p:spPr>
                <a:xfrm>
                  <a:off x="18185535" y="25273845"/>
                  <a:ext cx="2212200" cy="7956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25" name="Ink 124">
                  <a:extLst>
                    <a:ext uri="{FF2B5EF4-FFF2-40B4-BE49-F238E27FC236}">
                      <a16:creationId xmlns:a16="http://schemas.microsoft.com/office/drawing/2014/main" id="{B440E6F9-D2B5-AE48-A1C7-1ABD63DF9596}"/>
                    </a:ext>
                  </a:extLst>
                </p14:cNvPr>
                <p14:cNvContentPartPr/>
                <p14:nvPr/>
              </p14:nvContentPartPr>
              <p14:xfrm>
                <a:off x="18775575" y="26103285"/>
                <a:ext cx="1354680" cy="291960"/>
              </p14:xfrm>
            </p:contentPart>
          </mc:Choice>
          <mc:Fallback xmlns="">
            <p:pic>
              <p:nvPicPr>
                <p:cNvPr id="125" name="Ink 124">
                  <a:extLst>
                    <a:ext uri="{FF2B5EF4-FFF2-40B4-BE49-F238E27FC236}">
                      <a16:creationId xmlns:a16="http://schemas.microsoft.com/office/drawing/2014/main" id="{B440E6F9-D2B5-AE48-A1C7-1ABD63DF9596}"/>
                    </a:ext>
                  </a:extLst>
                </p:cNvPr>
                <p:cNvPicPr/>
                <p:nvPr/>
              </p:nvPicPr>
              <p:blipFill>
                <a:blip r:embed="rId99"/>
                <a:stretch>
                  <a:fillRect/>
                </a:stretch>
              </p:blipFill>
              <p:spPr>
                <a:xfrm>
                  <a:off x="18739935" y="26067285"/>
                  <a:ext cx="1426320" cy="3636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27" name="Ink 126">
                  <a:extLst>
                    <a:ext uri="{FF2B5EF4-FFF2-40B4-BE49-F238E27FC236}">
                      <a16:creationId xmlns:a16="http://schemas.microsoft.com/office/drawing/2014/main" id="{F0226DD0-AA28-094E-B5F7-751EDC62CDDC}"/>
                    </a:ext>
                  </a:extLst>
                </p14:cNvPr>
                <p14:cNvContentPartPr/>
                <p14:nvPr/>
              </p14:nvContentPartPr>
              <p14:xfrm>
                <a:off x="19236015" y="25918245"/>
                <a:ext cx="626040" cy="360"/>
              </p14:xfrm>
            </p:contentPart>
          </mc:Choice>
          <mc:Fallback xmlns="">
            <p:pic>
              <p:nvPicPr>
                <p:cNvPr id="127" name="Ink 126">
                  <a:extLst>
                    <a:ext uri="{FF2B5EF4-FFF2-40B4-BE49-F238E27FC236}">
                      <a16:creationId xmlns:a16="http://schemas.microsoft.com/office/drawing/2014/main" id="{F0226DD0-AA28-094E-B5F7-751EDC62CDDC}"/>
                    </a:ext>
                  </a:extLst>
                </p:cNvPr>
                <p:cNvPicPr/>
                <p:nvPr/>
              </p:nvPicPr>
              <p:blipFill>
                <a:blip r:embed="rId101"/>
                <a:stretch>
                  <a:fillRect/>
                </a:stretch>
              </p:blipFill>
              <p:spPr>
                <a:xfrm>
                  <a:off x="19173375" y="25855245"/>
                  <a:ext cx="751680" cy="126000"/>
                </a:xfrm>
                <a:prstGeom prst="rect">
                  <a:avLst/>
                </a:prstGeom>
              </p:spPr>
            </p:pic>
          </mc:Fallback>
        </mc:AlternateContent>
      </p:grpSp>
      <p:grpSp>
        <p:nvGrpSpPr>
          <p:cNvPr id="1026" name="Group 1025">
            <a:extLst>
              <a:ext uri="{FF2B5EF4-FFF2-40B4-BE49-F238E27FC236}">
                <a16:creationId xmlns:a16="http://schemas.microsoft.com/office/drawing/2014/main" id="{D4B84F81-2864-0744-B17A-CFBA285ADE97}"/>
              </a:ext>
            </a:extLst>
          </p:cNvPr>
          <p:cNvGrpSpPr/>
          <p:nvPr/>
        </p:nvGrpSpPr>
        <p:grpSpPr>
          <a:xfrm>
            <a:off x="22649175" y="25679205"/>
            <a:ext cx="4908960" cy="557280"/>
            <a:chOff x="22649175" y="25679205"/>
            <a:chExt cx="4908960" cy="557280"/>
          </a:xfrm>
        </p:grpSpPr>
        <mc:AlternateContent xmlns:mc="http://schemas.openxmlformats.org/markup-compatibility/2006" xmlns:p14="http://schemas.microsoft.com/office/powerpoint/2010/main">
          <mc:Choice Requires="p14">
            <p:contentPart p14:bwMode="auto" r:id="rId102">
              <p14:nvContentPartPr>
                <p14:cNvPr id="113" name="Ink 112">
                  <a:extLst>
                    <a:ext uri="{FF2B5EF4-FFF2-40B4-BE49-F238E27FC236}">
                      <a16:creationId xmlns:a16="http://schemas.microsoft.com/office/drawing/2014/main" id="{9CC25591-1895-5745-B2B4-8E0ABDC123F0}"/>
                    </a:ext>
                  </a:extLst>
                </p14:cNvPr>
                <p14:cNvContentPartPr/>
                <p14:nvPr/>
              </p14:nvContentPartPr>
              <p14:xfrm>
                <a:off x="22751775" y="25679205"/>
                <a:ext cx="1933920" cy="46800"/>
              </p14:xfrm>
            </p:contentPart>
          </mc:Choice>
          <mc:Fallback xmlns="">
            <p:pic>
              <p:nvPicPr>
                <p:cNvPr id="113" name="Ink 112">
                  <a:extLst>
                    <a:ext uri="{FF2B5EF4-FFF2-40B4-BE49-F238E27FC236}">
                      <a16:creationId xmlns:a16="http://schemas.microsoft.com/office/drawing/2014/main" id="{9CC25591-1895-5745-B2B4-8E0ABDC123F0}"/>
                    </a:ext>
                  </a:extLst>
                </p:cNvPr>
                <p:cNvPicPr/>
                <p:nvPr/>
              </p:nvPicPr>
              <p:blipFill>
                <a:blip r:embed="rId103"/>
                <a:stretch>
                  <a:fillRect/>
                </a:stretch>
              </p:blipFill>
              <p:spPr>
                <a:xfrm>
                  <a:off x="22689135" y="25616205"/>
                  <a:ext cx="205956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14" name="Ink 113">
                  <a:extLst>
                    <a:ext uri="{FF2B5EF4-FFF2-40B4-BE49-F238E27FC236}">
                      <a16:creationId xmlns:a16="http://schemas.microsoft.com/office/drawing/2014/main" id="{635A99C3-F539-1948-8265-47ABE52C6924}"/>
                    </a:ext>
                  </a:extLst>
                </p14:cNvPr>
                <p14:cNvContentPartPr/>
                <p14:nvPr/>
              </p14:nvContentPartPr>
              <p14:xfrm>
                <a:off x="22649175" y="25984125"/>
                <a:ext cx="4908960" cy="252360"/>
              </p14:xfrm>
            </p:contentPart>
          </mc:Choice>
          <mc:Fallback xmlns="">
            <p:pic>
              <p:nvPicPr>
                <p:cNvPr id="114" name="Ink 113">
                  <a:extLst>
                    <a:ext uri="{FF2B5EF4-FFF2-40B4-BE49-F238E27FC236}">
                      <a16:creationId xmlns:a16="http://schemas.microsoft.com/office/drawing/2014/main" id="{635A99C3-F539-1948-8265-47ABE52C6924}"/>
                    </a:ext>
                  </a:extLst>
                </p:cNvPr>
                <p:cNvPicPr/>
                <p:nvPr/>
              </p:nvPicPr>
              <p:blipFill>
                <a:blip r:embed="rId105"/>
                <a:stretch>
                  <a:fillRect/>
                </a:stretch>
              </p:blipFill>
              <p:spPr>
                <a:xfrm>
                  <a:off x="22586535" y="25921125"/>
                  <a:ext cx="5034600" cy="3780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15" name="Ink 114">
                  <a:extLst>
                    <a:ext uri="{FF2B5EF4-FFF2-40B4-BE49-F238E27FC236}">
                      <a16:creationId xmlns:a16="http://schemas.microsoft.com/office/drawing/2014/main" id="{D1BA4783-14D3-FC4F-8E73-583650BC860A}"/>
                    </a:ext>
                  </a:extLst>
                </p14:cNvPr>
                <p14:cNvContentPartPr/>
                <p14:nvPr/>
              </p14:nvContentPartPr>
              <p14:xfrm>
                <a:off x="25168095" y="25714125"/>
                <a:ext cx="1491480" cy="130680"/>
              </p14:xfrm>
            </p:contentPart>
          </mc:Choice>
          <mc:Fallback xmlns="">
            <p:pic>
              <p:nvPicPr>
                <p:cNvPr id="115" name="Ink 114">
                  <a:extLst>
                    <a:ext uri="{FF2B5EF4-FFF2-40B4-BE49-F238E27FC236}">
                      <a16:creationId xmlns:a16="http://schemas.microsoft.com/office/drawing/2014/main" id="{D1BA4783-14D3-FC4F-8E73-583650BC860A}"/>
                    </a:ext>
                  </a:extLst>
                </p:cNvPr>
                <p:cNvPicPr/>
                <p:nvPr/>
              </p:nvPicPr>
              <p:blipFill>
                <a:blip r:embed="rId107"/>
                <a:stretch>
                  <a:fillRect/>
                </a:stretch>
              </p:blipFill>
              <p:spPr>
                <a:xfrm>
                  <a:off x="25105455" y="25651125"/>
                  <a:ext cx="16171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025" name="Ink 1024">
                  <a:extLst>
                    <a:ext uri="{FF2B5EF4-FFF2-40B4-BE49-F238E27FC236}">
                      <a16:creationId xmlns:a16="http://schemas.microsoft.com/office/drawing/2014/main" id="{B056844A-89E2-2E4E-964A-8E4591F7318D}"/>
                    </a:ext>
                  </a:extLst>
                </p14:cNvPr>
                <p14:cNvContentPartPr/>
                <p14:nvPr/>
              </p14:nvContentPartPr>
              <p14:xfrm>
                <a:off x="24191415" y="25960005"/>
                <a:ext cx="2939760" cy="79200"/>
              </p14:xfrm>
            </p:contentPart>
          </mc:Choice>
          <mc:Fallback xmlns="">
            <p:pic>
              <p:nvPicPr>
                <p:cNvPr id="1025" name="Ink 1024">
                  <a:extLst>
                    <a:ext uri="{FF2B5EF4-FFF2-40B4-BE49-F238E27FC236}">
                      <a16:creationId xmlns:a16="http://schemas.microsoft.com/office/drawing/2014/main" id="{B056844A-89E2-2E4E-964A-8E4591F7318D}"/>
                    </a:ext>
                  </a:extLst>
                </p:cNvPr>
                <p:cNvPicPr/>
                <p:nvPr/>
              </p:nvPicPr>
              <p:blipFill>
                <a:blip r:embed="rId109"/>
                <a:stretch>
                  <a:fillRect/>
                </a:stretch>
              </p:blipFill>
              <p:spPr>
                <a:xfrm>
                  <a:off x="24128415" y="25897365"/>
                  <a:ext cx="3065400" cy="204840"/>
                </a:xfrm>
                <a:prstGeom prst="rect">
                  <a:avLst/>
                </a:prstGeom>
              </p:spPr>
            </p:pic>
          </mc:Fallback>
        </mc:AlternateContent>
      </p:grpSp>
      <p:sp>
        <p:nvSpPr>
          <p:cNvPr id="132" name="TextBox 131">
            <a:extLst>
              <a:ext uri="{FF2B5EF4-FFF2-40B4-BE49-F238E27FC236}">
                <a16:creationId xmlns:a16="http://schemas.microsoft.com/office/drawing/2014/main" id="{8974F2DC-BD21-734E-BEA5-4FC93D7567BA}"/>
              </a:ext>
            </a:extLst>
          </p:cNvPr>
          <p:cNvSpPr txBox="1"/>
          <p:nvPr/>
        </p:nvSpPr>
        <p:spPr>
          <a:xfrm>
            <a:off x="24785309" y="25493397"/>
            <a:ext cx="1216393" cy="461665"/>
          </a:xfrm>
          <a:prstGeom prst="rect">
            <a:avLst/>
          </a:prstGeom>
          <a:noFill/>
        </p:spPr>
        <p:txBody>
          <a:bodyPr wrap="square" rtlCol="0">
            <a:spAutoFit/>
          </a:bodyPr>
          <a:lstStyle/>
          <a:p>
            <a:r>
              <a:rPr lang="en-US" sz="2400" dirty="0"/>
              <a:t>Mood</a:t>
            </a:r>
          </a:p>
        </p:txBody>
      </p:sp>
      <p:sp>
        <p:nvSpPr>
          <p:cNvPr id="1027" name="TextBox 1026">
            <a:extLst>
              <a:ext uri="{FF2B5EF4-FFF2-40B4-BE49-F238E27FC236}">
                <a16:creationId xmlns:a16="http://schemas.microsoft.com/office/drawing/2014/main" id="{52D42C36-23DD-5349-A450-71484D88328B}"/>
              </a:ext>
            </a:extLst>
          </p:cNvPr>
          <p:cNvSpPr txBox="1"/>
          <p:nvPr/>
        </p:nvSpPr>
        <p:spPr>
          <a:xfrm>
            <a:off x="17264813" y="25687359"/>
            <a:ext cx="9280534" cy="707886"/>
          </a:xfrm>
          <a:prstGeom prst="rect">
            <a:avLst/>
          </a:prstGeom>
          <a:noFill/>
        </p:spPr>
        <p:txBody>
          <a:bodyPr wrap="square" rtlCol="0">
            <a:spAutoFit/>
          </a:bodyPr>
          <a:lstStyle/>
          <a:p>
            <a:r>
              <a:rPr lang="en-US" sz="4000" dirty="0"/>
              <a:t>Experiment 2 – Positive Mood Induction</a:t>
            </a:r>
          </a:p>
        </p:txBody>
      </p:sp>
      <p:sp>
        <p:nvSpPr>
          <p:cNvPr id="135" name="TextBox 134">
            <a:extLst>
              <a:ext uri="{FF2B5EF4-FFF2-40B4-BE49-F238E27FC236}">
                <a16:creationId xmlns:a16="http://schemas.microsoft.com/office/drawing/2014/main" id="{967D9C93-015F-E545-BAF0-6C2CA0217556}"/>
              </a:ext>
            </a:extLst>
          </p:cNvPr>
          <p:cNvSpPr txBox="1"/>
          <p:nvPr/>
        </p:nvSpPr>
        <p:spPr>
          <a:xfrm>
            <a:off x="15559290" y="36763363"/>
            <a:ext cx="1242957" cy="1292662"/>
          </a:xfrm>
          <a:prstGeom prst="rect">
            <a:avLst/>
          </a:prstGeom>
          <a:noFill/>
        </p:spPr>
        <p:txBody>
          <a:bodyPr wrap="square" rtlCol="0">
            <a:spAutoFit/>
          </a:bodyPr>
          <a:lstStyle/>
          <a:p>
            <a:r>
              <a:rPr lang="en-US" sz="2400" dirty="0"/>
              <a:t>Neutral</a:t>
            </a:r>
            <a:r>
              <a:rPr lang="en-US" dirty="0"/>
              <a:t>						</a:t>
            </a:r>
          </a:p>
        </p:txBody>
      </p:sp>
      <p:sp>
        <p:nvSpPr>
          <p:cNvPr id="136" name="TextBox 135">
            <a:extLst>
              <a:ext uri="{FF2B5EF4-FFF2-40B4-BE49-F238E27FC236}">
                <a16:creationId xmlns:a16="http://schemas.microsoft.com/office/drawing/2014/main" id="{E8902C3D-DE07-8A4E-B47E-96B0ADCF58BC}"/>
              </a:ext>
            </a:extLst>
          </p:cNvPr>
          <p:cNvSpPr txBox="1"/>
          <p:nvPr/>
        </p:nvSpPr>
        <p:spPr>
          <a:xfrm>
            <a:off x="22698579" y="36818036"/>
            <a:ext cx="1242957" cy="1292662"/>
          </a:xfrm>
          <a:prstGeom prst="rect">
            <a:avLst/>
          </a:prstGeom>
          <a:noFill/>
        </p:spPr>
        <p:txBody>
          <a:bodyPr wrap="square" rtlCol="0">
            <a:spAutoFit/>
          </a:bodyPr>
          <a:lstStyle/>
          <a:p>
            <a:r>
              <a:rPr lang="en-US" sz="2400" dirty="0"/>
              <a:t>Neutral</a:t>
            </a:r>
            <a:r>
              <a:rPr lang="en-US" dirty="0"/>
              <a:t>						</a:t>
            </a:r>
          </a:p>
        </p:txBody>
      </p:sp>
      <p:sp>
        <p:nvSpPr>
          <p:cNvPr id="137" name="TextBox 136">
            <a:extLst>
              <a:ext uri="{FF2B5EF4-FFF2-40B4-BE49-F238E27FC236}">
                <a16:creationId xmlns:a16="http://schemas.microsoft.com/office/drawing/2014/main" id="{1F375309-F042-9A40-BAA5-E779667B4B2B}"/>
              </a:ext>
            </a:extLst>
          </p:cNvPr>
          <p:cNvSpPr txBox="1"/>
          <p:nvPr/>
        </p:nvSpPr>
        <p:spPr>
          <a:xfrm>
            <a:off x="18913900" y="36805888"/>
            <a:ext cx="1383344" cy="461665"/>
          </a:xfrm>
          <a:prstGeom prst="rect">
            <a:avLst/>
          </a:prstGeom>
          <a:noFill/>
        </p:spPr>
        <p:txBody>
          <a:bodyPr wrap="square" rtlCol="0">
            <a:spAutoFit/>
          </a:bodyPr>
          <a:lstStyle/>
          <a:p>
            <a:r>
              <a:rPr lang="en-US" sz="2400" dirty="0"/>
              <a:t>Positive</a:t>
            </a:r>
          </a:p>
        </p:txBody>
      </p:sp>
      <p:sp>
        <p:nvSpPr>
          <p:cNvPr id="138" name="TextBox 137">
            <a:extLst>
              <a:ext uri="{FF2B5EF4-FFF2-40B4-BE49-F238E27FC236}">
                <a16:creationId xmlns:a16="http://schemas.microsoft.com/office/drawing/2014/main" id="{E9F3AF37-26DD-7443-A79D-B5815EEA2143}"/>
              </a:ext>
            </a:extLst>
          </p:cNvPr>
          <p:cNvSpPr txBox="1"/>
          <p:nvPr/>
        </p:nvSpPr>
        <p:spPr>
          <a:xfrm>
            <a:off x="26181160" y="36822426"/>
            <a:ext cx="1383344" cy="461665"/>
          </a:xfrm>
          <a:prstGeom prst="rect">
            <a:avLst/>
          </a:prstGeom>
          <a:noFill/>
        </p:spPr>
        <p:txBody>
          <a:bodyPr wrap="square" rtlCol="0">
            <a:spAutoFit/>
          </a:bodyPr>
          <a:lstStyle/>
          <a:p>
            <a:r>
              <a:rPr lang="en-US" sz="2400" dirty="0"/>
              <a:t>Positive</a:t>
            </a:r>
          </a:p>
        </p:txBody>
      </p:sp>
      <p:sp>
        <p:nvSpPr>
          <p:cNvPr id="139" name="TextBox 138">
            <a:extLst>
              <a:ext uri="{FF2B5EF4-FFF2-40B4-BE49-F238E27FC236}">
                <a16:creationId xmlns:a16="http://schemas.microsoft.com/office/drawing/2014/main" id="{DB5D1A22-D143-554F-A5BF-DE80C7932A5B}"/>
              </a:ext>
            </a:extLst>
          </p:cNvPr>
          <p:cNvSpPr txBox="1"/>
          <p:nvPr/>
        </p:nvSpPr>
        <p:spPr>
          <a:xfrm>
            <a:off x="17445292" y="37181323"/>
            <a:ext cx="1216393" cy="461665"/>
          </a:xfrm>
          <a:prstGeom prst="rect">
            <a:avLst/>
          </a:prstGeom>
          <a:noFill/>
        </p:spPr>
        <p:txBody>
          <a:bodyPr wrap="square" rtlCol="0">
            <a:spAutoFit/>
          </a:bodyPr>
          <a:lstStyle/>
          <a:p>
            <a:r>
              <a:rPr lang="en-US" sz="2400" dirty="0"/>
              <a:t>Mood</a:t>
            </a:r>
          </a:p>
        </p:txBody>
      </p:sp>
      <p:sp>
        <p:nvSpPr>
          <p:cNvPr id="140" name="TextBox 139">
            <a:extLst>
              <a:ext uri="{FF2B5EF4-FFF2-40B4-BE49-F238E27FC236}">
                <a16:creationId xmlns:a16="http://schemas.microsoft.com/office/drawing/2014/main" id="{B04F617C-19F0-6447-AB16-73C89385F2CA}"/>
              </a:ext>
            </a:extLst>
          </p:cNvPr>
          <p:cNvSpPr txBox="1"/>
          <p:nvPr/>
        </p:nvSpPr>
        <p:spPr>
          <a:xfrm>
            <a:off x="24789007" y="37267553"/>
            <a:ext cx="1216393" cy="461665"/>
          </a:xfrm>
          <a:prstGeom prst="rect">
            <a:avLst/>
          </a:prstGeom>
          <a:noFill/>
        </p:spPr>
        <p:txBody>
          <a:bodyPr wrap="square" rtlCol="0">
            <a:spAutoFit/>
          </a:bodyPr>
          <a:lstStyle/>
          <a:p>
            <a:r>
              <a:rPr lang="en-US" sz="2400" dirty="0"/>
              <a:t>Mood</a:t>
            </a:r>
          </a:p>
        </p:txBody>
      </p:sp>
      <p:sp>
        <p:nvSpPr>
          <p:cNvPr id="141" name="TextBox 140">
            <a:extLst>
              <a:ext uri="{FF2B5EF4-FFF2-40B4-BE49-F238E27FC236}">
                <a16:creationId xmlns:a16="http://schemas.microsoft.com/office/drawing/2014/main" id="{1372DED2-D98F-1B4D-8ECA-89E1DFC6F001}"/>
              </a:ext>
            </a:extLst>
          </p:cNvPr>
          <p:cNvSpPr txBox="1"/>
          <p:nvPr/>
        </p:nvSpPr>
        <p:spPr>
          <a:xfrm>
            <a:off x="22224782" y="26340443"/>
            <a:ext cx="5897665" cy="492443"/>
          </a:xfrm>
          <a:prstGeom prst="rect">
            <a:avLst/>
          </a:prstGeom>
          <a:noFill/>
        </p:spPr>
        <p:txBody>
          <a:bodyPr wrap="square" rtlCol="0">
            <a:spAutoFit/>
          </a:bodyPr>
          <a:lstStyle/>
          <a:p>
            <a:r>
              <a:rPr lang="en-US" sz="2600" dirty="0"/>
              <a:t>Time of Induction: After Mere Exposure</a:t>
            </a:r>
          </a:p>
        </p:txBody>
      </p:sp>
      <p:sp>
        <p:nvSpPr>
          <p:cNvPr id="142" name="TextBox 141">
            <a:extLst>
              <a:ext uri="{FF2B5EF4-FFF2-40B4-BE49-F238E27FC236}">
                <a16:creationId xmlns:a16="http://schemas.microsoft.com/office/drawing/2014/main" id="{717AFB59-1840-C54B-BFC6-5F8842A6A060}"/>
              </a:ext>
            </a:extLst>
          </p:cNvPr>
          <p:cNvSpPr txBox="1"/>
          <p:nvPr/>
        </p:nvSpPr>
        <p:spPr>
          <a:xfrm>
            <a:off x="15009305" y="26361201"/>
            <a:ext cx="5897665" cy="492443"/>
          </a:xfrm>
          <a:prstGeom prst="rect">
            <a:avLst/>
          </a:prstGeom>
          <a:noFill/>
        </p:spPr>
        <p:txBody>
          <a:bodyPr wrap="square" rtlCol="0">
            <a:spAutoFit/>
          </a:bodyPr>
          <a:lstStyle/>
          <a:p>
            <a:r>
              <a:rPr lang="en-US" sz="2600" dirty="0"/>
              <a:t>Time of Induction: Before Mere Exposure</a:t>
            </a:r>
          </a:p>
        </p:txBody>
      </p:sp>
    </p:spTree>
    <p:extLst>
      <p:ext uri="{BB962C8B-B14F-4D97-AF65-F5344CB8AC3E}">
        <p14:creationId xmlns:p14="http://schemas.microsoft.com/office/powerpoint/2010/main" val="11945326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26747</TotalTime>
  <Words>1101</Words>
  <Application>Microsoft Macintosh PowerPoint</Application>
  <PresentationFormat>Custom</PresentationFormat>
  <Paragraphs>51</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Tahoma</vt:lpstr>
      <vt:lpstr>Verdana</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lipatty6226@outlook.com</dc:creator>
  <cp:lastModifiedBy>Alana Osroff</cp:lastModifiedBy>
  <cp:revision>76</cp:revision>
  <cp:lastPrinted>2020-03-01T22:04:47Z</cp:lastPrinted>
  <dcterms:created xsi:type="dcterms:W3CDTF">2018-11-10T19:02:25Z</dcterms:created>
  <dcterms:modified xsi:type="dcterms:W3CDTF">2020-03-04T18:02:00Z</dcterms:modified>
</cp:coreProperties>
</file>