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media/image15.jpeg" ContentType="image/jpeg"/>
  <Override PartName="/ppt/media/image14.jpeg" ContentType="image/jpeg"/>
  <Override PartName="/ppt/media/image22.jpeg" ContentType="image/jpeg"/>
  <Override PartName="/ppt/media/image23.png" ContentType="image/png"/>
  <Override PartName="/ppt/media/image13.jpeg" ContentType="image/jpeg"/>
  <Override PartName="/ppt/media/image17.png" ContentType="image/png"/>
  <Override PartName="/ppt/media/image12.jpeg" ContentType="image/jpeg"/>
  <Override PartName="/ppt/media/image20.jpeg" ContentType="image/jpeg"/>
  <Override PartName="/ppt/media/image9.png" ContentType="image/png"/>
  <Override PartName="/ppt/media/image5.png" ContentType="image/png"/>
  <Override PartName="/ppt/media/image10.jpeg" ContentType="image/jpeg"/>
  <Override PartName="/ppt/media/image8.jpeg" ContentType="image/jpeg"/>
  <Override PartName="/ppt/media/image6.jpeg" ContentType="image/jpeg"/>
  <Override PartName="/ppt/media/image25.png" ContentType="image/png"/>
  <Override PartName="/ppt/media/image2.png" ContentType="image/png"/>
  <Override PartName="/ppt/media/image4.jpeg" ContentType="image/jpeg"/>
  <Override PartName="/ppt/media/image21.png" ContentType="image/png"/>
  <Override PartName="/ppt/media/image19.png" ContentType="image/png"/>
  <Override PartName="/ppt/media/image11.png" ContentType="image/png"/>
  <Override PartName="/ppt/media/image18.jpeg" ContentType="image/jpeg"/>
  <Override PartName="/ppt/media/image7.png" ContentType="image/png"/>
  <Override PartName="/ppt/media/image1.jpeg" ContentType="image/jpeg"/>
  <Override PartName="/ppt/media/image3.png" ContentType="image/png"/>
  <Override PartName="/ppt/media/image16.jpeg" ContentType="image/jpeg"/>
  <Override PartName="/ppt/media/image24.jpeg" ContentType="image/jpeg"/>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_rels/slide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slide9.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Lst>
  <p:sldSz cx="9144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27"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28"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30"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31"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32"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33"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35"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36"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6"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8"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10"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1"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2130480"/>
            <a:ext cx="7772040" cy="345132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15"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6"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17"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19"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20"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1"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2130480"/>
            <a:ext cx="7772040" cy="1469880"/>
          </a:xfrm>
          <a:prstGeom prst="rect">
            <a:avLst/>
          </a:prstGeom>
        </p:spPr>
        <p:txBody>
          <a:bodyPr anchor="ctr" bIns="0" lIns="0" rIns="0" tIns="0" wrap="none"/>
          <a:p>
            <a:endParaRPr/>
          </a:p>
        </p:txBody>
      </p:sp>
      <p:sp>
        <p:nvSpPr>
          <p:cNvPr id="23"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4"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5"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r>
              <a:rPr lang="en-US" sz="1200">
                <a:solidFill>
                  <a:srgbClr val="8b8b8b"/>
                </a:solidFill>
                <a:latin typeface="Calibri"/>
              </a:rPr>
              <a:t>1/27/16</a:t>
            </a:r>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82AEC452-ECBB-4159-932B-E01198649428}" type="slidenum">
              <a:rPr lang="en-US" sz="1200">
                <a:solidFill>
                  <a:srgbClr val="8b8b8b"/>
                </a:solidFill>
                <a:latin typeface="Calibri"/>
              </a:rPr>
              <a:t>&lt;number&gt;</a:t>
            </a:fld>
            <a:endParaRPr/>
          </a:p>
        </p:txBody>
      </p:sp>
      <p:sp>
        <p:nvSpPr>
          <p:cNvPr id="4" name="PlaceHolder 5"/>
          <p:cNvSpPr>
            <a:spLocks noGrp="1"/>
          </p:cNvSpPr>
          <p:nvPr>
            <p:ph type="body"/>
          </p:nvPr>
        </p:nvSpPr>
        <p:spPr>
          <a:xfrm>
            <a:off x="457200" y="1604520"/>
            <a:ext cx="8046360" cy="397728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png"/><Relationship Id="rId3"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slideLayout" Target="../slideLayouts/slideLayout2.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pn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png"/><Relationship Id="rId3"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 name="TextShape 1"/>
          <p:cNvSpPr txBox="1"/>
          <p:nvPr/>
        </p:nvSpPr>
        <p:spPr>
          <a:xfrm>
            <a:off x="76320" y="228600"/>
            <a:ext cx="8991360" cy="1469520"/>
          </a:xfrm>
          <a:prstGeom prst="rect">
            <a:avLst/>
          </a:prstGeom>
        </p:spPr>
        <p:txBody>
          <a:bodyPr anchor="ctr"/>
          <a:p>
            <a:pPr algn="ctr">
              <a:lnSpc>
                <a:spcPct val="100000"/>
              </a:lnSpc>
            </a:pPr>
            <a:r>
              <a:rPr b="1" lang="en-US" sz="4400">
                <a:solidFill>
                  <a:srgbClr val="ffffff"/>
                </a:solidFill>
                <a:latin typeface="Calibri"/>
              </a:rPr>
              <a:t>Wireless Internet Access:</a:t>
            </a:r>
            <a:r>
              <a:rPr b="1" lang="en-US" sz="4400">
                <a:solidFill>
                  <a:srgbClr val="ffffff"/>
                </a:solidFill>
                <a:latin typeface="Calibri"/>
              </a:rPr>
              <a:t>
</a:t>
            </a:r>
            <a:r>
              <a:rPr b="1" lang="en-US" sz="4400">
                <a:solidFill>
                  <a:srgbClr val="ffffff"/>
                </a:solidFill>
                <a:latin typeface="Calibri"/>
              </a:rPr>
              <a:t>Key to a Positive Guest Experience</a:t>
            </a:r>
            <a:endParaRPr/>
          </a:p>
        </p:txBody>
      </p:sp>
      <p:sp>
        <p:nvSpPr>
          <p:cNvPr id="38" name="TextShape 2"/>
          <p:cNvSpPr txBox="1"/>
          <p:nvPr/>
        </p:nvSpPr>
        <p:spPr>
          <a:xfrm>
            <a:off x="380880" y="1600200"/>
            <a:ext cx="5714640" cy="4723920"/>
          </a:xfrm>
          <a:prstGeom prst="rect">
            <a:avLst/>
          </a:prstGeom>
        </p:spPr>
        <p:txBody>
          <a:bodyPr/>
          <a:p>
            <a:pPr algn="just">
              <a:lnSpc>
                <a:spcPct val="120000"/>
              </a:lnSpc>
            </a:pPr>
            <a:r>
              <a:rPr lang="en-US" sz="1600">
                <a:solidFill>
                  <a:srgbClr val="000000"/>
                </a:solidFill>
                <a:latin typeface="Calibri"/>
              </a:rPr>
              <a:t>Wireless Internet access is a staple of guest amenities and a key to a positive guest experience; no longer optional, solid, stable wifi coverage is required by most guests across all demographics. </a:t>
            </a:r>
            <a:endParaRPr/>
          </a:p>
          <a:p>
            <a:pPr algn="just">
              <a:lnSpc>
                <a:spcPct val="120000"/>
              </a:lnSpc>
            </a:pPr>
            <a:r>
              <a:rPr lang="en-US" sz="1600">
                <a:solidFill>
                  <a:srgbClr val="000000"/>
                </a:solidFill>
                <a:latin typeface="Calibri"/>
              </a:rPr>
              <a:t>What was sufficient to satisfy these guests in the past may no longer keep them happy, and many properties are finding it is time to step up their systems. </a:t>
            </a:r>
            <a:endParaRPr/>
          </a:p>
          <a:p>
            <a:pPr algn="just">
              <a:lnSpc>
                <a:spcPct val="120000"/>
              </a:lnSpc>
            </a:pPr>
            <a:r>
              <a:rPr lang="en-US" sz="1600">
                <a:solidFill>
                  <a:srgbClr val="000000"/>
                </a:solidFill>
                <a:latin typeface="Calibri"/>
              </a:rPr>
              <a:t>How can you do that when your Internet service provider doesn't offer supper fast access, when there are few, if any other choices for ISPs, and guests keep showing up with 5, 6, 7 or more devices per campsite that "need" Internet access? Join us for this discussion of strategies encompassing best practices for </a:t>
            </a:r>
            <a:endParaRPr/>
          </a:p>
          <a:p>
            <a:pPr algn="just">
              <a:lnSpc>
                <a:spcPct val="120000"/>
              </a:lnSpc>
            </a:pPr>
            <a:r>
              <a:rPr lang="en-US" sz="1600">
                <a:solidFill>
                  <a:srgbClr val="000000"/>
                </a:solidFill>
                <a:latin typeface="Calibri"/>
              </a:rPr>
              <a:t>managing guest expectations, getting the most out </a:t>
            </a:r>
            <a:endParaRPr/>
          </a:p>
          <a:p>
            <a:pPr algn="just">
              <a:lnSpc>
                <a:spcPct val="120000"/>
              </a:lnSpc>
            </a:pPr>
            <a:r>
              <a:rPr lang="en-US" sz="1600">
                <a:solidFill>
                  <a:srgbClr val="000000"/>
                </a:solidFill>
                <a:latin typeface="Calibri"/>
              </a:rPr>
              <a:t>of your current wifi system, upgrading your wifi </a:t>
            </a:r>
            <a:endParaRPr/>
          </a:p>
          <a:p>
            <a:pPr algn="just">
              <a:lnSpc>
                <a:spcPct val="120000"/>
              </a:lnSpc>
            </a:pPr>
            <a:r>
              <a:rPr lang="en-US" sz="1600">
                <a:solidFill>
                  <a:srgbClr val="000000"/>
                </a:solidFill>
                <a:latin typeface="Calibri"/>
              </a:rPr>
              <a:t>and keeping your sanity without busting the budget.</a:t>
            </a:r>
            <a:endParaRPr/>
          </a:p>
          <a:p>
            <a:pPr algn="ctr">
              <a:lnSpc>
                <a:spcPct val="100000"/>
              </a:lnSpc>
            </a:pPr>
            <a:endParaRPr/>
          </a:p>
        </p:txBody>
      </p:sp>
      <p:pic>
        <p:nvPicPr>
          <p:cNvPr descr="" id="39" name="Picture 3"/>
          <p:cNvPicPr/>
          <p:nvPr/>
        </p:nvPicPr>
        <p:blipFill>
          <a:blip r:embed="rId1"/>
          <a:stretch>
            <a:fillRect/>
          </a:stretch>
        </p:blipFill>
        <p:spPr>
          <a:xfrm>
            <a:off x="152280" y="6477120"/>
            <a:ext cx="1142640" cy="277200"/>
          </a:xfrm>
          <a:prstGeom prst="rect">
            <a:avLst/>
          </a:prstGeom>
        </p:spPr>
      </p:pic>
    </p:spTree>
  </p:cSld>
</p:sld>
</file>

<file path=ppt/slides/slide10.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68" name="TextShape 1"/>
          <p:cNvSpPr txBox="1"/>
          <p:nvPr/>
        </p:nvSpPr>
        <p:spPr>
          <a:xfrm>
            <a:off x="380880" y="304920"/>
            <a:ext cx="8686440" cy="914040"/>
          </a:xfrm>
          <a:prstGeom prst="rect">
            <a:avLst/>
          </a:prstGeom>
        </p:spPr>
        <p:txBody>
          <a:bodyPr/>
          <a:p>
            <a:pPr algn="just">
              <a:lnSpc>
                <a:spcPct val="100000"/>
              </a:lnSpc>
            </a:pPr>
            <a:r>
              <a:rPr b="1" lang="en-US" sz="4400">
                <a:solidFill>
                  <a:srgbClr val="ffffff"/>
                </a:solidFill>
                <a:latin typeface="Calibri"/>
              </a:rPr>
              <a:t>Upgrading </a:t>
            </a:r>
            <a:r>
              <a:rPr b="1" lang="en-US" sz="4400">
                <a:solidFill>
                  <a:srgbClr val="000000"/>
                </a:solidFill>
                <a:latin typeface="Calibri"/>
              </a:rPr>
              <a:t>- Hardware</a:t>
            </a:r>
            <a:endParaRPr/>
          </a:p>
        </p:txBody>
      </p:sp>
      <p:pic>
        <p:nvPicPr>
          <p:cNvPr descr="" id="69" name="Picture 3"/>
          <p:cNvPicPr/>
          <p:nvPr/>
        </p:nvPicPr>
        <p:blipFill>
          <a:blip r:embed="rId2"/>
          <a:stretch>
            <a:fillRect/>
          </a:stretch>
        </p:blipFill>
        <p:spPr>
          <a:xfrm>
            <a:off x="152280" y="6477120"/>
            <a:ext cx="1142640" cy="277200"/>
          </a:xfrm>
          <a:prstGeom prst="rect">
            <a:avLst/>
          </a:prstGeom>
        </p:spPr>
      </p:pic>
      <p:sp>
        <p:nvSpPr>
          <p:cNvPr id="70" name="CustomShape 2"/>
          <p:cNvSpPr/>
          <p:nvPr/>
        </p:nvSpPr>
        <p:spPr>
          <a:xfrm>
            <a:off x="600120" y="1143000"/>
            <a:ext cx="8076960" cy="5087880"/>
          </a:xfrm>
          <a:prstGeom prst="rect">
            <a:avLst/>
          </a:prstGeom>
        </p:spPr>
        <p:txBody>
          <a:bodyPr bIns="45000" lIns="90000" rIns="90000" tIns="45000"/>
          <a:p>
            <a:pPr>
              <a:lnSpc>
                <a:spcPct val="100000"/>
              </a:lnSpc>
            </a:pPr>
            <a:r>
              <a:rPr b="1" lang="en-US" sz="3200">
                <a:solidFill>
                  <a:srgbClr val="000000"/>
                </a:solidFill>
                <a:latin typeface="Calibri"/>
              </a:rPr>
              <a:t>Questions to ask your hardware provider:</a:t>
            </a:r>
            <a:endParaRPr/>
          </a:p>
          <a:p>
            <a:pPr>
              <a:lnSpc>
                <a:spcPct val="100000"/>
              </a:lnSpc>
            </a:pPr>
            <a:endParaRPr/>
          </a:p>
          <a:p>
            <a:pPr>
              <a:lnSpc>
                <a:spcPct val="100000"/>
              </a:lnSpc>
            </a:pPr>
            <a:r>
              <a:rPr lang="en-US">
                <a:solidFill>
                  <a:srgbClr val="000000"/>
                </a:solidFill>
                <a:latin typeface="Calibri"/>
              </a:rPr>
              <a:t>How much will this system cost?</a:t>
            </a:r>
            <a:endParaRPr/>
          </a:p>
          <a:p>
            <a:pPr>
              <a:lnSpc>
                <a:spcPct val="100000"/>
              </a:lnSpc>
            </a:pPr>
            <a:r>
              <a:rPr lang="en-US">
                <a:solidFill>
                  <a:srgbClr val="000000"/>
                </a:solidFill>
                <a:latin typeface="Calibri"/>
              </a:rPr>
              <a:t>	</a:t>
            </a:r>
            <a:r>
              <a:rPr lang="en-US">
                <a:solidFill>
                  <a:srgbClr val="000000"/>
                </a:solidFill>
                <a:latin typeface="Calibri"/>
              </a:rPr>
              <a:t>How much is the equipment?</a:t>
            </a:r>
            <a:endParaRPr/>
          </a:p>
          <a:p>
            <a:pPr>
              <a:lnSpc>
                <a:spcPct val="100000"/>
              </a:lnSpc>
            </a:pPr>
            <a:r>
              <a:rPr lang="en-US">
                <a:solidFill>
                  <a:srgbClr val="000000"/>
                </a:solidFill>
                <a:latin typeface="Calibri"/>
              </a:rPr>
              <a:t>	</a:t>
            </a:r>
            <a:r>
              <a:rPr lang="en-US">
                <a:solidFill>
                  <a:srgbClr val="000000"/>
                </a:solidFill>
                <a:latin typeface="Calibri"/>
              </a:rPr>
              <a:t>How much is the installation?</a:t>
            </a:r>
            <a:endParaRPr/>
          </a:p>
          <a:p>
            <a:pPr>
              <a:lnSpc>
                <a:spcPct val="100000"/>
              </a:lnSpc>
            </a:pPr>
            <a:r>
              <a:rPr lang="en-US">
                <a:solidFill>
                  <a:srgbClr val="000000"/>
                </a:solidFill>
                <a:latin typeface="Calibri"/>
              </a:rPr>
              <a:t>	</a:t>
            </a:r>
            <a:r>
              <a:rPr lang="en-US">
                <a:solidFill>
                  <a:srgbClr val="000000"/>
                </a:solidFill>
                <a:latin typeface="Calibri"/>
              </a:rPr>
              <a:t>Can I install it myself?</a:t>
            </a:r>
            <a:endParaRPr/>
          </a:p>
          <a:p>
            <a:pPr>
              <a:lnSpc>
                <a:spcPct val="100000"/>
              </a:lnSpc>
            </a:pPr>
            <a:r>
              <a:rPr lang="en-US">
                <a:solidFill>
                  <a:srgbClr val="000000"/>
                </a:solidFill>
                <a:latin typeface="Calibri"/>
              </a:rPr>
              <a:t>	</a:t>
            </a:r>
            <a:r>
              <a:rPr lang="en-US">
                <a:solidFill>
                  <a:srgbClr val="000000"/>
                </a:solidFill>
                <a:latin typeface="Calibri"/>
              </a:rPr>
              <a:t>What do I need to provide separately?</a:t>
            </a:r>
            <a:endParaRPr/>
          </a:p>
          <a:p>
            <a:pPr>
              <a:lnSpc>
                <a:spcPct val="100000"/>
              </a:lnSpc>
            </a:pPr>
            <a:r>
              <a:rPr lang="en-US" sz="1000">
                <a:solidFill>
                  <a:srgbClr val="000000"/>
                </a:solidFill>
                <a:latin typeface="Calibri"/>
              </a:rPr>
              <a:t> </a:t>
            </a:r>
            <a:endParaRPr/>
          </a:p>
          <a:p>
            <a:pPr>
              <a:lnSpc>
                <a:spcPct val="100000"/>
              </a:lnSpc>
            </a:pPr>
            <a:r>
              <a:rPr lang="en-US">
                <a:solidFill>
                  <a:srgbClr val="000000"/>
                </a:solidFill>
                <a:latin typeface="Calibri"/>
              </a:rPr>
              <a:t>How long does it take to install the system? How soon can it be installed?</a:t>
            </a:r>
            <a:endParaRPr/>
          </a:p>
          <a:p>
            <a:pPr>
              <a:lnSpc>
                <a:spcPct val="100000"/>
              </a:lnSpc>
            </a:pPr>
            <a:r>
              <a:rPr lang="en-US" sz="1000">
                <a:solidFill>
                  <a:srgbClr val="000000"/>
                </a:solidFill>
                <a:latin typeface="Calibri"/>
              </a:rPr>
              <a:t> </a:t>
            </a:r>
            <a:endParaRPr/>
          </a:p>
          <a:p>
            <a:pPr>
              <a:lnSpc>
                <a:spcPct val="100000"/>
              </a:lnSpc>
            </a:pPr>
            <a:r>
              <a:rPr lang="en-US">
                <a:solidFill>
                  <a:srgbClr val="000000"/>
                </a:solidFill>
                <a:latin typeface="Calibri"/>
              </a:rPr>
              <a:t>What warranties are included with the system?</a:t>
            </a:r>
            <a:endParaRPr/>
          </a:p>
          <a:p>
            <a:pPr>
              <a:lnSpc>
                <a:spcPct val="100000"/>
              </a:lnSpc>
            </a:pPr>
            <a:r>
              <a:rPr lang="en-US">
                <a:solidFill>
                  <a:srgbClr val="000000"/>
                </a:solidFill>
                <a:latin typeface="Calibri"/>
              </a:rPr>
              <a:t>	</a:t>
            </a:r>
            <a:r>
              <a:rPr lang="en-US">
                <a:solidFill>
                  <a:srgbClr val="000000"/>
                </a:solidFill>
                <a:latin typeface="Calibri"/>
              </a:rPr>
              <a:t>If I am not happy with the system can I return it?</a:t>
            </a:r>
            <a:endParaRPr/>
          </a:p>
          <a:p>
            <a:pPr>
              <a:lnSpc>
                <a:spcPct val="100000"/>
              </a:lnSpc>
            </a:pPr>
            <a:r>
              <a:rPr lang="en-US" sz="1000">
                <a:solidFill>
                  <a:srgbClr val="000000"/>
                </a:solidFill>
                <a:latin typeface="Calibri"/>
              </a:rPr>
              <a:t> </a:t>
            </a:r>
            <a:endParaRPr/>
          </a:p>
          <a:p>
            <a:pPr>
              <a:lnSpc>
                <a:spcPct val="100000"/>
              </a:lnSpc>
            </a:pPr>
            <a:r>
              <a:rPr lang="en-US">
                <a:solidFill>
                  <a:srgbClr val="000000"/>
                </a:solidFill>
                <a:latin typeface="Calibri"/>
              </a:rPr>
              <a:t>Who provides the Internet service to the property (Who is the ISP?)</a:t>
            </a:r>
            <a:endParaRPr/>
          </a:p>
          <a:p>
            <a:pPr>
              <a:lnSpc>
                <a:spcPct val="100000"/>
              </a:lnSpc>
            </a:pPr>
            <a:r>
              <a:rPr lang="en-US">
                <a:solidFill>
                  <a:srgbClr val="000000"/>
                </a:solidFill>
                <a:latin typeface="Calibri"/>
              </a:rPr>
              <a:t>	</a:t>
            </a:r>
            <a:r>
              <a:rPr lang="en-US">
                <a:solidFill>
                  <a:srgbClr val="000000"/>
                </a:solidFill>
                <a:latin typeface="Calibri"/>
              </a:rPr>
              <a:t>Who pays for the Internet service to the property?</a:t>
            </a:r>
            <a:endParaRPr/>
          </a:p>
          <a:p>
            <a:pPr>
              <a:lnSpc>
                <a:spcPct val="100000"/>
              </a:lnSpc>
            </a:pPr>
            <a:r>
              <a:rPr lang="en-US" sz="1000">
                <a:solidFill>
                  <a:srgbClr val="000000"/>
                </a:solidFill>
                <a:latin typeface="Calibri"/>
              </a:rPr>
              <a:t> </a:t>
            </a:r>
            <a:endParaRPr/>
          </a:p>
          <a:p>
            <a:pPr>
              <a:lnSpc>
                <a:spcPct val="100000"/>
              </a:lnSpc>
            </a:pPr>
            <a:r>
              <a:rPr lang="en-US">
                <a:solidFill>
                  <a:srgbClr val="000000"/>
                </a:solidFill>
                <a:latin typeface="Calibri"/>
              </a:rPr>
              <a:t>What are my recurring costs? Can they be suspended in my off-season?</a:t>
            </a:r>
            <a:endParaRPr/>
          </a:p>
          <a:p>
            <a:pPr>
              <a:lnSpc>
                <a:spcPct val="100000"/>
              </a:lnSpc>
            </a:pPr>
            <a:r>
              <a:rPr lang="en-US" sz="1000">
                <a:solidFill>
                  <a:srgbClr val="000000"/>
                </a:solidFill>
                <a:latin typeface="Calibri"/>
              </a:rPr>
              <a:t> </a:t>
            </a:r>
            <a:endParaRPr/>
          </a:p>
          <a:p>
            <a:pPr>
              <a:lnSpc>
                <a:spcPct val="100000"/>
              </a:lnSpc>
            </a:pPr>
            <a:r>
              <a:rPr lang="en-US">
                <a:solidFill>
                  <a:srgbClr val="000000"/>
                </a:solidFill>
                <a:latin typeface="Calibri"/>
              </a:rPr>
              <a:t>Does the vendor or the property owner set the pricing? Can I give access away for free to my customers? How much will it cost me if I choose to give it away for free?</a:t>
            </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pic>
        <p:nvPicPr>
          <p:cNvPr descr="" id="71" name="Picture 3"/>
          <p:cNvPicPr/>
          <p:nvPr/>
        </p:nvPicPr>
        <p:blipFill>
          <a:blip r:embed="rId2"/>
          <a:stretch>
            <a:fillRect/>
          </a:stretch>
        </p:blipFill>
        <p:spPr>
          <a:xfrm>
            <a:off x="152280" y="6477120"/>
            <a:ext cx="1142640" cy="277200"/>
          </a:xfrm>
          <a:prstGeom prst="rect">
            <a:avLst/>
          </a:prstGeom>
        </p:spPr>
      </p:pic>
      <p:sp>
        <p:nvSpPr>
          <p:cNvPr id="72" name="CustomShape 1"/>
          <p:cNvSpPr/>
          <p:nvPr/>
        </p:nvSpPr>
        <p:spPr>
          <a:xfrm>
            <a:off x="609480" y="533520"/>
            <a:ext cx="8076960" cy="5943240"/>
          </a:xfrm>
          <a:prstGeom prst="rect">
            <a:avLst/>
          </a:prstGeom>
        </p:spPr>
        <p:txBody>
          <a:bodyPr bIns="45000" lIns="90000" rIns="90000" tIns="45000"/>
          <a:p>
            <a:pPr>
              <a:lnSpc>
                <a:spcPct val="100000"/>
              </a:lnSpc>
            </a:pPr>
            <a:r>
              <a:rPr b="1" lang="en-US" sz="4400">
                <a:solidFill>
                  <a:srgbClr val="ffffff"/>
                </a:solidFill>
                <a:latin typeface="Calibri"/>
              </a:rPr>
              <a:t>Upgrading </a:t>
            </a:r>
            <a:r>
              <a:rPr b="1" lang="en-US" sz="4400">
                <a:solidFill>
                  <a:srgbClr val="000000"/>
                </a:solidFill>
                <a:latin typeface="Calibri"/>
              </a:rPr>
              <a:t>- Hardware</a:t>
            </a:r>
            <a:endParaRPr/>
          </a:p>
          <a:p>
            <a:pPr>
              <a:lnSpc>
                <a:spcPct val="100000"/>
              </a:lnSpc>
            </a:pPr>
            <a:r>
              <a:rPr b="1" lang="en-US" sz="2000">
                <a:solidFill>
                  <a:srgbClr val="000000"/>
                </a:solidFill>
                <a:latin typeface="Calibri"/>
              </a:rPr>
              <a:t>Questions (continued)</a:t>
            </a:r>
            <a:endParaRPr/>
          </a:p>
          <a:p>
            <a:pPr>
              <a:lnSpc>
                <a:spcPct val="100000"/>
              </a:lnSpc>
            </a:pPr>
            <a:endParaRPr/>
          </a:p>
          <a:p>
            <a:pPr>
              <a:lnSpc>
                <a:spcPct val="100000"/>
              </a:lnSpc>
            </a:pPr>
            <a:r>
              <a:rPr lang="en-US" sz="2000">
                <a:solidFill>
                  <a:srgbClr val="000000"/>
                </a:solidFill>
                <a:latin typeface="Calibri"/>
              </a:rPr>
              <a:t>What control do I have over the system? </a:t>
            </a:r>
            <a:endParaRPr/>
          </a:p>
          <a:p>
            <a:pPr>
              <a:lnSpc>
                <a:spcPct val="100000"/>
              </a:lnSpc>
            </a:pPr>
            <a:r>
              <a:rPr lang="en-US" sz="2000">
                <a:solidFill>
                  <a:srgbClr val="000000"/>
                </a:solidFill>
                <a:latin typeface="Calibri"/>
              </a:rPr>
              <a:t>	</a:t>
            </a:r>
            <a:r>
              <a:rPr lang="en-US" sz="2000">
                <a:solidFill>
                  <a:srgbClr val="000000"/>
                </a:solidFill>
                <a:latin typeface="Calibri"/>
              </a:rPr>
              <a:t>How do users authenticate on the system?</a:t>
            </a:r>
            <a:endParaRPr/>
          </a:p>
          <a:p>
            <a:pPr>
              <a:lnSpc>
                <a:spcPct val="100000"/>
              </a:lnSpc>
            </a:pPr>
            <a:r>
              <a:rPr lang="en-US" sz="2000">
                <a:solidFill>
                  <a:srgbClr val="000000"/>
                </a:solidFill>
                <a:latin typeface="Calibri"/>
              </a:rPr>
              <a:t>	</a:t>
            </a:r>
            <a:r>
              <a:rPr lang="en-US" sz="2000">
                <a:solidFill>
                  <a:srgbClr val="000000"/>
                </a:solidFill>
                <a:latin typeface="Calibri"/>
              </a:rPr>
              <a:t>Can I see who is on-line and how much data they have used?</a:t>
            </a:r>
            <a:endParaRPr/>
          </a:p>
          <a:p>
            <a:pPr>
              <a:lnSpc>
                <a:spcPct val="100000"/>
              </a:lnSpc>
            </a:pPr>
            <a:r>
              <a:rPr lang="en-US" sz="2000">
                <a:solidFill>
                  <a:srgbClr val="000000"/>
                </a:solidFill>
                <a:latin typeface="Calibri"/>
              </a:rPr>
              <a:t>	</a:t>
            </a:r>
            <a:r>
              <a:rPr lang="en-US" sz="2000">
                <a:solidFill>
                  <a:srgbClr val="000000"/>
                </a:solidFill>
                <a:latin typeface="Calibri"/>
              </a:rPr>
              <a:t>Can I restrict the amount of data usage to prevent bandwidth hogs?</a:t>
            </a:r>
            <a:endParaRPr/>
          </a:p>
          <a:p>
            <a:pPr>
              <a:lnSpc>
                <a:spcPct val="100000"/>
              </a:lnSpc>
            </a:pPr>
            <a:r>
              <a:rPr lang="en-US" sz="2000">
                <a:solidFill>
                  <a:srgbClr val="000000"/>
                </a:solidFill>
                <a:latin typeface="Calibri"/>
              </a:rPr>
              <a:t>	</a:t>
            </a:r>
            <a:r>
              <a:rPr lang="en-US" sz="2000">
                <a:solidFill>
                  <a:srgbClr val="000000"/>
                </a:solidFill>
                <a:latin typeface="Calibri"/>
              </a:rPr>
              <a:t>Can I see the status of all of my access points?</a:t>
            </a:r>
            <a:endParaRPr/>
          </a:p>
          <a:p>
            <a:pPr>
              <a:lnSpc>
                <a:spcPct val="100000"/>
              </a:lnSpc>
            </a:pPr>
            <a:r>
              <a:rPr lang="en-US" sz="2000">
                <a:solidFill>
                  <a:srgbClr val="000000"/>
                </a:solidFill>
                <a:latin typeface="Calibri"/>
              </a:rPr>
              <a:t>	</a:t>
            </a:r>
            <a:r>
              <a:rPr lang="en-US" sz="2000">
                <a:solidFill>
                  <a:srgbClr val="000000"/>
                </a:solidFill>
                <a:latin typeface="Calibri"/>
              </a:rPr>
              <a:t>Can I log into the system remotely, from off of the property?</a:t>
            </a:r>
            <a:endParaRPr/>
          </a:p>
          <a:p>
            <a:pPr>
              <a:lnSpc>
                <a:spcPct val="100000"/>
              </a:lnSpc>
            </a:pPr>
            <a:r>
              <a:rPr lang="en-US" sz="1000">
                <a:solidFill>
                  <a:srgbClr val="000000"/>
                </a:solidFill>
                <a:latin typeface="Calibri"/>
              </a:rPr>
              <a:t> </a:t>
            </a:r>
            <a:endParaRPr/>
          </a:p>
          <a:p>
            <a:pPr>
              <a:lnSpc>
                <a:spcPct val="100000"/>
              </a:lnSpc>
            </a:pPr>
            <a:r>
              <a:rPr lang="en-US" sz="2000">
                <a:solidFill>
                  <a:srgbClr val="000000"/>
                </a:solidFill>
                <a:latin typeface="Calibri"/>
              </a:rPr>
              <a:t>What support is provided for the property management and employees?</a:t>
            </a:r>
            <a:endParaRPr/>
          </a:p>
          <a:p>
            <a:pPr>
              <a:lnSpc>
                <a:spcPct val="100000"/>
              </a:lnSpc>
            </a:pPr>
            <a:r>
              <a:rPr lang="en-US" sz="2000">
                <a:solidFill>
                  <a:srgbClr val="000000"/>
                </a:solidFill>
                <a:latin typeface="Calibri"/>
              </a:rPr>
              <a:t>	</a:t>
            </a:r>
            <a:r>
              <a:rPr lang="en-US" sz="2000">
                <a:solidFill>
                  <a:srgbClr val="000000"/>
                </a:solidFill>
                <a:latin typeface="Calibri"/>
              </a:rPr>
              <a:t>Is there live, toll-free support available? </a:t>
            </a:r>
            <a:endParaRPr/>
          </a:p>
          <a:p>
            <a:pPr>
              <a:lnSpc>
                <a:spcPct val="100000"/>
              </a:lnSpc>
            </a:pPr>
            <a:r>
              <a:rPr lang="en-US" sz="1000">
                <a:solidFill>
                  <a:srgbClr val="000000"/>
                </a:solidFill>
                <a:latin typeface="Calibri"/>
              </a:rPr>
              <a:t> </a:t>
            </a:r>
            <a:endParaRPr/>
          </a:p>
          <a:p>
            <a:pPr>
              <a:lnSpc>
                <a:spcPct val="100000"/>
              </a:lnSpc>
            </a:pPr>
            <a:r>
              <a:rPr lang="en-US" sz="2000">
                <a:solidFill>
                  <a:srgbClr val="000000"/>
                </a:solidFill>
                <a:latin typeface="Calibri"/>
              </a:rPr>
              <a:t>What support is provided for the guests (and at what cost?)</a:t>
            </a:r>
            <a:endParaRPr/>
          </a:p>
          <a:p>
            <a:pPr>
              <a:lnSpc>
                <a:spcPct val="100000"/>
              </a:lnSpc>
            </a:pPr>
            <a:r>
              <a:rPr lang="en-US" sz="2000">
                <a:solidFill>
                  <a:srgbClr val="000000"/>
                </a:solidFill>
                <a:latin typeface="Calibri"/>
              </a:rPr>
              <a:t>	</a:t>
            </a:r>
            <a:r>
              <a:rPr lang="en-US" sz="2000">
                <a:solidFill>
                  <a:srgbClr val="000000"/>
                </a:solidFill>
                <a:latin typeface="Calibri"/>
              </a:rPr>
              <a:t>Is there live toll-free support available</a:t>
            </a:r>
            <a:endParaRPr/>
          </a:p>
          <a:p>
            <a:pPr>
              <a:lnSpc>
                <a:spcPct val="100000"/>
              </a:lnSpc>
            </a:pPr>
            <a:r>
              <a:rPr lang="en-US" sz="1000">
                <a:solidFill>
                  <a:srgbClr val="000000"/>
                </a:solidFill>
                <a:latin typeface="Calibri"/>
              </a:rPr>
              <a:t> </a:t>
            </a:r>
            <a:endParaRPr/>
          </a:p>
          <a:p>
            <a:pPr>
              <a:lnSpc>
                <a:spcPct val="100000"/>
              </a:lnSpc>
            </a:pPr>
            <a:r>
              <a:rPr lang="en-US" sz="2000">
                <a:solidFill>
                  <a:srgbClr val="000000"/>
                </a:solidFill>
                <a:latin typeface="Calibri"/>
              </a:rPr>
              <a:t>How are repairs handled?</a:t>
            </a:r>
            <a:endParaRPr/>
          </a:p>
          <a:p>
            <a:pPr>
              <a:lnSpc>
                <a:spcPct val="100000"/>
              </a:lnSpc>
            </a:pPr>
            <a:r>
              <a:rPr lang="en-US" sz="1000">
                <a:solidFill>
                  <a:srgbClr val="000000"/>
                </a:solidFill>
                <a:latin typeface="Calibri"/>
              </a:rPr>
              <a:t> </a:t>
            </a:r>
            <a:endParaRPr/>
          </a:p>
          <a:p>
            <a:pPr>
              <a:lnSpc>
                <a:spcPct val="100000"/>
              </a:lnSpc>
            </a:pPr>
            <a:r>
              <a:rPr lang="en-US" sz="2000">
                <a:solidFill>
                  <a:srgbClr val="000000"/>
                </a:solidFill>
                <a:latin typeface="Calibri"/>
              </a:rPr>
              <a:t>Who is responsible for software updates? How is that handled?</a:t>
            </a:r>
            <a:endParaRPr/>
          </a:p>
          <a:p>
            <a:pPr>
              <a:lnSpc>
                <a:spcPct val="100000"/>
              </a:lnSpc>
            </a:pPr>
            <a:r>
              <a:rPr lang="en-US" sz="1000">
                <a:solidFill>
                  <a:srgbClr val="000000"/>
                </a:solidFill>
                <a:latin typeface="Calibri"/>
              </a:rPr>
              <a:t> </a:t>
            </a:r>
            <a:endParaRPr/>
          </a:p>
          <a:p>
            <a:pPr>
              <a:lnSpc>
                <a:spcPct val="100000"/>
              </a:lnSpc>
            </a:pPr>
            <a:r>
              <a:rPr lang="en-US" sz="2000">
                <a:solidFill>
                  <a:srgbClr val="000000"/>
                </a:solidFill>
                <a:latin typeface="Calibri"/>
              </a:rPr>
              <a:t>Who else is using this system? (References)</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 name="TextShape 1"/>
          <p:cNvSpPr txBox="1"/>
          <p:nvPr/>
        </p:nvSpPr>
        <p:spPr>
          <a:xfrm>
            <a:off x="76320" y="228600"/>
            <a:ext cx="8838720" cy="1469520"/>
          </a:xfrm>
          <a:prstGeom prst="rect">
            <a:avLst/>
          </a:prstGeom>
        </p:spPr>
        <p:txBody>
          <a:bodyPr anchor="ctr"/>
          <a:p>
            <a:pPr algn="ctr">
              <a:lnSpc>
                <a:spcPct val="100000"/>
              </a:lnSpc>
            </a:pPr>
            <a:r>
              <a:rPr b="1" lang="en-US" sz="4400">
                <a:solidFill>
                  <a:srgbClr val="ffffff"/>
                </a:solidFill>
                <a:latin typeface="Calibri"/>
              </a:rPr>
              <a:t>Setting Up Your System for Success</a:t>
            </a:r>
            <a:endParaRPr/>
          </a:p>
        </p:txBody>
      </p:sp>
      <p:sp>
        <p:nvSpPr>
          <p:cNvPr id="41" name="TextShape 2"/>
          <p:cNvSpPr txBox="1"/>
          <p:nvPr/>
        </p:nvSpPr>
        <p:spPr>
          <a:xfrm>
            <a:off x="76320" y="1523880"/>
            <a:ext cx="7391160" cy="4114440"/>
          </a:xfrm>
          <a:prstGeom prst="rect">
            <a:avLst/>
          </a:prstGeom>
        </p:spPr>
        <p:txBody>
          <a:bodyPr/>
          <a:p>
            <a:pPr algn="ctr">
              <a:lnSpc>
                <a:spcPct val="100000"/>
              </a:lnSpc>
            </a:pPr>
            <a:r>
              <a:rPr lang="en-US" sz="3800">
                <a:solidFill>
                  <a:srgbClr val="000000"/>
                </a:solidFill>
                <a:latin typeface="Calibri"/>
              </a:rPr>
              <a:t>Provide your users with a system that is: </a:t>
            </a:r>
            <a:endParaRPr/>
          </a:p>
          <a:p>
            <a:pPr algn="ctr">
              <a:lnSpc>
                <a:spcPct val="100000"/>
              </a:lnSpc>
            </a:pPr>
            <a:endParaRPr/>
          </a:p>
          <a:p>
            <a:pPr>
              <a:lnSpc>
                <a:spcPct val="100000"/>
              </a:lnSpc>
              <a:buFont charset="2" typeface="Wingdings"/>
              <a:buChar char=""/>
            </a:pPr>
            <a:r>
              <a:rPr b="1" lang="en-US" sz="6300">
                <a:solidFill>
                  <a:srgbClr val="000000"/>
                </a:solidFill>
                <a:latin typeface="Calibri"/>
              </a:rPr>
              <a:t>Easy to access</a:t>
            </a:r>
            <a:endParaRPr/>
          </a:p>
          <a:p>
            <a:pPr algn="ctr">
              <a:lnSpc>
                <a:spcPct val="100000"/>
              </a:lnSpc>
            </a:pPr>
            <a:endParaRPr/>
          </a:p>
          <a:p>
            <a:pPr lvl="1">
              <a:lnSpc>
                <a:spcPct val="100000"/>
              </a:lnSpc>
              <a:buSzPct val="25000"/>
              <a:buFont typeface="StarSymbol"/>
              <a:buChar char=""/>
            </a:pPr>
            <a:r>
              <a:rPr b="1" lang="en-US" sz="6400">
                <a:solidFill>
                  <a:srgbClr val="000000"/>
                </a:solidFill>
                <a:latin typeface="Calibri"/>
              </a:rPr>
              <a:t>Stable</a:t>
            </a:r>
            <a:endParaRPr/>
          </a:p>
          <a:p>
            <a:pPr algn="ctr">
              <a:lnSpc>
                <a:spcPct val="100000"/>
              </a:lnSpc>
            </a:pPr>
            <a:endParaRPr/>
          </a:p>
          <a:p>
            <a:pPr>
              <a:lnSpc>
                <a:spcPct val="100000"/>
              </a:lnSpc>
              <a:buFont charset="2" typeface="Wingdings"/>
              <a:buChar char=""/>
            </a:pPr>
            <a:r>
              <a:rPr b="1" lang="en-US" sz="6300">
                <a:solidFill>
                  <a:srgbClr val="000000"/>
                </a:solidFill>
                <a:latin typeface="Calibri"/>
              </a:rPr>
              <a:t>Fast</a:t>
            </a:r>
            <a:endParaRPr/>
          </a:p>
        </p:txBody>
      </p:sp>
      <p:pic>
        <p:nvPicPr>
          <p:cNvPr descr="" id="42" name="Picture 3"/>
          <p:cNvPicPr/>
          <p:nvPr/>
        </p:nvPicPr>
        <p:blipFill>
          <a:blip r:embed="rId1"/>
          <a:stretch>
            <a:fillRect/>
          </a:stretch>
        </p:blipFill>
        <p:spPr>
          <a:xfrm>
            <a:off x="152280" y="6477120"/>
            <a:ext cx="1142640" cy="277200"/>
          </a:xfrm>
          <a:prstGeom prst="rect">
            <a:avLst/>
          </a:prstGeom>
        </p:spPr>
      </p:pic>
    </p:spTree>
  </p:cSld>
  <p:timing>
    <p:tnLst>
      <p:par>
        <p:cTn dur="indefinite" id="1" nodeType="tmRoot" restart="never">
          <p:childTnLst>
            <p:seq>
              <p:cTn dur="indefinite" id="2" nodeType="mainSeq">
                <p:childTnLst>
                  <p:par>
                    <p:cTn fill="hold" id="3">
                      <p:stCondLst>
                        <p:cond delay="indefinite"/>
                      </p:stCondLst>
                      <p:childTnLst>
                        <p:par>
                          <p:cTn fill="hold" id="4">
                            <p:stCondLst>
                              <p:cond delay="0"/>
                            </p:stCondLst>
                            <p:childTnLst>
                              <p:par>
                                <p:cTn fill="hold" id="5" nodeType="clickEffect" presetClass="entr" presetID="53" presetSubtype="16">
                                  <p:stCondLst>
                                    <p:cond delay="0"/>
                                  </p:stCondLst>
                                  <p:childTnLst>
                                    <p:set>
                                      <p:cBhvr>
                                        <p:cTn dur="1" fill="hold" id="6">
                                          <p:stCondLst>
                                            <p:cond delay="0"/>
                                          </p:stCondLst>
                                        </p:cTn>
                                        <p:tgtEl>
                                          <p:spTgt spid="41">
                                            <p:txEl>
                                              <p:pRg end="43" st="0"/>
                                            </p:txEl>
                                          </p:spTgt>
                                        </p:tgtEl>
                                        <p:attrNameLst>
                                          <p:attrName>style.visibility</p:attrName>
                                        </p:attrNameLst>
                                      </p:cBhvr>
                                      <p:to>
                                        <p:strVal val="visible"/>
                                      </p:to>
                                    </p:set>
                                    <p:anim calcmode="lin" valueType="num">
                                      <p:cBhvr additive="repl">
                                        <p:cTn dur="500" fill="hold" id="7"/>
                                        <p:tgtEl>
                                          <p:spTgt spid="41">
                                            <p:txEl>
                                              <p:pRg end="43" st="0"/>
                                            </p:txEl>
                                          </p:spTgt>
                                        </p:tgtEl>
                                        <p:attrNameLst>
                                          <p:attrName/>
                                        </p:attrNameLst>
                                      </p:cBhvr>
                                      <p:tavLst>
                                        <p:tav tm="0">
                                          <p:val/>
                                        </p:tav>
                                        <p:tav tm="100000">
                                          <p:val>
                                            <p:strVal val="#ppt_w"/>
                                          </p:val>
                                        </p:tav>
                                      </p:tavLst>
                                    </p:anim>
                                    <p:anim calcmode="lin" valueType="num">
                                      <p:cBhvr additive="repl">
                                        <p:cTn dur="500" fill="hold" id="8"/>
                                        <p:tgtEl>
                                          <p:spTgt spid="41">
                                            <p:txEl>
                                              <p:pRg end="43" st="0"/>
                                            </p:txEl>
                                          </p:spTgt>
                                        </p:tgtEl>
                                        <p:attrNameLst>
                                          <p:attrName/>
                                        </p:attrNameLst>
                                      </p:cBhvr>
                                      <p:tavLst>
                                        <p:tav tm="0">
                                          <p:val/>
                                        </p:tav>
                                        <p:tav tm="100000">
                                          <p:val>
                                            <p:strVal val="#ppt_h"/>
                                          </p:val>
                                        </p:tav>
                                      </p:tavLst>
                                    </p:anim>
                                    <p:animEffect filter="fade" transition="in">
                                      <p:cBhvr additive="repl">
                                        <p:cTn dur="500" fill="freeze" id="9"/>
                                        <p:tgtEl>
                                          <p:spTgt spid="41">
                                            <p:txEl>
                                              <p:pRg end="43" st="0"/>
                                            </p:txEl>
                                          </p:spTgt>
                                        </p:tgtEl>
                                      </p:cBhvr>
                                    </p:animEffect>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53" presetSubtype="16">
                                  <p:stCondLst>
                                    <p:cond delay="0"/>
                                  </p:stCondLst>
                                  <p:childTnLst>
                                    <p:set>
                                      <p:cBhvr>
                                        <p:cTn dur="1" fill="hold" id="13">
                                          <p:stCondLst>
                                            <p:cond delay="0"/>
                                          </p:stCondLst>
                                        </p:cTn>
                                        <p:tgtEl>
                                          <p:spTgt spid="41">
                                            <p:txEl>
                                              <p:pRg end="59" st="44"/>
                                            </p:txEl>
                                          </p:spTgt>
                                        </p:tgtEl>
                                        <p:attrNameLst>
                                          <p:attrName>style.visibility</p:attrName>
                                        </p:attrNameLst>
                                      </p:cBhvr>
                                      <p:to>
                                        <p:strVal val="visible"/>
                                      </p:to>
                                    </p:set>
                                    <p:anim calcmode="lin" valueType="num">
                                      <p:cBhvr additive="repl">
                                        <p:cTn dur="500" fill="hold" id="14"/>
                                        <p:tgtEl>
                                          <p:spTgt spid="41">
                                            <p:txEl>
                                              <p:pRg end="59" st="44"/>
                                            </p:txEl>
                                          </p:spTgt>
                                        </p:tgtEl>
                                        <p:attrNameLst>
                                          <p:attrName/>
                                        </p:attrNameLst>
                                      </p:cBhvr>
                                      <p:tavLst>
                                        <p:tav tm="0">
                                          <p:val/>
                                        </p:tav>
                                        <p:tav tm="100000">
                                          <p:val>
                                            <p:strVal val="#ppt_w"/>
                                          </p:val>
                                        </p:tav>
                                      </p:tavLst>
                                    </p:anim>
                                    <p:anim calcmode="lin" valueType="num">
                                      <p:cBhvr additive="repl">
                                        <p:cTn dur="500" fill="hold" id="15"/>
                                        <p:tgtEl>
                                          <p:spTgt spid="41">
                                            <p:txEl>
                                              <p:pRg end="59" st="44"/>
                                            </p:txEl>
                                          </p:spTgt>
                                        </p:tgtEl>
                                        <p:attrNameLst>
                                          <p:attrName/>
                                        </p:attrNameLst>
                                      </p:cBhvr>
                                      <p:tavLst>
                                        <p:tav tm="0">
                                          <p:val/>
                                        </p:tav>
                                        <p:tav tm="100000">
                                          <p:val>
                                            <p:strVal val="#ppt_h"/>
                                          </p:val>
                                        </p:tav>
                                      </p:tavLst>
                                    </p:anim>
                                    <p:animEffect filter="fade" transition="in">
                                      <p:cBhvr additive="repl">
                                        <p:cTn dur="500" fill="freeze" id="16"/>
                                        <p:tgtEl>
                                          <p:spTgt spid="41">
                                            <p:txEl>
                                              <p:pRg end="59" st="44"/>
                                            </p:txEl>
                                          </p:spTgt>
                                        </p:tgtEl>
                                      </p:cBhvr>
                                    </p:animEffect>
                                  </p:childTnLst>
                                </p:cTn>
                              </p:par>
                              <p:par>
                                <p:cTn fill="hold" id="17" nodeType="withEffect" presetClass="entr" presetID="53" presetSubtype="16">
                                  <p:stCondLst>
                                    <p:cond delay="0"/>
                                  </p:stCondLst>
                                  <p:childTnLst>
                                    <p:set>
                                      <p:cBhvr>
                                        <p:cTn dur="1" fill="hold" id="18">
                                          <p:stCondLst>
                                            <p:cond delay="0"/>
                                          </p:stCondLst>
                                        </p:cTn>
                                        <p:tgtEl>
                                          <p:spTgt spid="41">
                                            <p:txEl>
                                              <p:pRg end="67" st="60"/>
                                            </p:txEl>
                                          </p:spTgt>
                                        </p:tgtEl>
                                        <p:attrNameLst>
                                          <p:attrName>style.visibility</p:attrName>
                                        </p:attrNameLst>
                                      </p:cBhvr>
                                      <p:to>
                                        <p:strVal val="visible"/>
                                      </p:to>
                                    </p:set>
                                    <p:anim calcmode="lin" valueType="num">
                                      <p:cBhvr additive="repl">
                                        <p:cTn dur="500" fill="hold" id="19"/>
                                        <p:tgtEl>
                                          <p:spTgt spid="41">
                                            <p:txEl>
                                              <p:pRg end="67" st="60"/>
                                            </p:txEl>
                                          </p:spTgt>
                                        </p:tgtEl>
                                        <p:attrNameLst>
                                          <p:attrName/>
                                        </p:attrNameLst>
                                      </p:cBhvr>
                                      <p:tavLst>
                                        <p:tav tm="0">
                                          <p:val/>
                                        </p:tav>
                                        <p:tav tm="100000">
                                          <p:val>
                                            <p:strVal val="#ppt_w"/>
                                          </p:val>
                                        </p:tav>
                                      </p:tavLst>
                                    </p:anim>
                                    <p:anim calcmode="lin" valueType="num">
                                      <p:cBhvr additive="repl">
                                        <p:cTn dur="500" fill="hold" id="20"/>
                                        <p:tgtEl>
                                          <p:spTgt spid="41">
                                            <p:txEl>
                                              <p:pRg end="67" st="60"/>
                                            </p:txEl>
                                          </p:spTgt>
                                        </p:tgtEl>
                                        <p:attrNameLst>
                                          <p:attrName/>
                                        </p:attrNameLst>
                                      </p:cBhvr>
                                      <p:tavLst>
                                        <p:tav tm="0">
                                          <p:val/>
                                        </p:tav>
                                        <p:tav tm="100000">
                                          <p:val>
                                            <p:strVal val="#ppt_h"/>
                                          </p:val>
                                        </p:tav>
                                      </p:tavLst>
                                    </p:anim>
                                    <p:animEffect filter="fade" transition="in">
                                      <p:cBhvr additive="repl">
                                        <p:cTn dur="500" fill="freeze" id="21"/>
                                        <p:tgtEl>
                                          <p:spTgt spid="41">
                                            <p:txEl>
                                              <p:pRg end="67" st="60"/>
                                            </p:txEl>
                                          </p:spTgt>
                                        </p:tgtEl>
                                      </p:cBhvr>
                                    </p:animEffect>
                                  </p:childTnLst>
                                </p:cTn>
                              </p:par>
                            </p:childTnLst>
                          </p:cTn>
                        </p:par>
                      </p:childTnLst>
                    </p:cTn>
                  </p:par>
                  <p:par>
                    <p:cTn fill="hold" id="22">
                      <p:stCondLst>
                        <p:cond delay="indefinite"/>
                      </p:stCondLst>
                      <p:childTnLst>
                        <p:par>
                          <p:cTn fill="hold" id="23">
                            <p:stCondLst>
                              <p:cond delay="0"/>
                            </p:stCondLst>
                            <p:childTnLst>
                              <p:par>
                                <p:cTn fill="hold" id="24" nodeType="clickEffect" presetClass="entr" presetID="53" presetSubtype="16">
                                  <p:stCondLst>
                                    <p:cond delay="0"/>
                                  </p:stCondLst>
                                  <p:childTnLst>
                                    <p:set>
                                      <p:cBhvr>
                                        <p:cTn dur="1" fill="hold" id="25">
                                          <p:stCondLst>
                                            <p:cond delay="0"/>
                                          </p:stCondLst>
                                        </p:cTn>
                                        <p:tgtEl>
                                          <p:spTgt spid="41">
                                            <p:txEl>
                                              <p:pRg end="73" st="68"/>
                                            </p:txEl>
                                          </p:spTgt>
                                        </p:tgtEl>
                                        <p:attrNameLst>
                                          <p:attrName>style.visibility</p:attrName>
                                        </p:attrNameLst>
                                      </p:cBhvr>
                                      <p:to>
                                        <p:strVal val="visible"/>
                                      </p:to>
                                    </p:set>
                                    <p:anim calcmode="lin" valueType="num">
                                      <p:cBhvr additive="repl">
                                        <p:cTn dur="500" fill="hold" id="26"/>
                                        <p:tgtEl>
                                          <p:spTgt spid="41">
                                            <p:txEl>
                                              <p:pRg end="73" st="68"/>
                                            </p:txEl>
                                          </p:spTgt>
                                        </p:tgtEl>
                                        <p:attrNameLst>
                                          <p:attrName/>
                                        </p:attrNameLst>
                                      </p:cBhvr>
                                      <p:tavLst>
                                        <p:tav tm="0">
                                          <p:val/>
                                        </p:tav>
                                        <p:tav tm="100000">
                                          <p:val>
                                            <p:strVal val="#ppt_w"/>
                                          </p:val>
                                        </p:tav>
                                      </p:tavLst>
                                    </p:anim>
                                    <p:anim calcmode="lin" valueType="num">
                                      <p:cBhvr additive="repl">
                                        <p:cTn dur="500" fill="hold" id="27"/>
                                        <p:tgtEl>
                                          <p:spTgt spid="41">
                                            <p:txEl>
                                              <p:pRg end="73" st="68"/>
                                            </p:txEl>
                                          </p:spTgt>
                                        </p:tgtEl>
                                        <p:attrNameLst>
                                          <p:attrName/>
                                        </p:attrNameLst>
                                      </p:cBhvr>
                                      <p:tavLst>
                                        <p:tav tm="0">
                                          <p:val/>
                                        </p:tav>
                                        <p:tav tm="100000">
                                          <p:val>
                                            <p:strVal val="#ppt_h"/>
                                          </p:val>
                                        </p:tav>
                                      </p:tavLst>
                                    </p:anim>
                                    <p:animEffect filter="fade" transition="in">
                                      <p:cBhvr additive="repl">
                                        <p:cTn dur="500" fill="freeze" id="28"/>
                                        <p:tgtEl>
                                          <p:spTgt spid="41">
                                            <p:txEl>
                                              <p:pRg end="73" st="68"/>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43" name="TextShape 1"/>
          <p:cNvSpPr txBox="1"/>
          <p:nvPr/>
        </p:nvSpPr>
        <p:spPr>
          <a:xfrm>
            <a:off x="76320" y="228600"/>
            <a:ext cx="8838720" cy="1469520"/>
          </a:xfrm>
          <a:prstGeom prst="rect">
            <a:avLst/>
          </a:prstGeom>
        </p:spPr>
        <p:txBody>
          <a:bodyPr anchor="ctr"/>
          <a:p>
            <a:pPr algn="ctr">
              <a:lnSpc>
                <a:spcPct val="100000"/>
              </a:lnSpc>
            </a:pPr>
            <a:r>
              <a:rPr b="1" lang="en-US" sz="4400">
                <a:solidFill>
                  <a:srgbClr val="ffffff"/>
                </a:solidFill>
                <a:latin typeface="Calibri"/>
              </a:rPr>
              <a:t>Setting Up Your System for Success</a:t>
            </a:r>
            <a:endParaRPr/>
          </a:p>
        </p:txBody>
      </p:sp>
      <p:sp>
        <p:nvSpPr>
          <p:cNvPr id="44" name="TextShape 2"/>
          <p:cNvSpPr txBox="1"/>
          <p:nvPr/>
        </p:nvSpPr>
        <p:spPr>
          <a:xfrm>
            <a:off x="380880" y="1828800"/>
            <a:ext cx="8686440" cy="3809520"/>
          </a:xfrm>
          <a:prstGeom prst="rect">
            <a:avLst/>
          </a:prstGeom>
        </p:spPr>
        <p:txBody>
          <a:bodyPr/>
          <a:p>
            <a:pPr algn="just">
              <a:lnSpc>
                <a:spcPct val="100000"/>
              </a:lnSpc>
            </a:pPr>
            <a:r>
              <a:rPr lang="en-US" sz="3200">
                <a:solidFill>
                  <a:srgbClr val="000000"/>
                </a:solidFill>
                <a:latin typeface="Calibri"/>
              </a:rPr>
              <a:t>Provide your users with a system that is: </a:t>
            </a:r>
            <a:endParaRPr/>
          </a:p>
          <a:p>
            <a:pPr algn="just">
              <a:lnSpc>
                <a:spcPct val="100000"/>
              </a:lnSpc>
            </a:pPr>
            <a:endParaRPr/>
          </a:p>
          <a:p>
            <a:pPr algn="ctr">
              <a:lnSpc>
                <a:spcPct val="100000"/>
              </a:lnSpc>
            </a:pPr>
            <a:r>
              <a:rPr b="1" lang="en-US" sz="3200">
                <a:solidFill>
                  <a:srgbClr val="000000"/>
                </a:solidFill>
                <a:latin typeface="Calibri"/>
              </a:rPr>
              <a:t>Easy to access</a:t>
            </a:r>
            <a:endParaRPr/>
          </a:p>
          <a:p>
            <a:pPr algn="just">
              <a:lnSpc>
                <a:spcPct val="100000"/>
              </a:lnSpc>
            </a:pPr>
            <a:endParaRPr/>
          </a:p>
          <a:p>
            <a:pPr algn="just">
              <a:lnSpc>
                <a:spcPct val="100000"/>
              </a:lnSpc>
              <a:buFont typeface="Arial"/>
              <a:buAutoNum type="arabicPeriod"/>
            </a:pPr>
            <a:r>
              <a:rPr lang="en-US" sz="2400">
                <a:solidFill>
                  <a:srgbClr val="000000"/>
                </a:solidFill>
                <a:latin typeface="Calibri"/>
              </a:rPr>
              <a:t> </a:t>
            </a:r>
            <a:r>
              <a:rPr lang="en-US" sz="2400">
                <a:solidFill>
                  <a:srgbClr val="000000"/>
                </a:solidFill>
                <a:latin typeface="Calibri"/>
              </a:rPr>
              <a:t>Avoid forcing users to make changes to their system settings</a:t>
            </a:r>
            <a:endParaRPr/>
          </a:p>
          <a:p>
            <a:pPr algn="just">
              <a:lnSpc>
                <a:spcPct val="100000"/>
              </a:lnSpc>
            </a:pPr>
            <a:endParaRPr/>
          </a:p>
          <a:p>
            <a:pPr algn="just">
              <a:lnSpc>
                <a:spcPct val="100000"/>
              </a:lnSpc>
            </a:pPr>
            <a:r>
              <a:rPr lang="en-US" sz="2400">
                <a:solidFill>
                  <a:srgbClr val="000000"/>
                </a:solidFill>
                <a:latin typeface="Calibri"/>
              </a:rPr>
              <a:t>2.     Have the System SSID easy to recognize</a:t>
            </a:r>
            <a:endParaRPr/>
          </a:p>
          <a:p>
            <a:pPr algn="just">
              <a:lnSpc>
                <a:spcPct val="100000"/>
              </a:lnSpc>
            </a:pPr>
            <a:endParaRPr/>
          </a:p>
          <a:p>
            <a:pPr algn="just">
              <a:lnSpc>
                <a:spcPct val="100000"/>
              </a:lnSpc>
            </a:pPr>
            <a:r>
              <a:rPr lang="en-US" sz="2400">
                <a:solidFill>
                  <a:srgbClr val="000000"/>
                </a:solidFill>
                <a:latin typeface="Calibri"/>
              </a:rPr>
              <a:t>3.     Use a single page login when possible</a:t>
            </a:r>
            <a:endParaRPr/>
          </a:p>
          <a:p>
            <a:pPr algn="just">
              <a:lnSpc>
                <a:spcPct val="100000"/>
              </a:lnSpc>
            </a:pPr>
            <a:endParaRPr/>
          </a:p>
        </p:txBody>
      </p:sp>
      <p:pic>
        <p:nvPicPr>
          <p:cNvPr descr="" id="45" name="Picture 3"/>
          <p:cNvPicPr/>
          <p:nvPr/>
        </p:nvPicPr>
        <p:blipFill>
          <a:blip r:embed="rId2"/>
          <a:stretch>
            <a:fillRect/>
          </a:stretch>
        </p:blipFill>
        <p:spPr>
          <a:xfrm>
            <a:off x="152280" y="6477120"/>
            <a:ext cx="1142640" cy="277200"/>
          </a:xfrm>
          <a:prstGeom prst="rect">
            <a:avLst/>
          </a:prstGeom>
        </p:spPr>
      </p:pic>
    </p:spTree>
  </p:cSld>
  <p:timing>
    <p:tnLst>
      <p:par>
        <p:cTn dur="indefinite" id="29" nodeType="tmRoot" restart="never">
          <p:childTnLst>
            <p:seq>
              <p:cTn dur="indefinite" id="30" nodeType="mainSeq">
                <p:childTnLst>
                  <p:par>
                    <p:cTn fill="hold" id="31">
                      <p:stCondLst>
                        <p:cond delay="indefinite"/>
                      </p:stCondLst>
                      <p:childTnLst>
                        <p:par>
                          <p:cTn fill="hold" id="32">
                            <p:stCondLst>
                              <p:cond delay="0"/>
                            </p:stCondLst>
                            <p:childTnLst>
                              <p:par>
                                <p:cTn fill="hold" id="33" nodeType="clickEffect" presetClass="entr" presetID="53" presetSubtype="16">
                                  <p:stCondLst>
                                    <p:cond delay="0"/>
                                  </p:stCondLst>
                                  <p:childTnLst>
                                    <p:set>
                                      <p:cBhvr>
                                        <p:cTn dur="1" fill="hold" id="34">
                                          <p:stCondLst>
                                            <p:cond delay="0"/>
                                          </p:stCondLst>
                                        </p:cTn>
                                        <p:tgtEl>
                                          <p:spTgt spid="44">
                                            <p:txEl>
                                              <p:pRg end="43" st="0"/>
                                            </p:txEl>
                                          </p:spTgt>
                                        </p:tgtEl>
                                        <p:attrNameLst>
                                          <p:attrName>style.visibility</p:attrName>
                                        </p:attrNameLst>
                                      </p:cBhvr>
                                      <p:to>
                                        <p:strVal val="visible"/>
                                      </p:to>
                                    </p:set>
                                    <p:anim calcmode="lin" valueType="num">
                                      <p:cBhvr additive="repl">
                                        <p:cTn dur="500" fill="hold" id="35"/>
                                        <p:tgtEl>
                                          <p:spTgt spid="44">
                                            <p:txEl>
                                              <p:pRg end="43" st="0"/>
                                            </p:txEl>
                                          </p:spTgt>
                                        </p:tgtEl>
                                        <p:attrNameLst>
                                          <p:attrName/>
                                        </p:attrNameLst>
                                      </p:cBhvr>
                                      <p:tavLst>
                                        <p:tav tm="0">
                                          <p:val/>
                                        </p:tav>
                                        <p:tav tm="100000">
                                          <p:val>
                                            <p:strVal val="#ppt_w"/>
                                          </p:val>
                                        </p:tav>
                                      </p:tavLst>
                                    </p:anim>
                                    <p:anim calcmode="lin" valueType="num">
                                      <p:cBhvr additive="repl">
                                        <p:cTn dur="500" fill="hold" id="36"/>
                                        <p:tgtEl>
                                          <p:spTgt spid="44">
                                            <p:txEl>
                                              <p:pRg end="43" st="0"/>
                                            </p:txEl>
                                          </p:spTgt>
                                        </p:tgtEl>
                                        <p:attrNameLst>
                                          <p:attrName/>
                                        </p:attrNameLst>
                                      </p:cBhvr>
                                      <p:tavLst>
                                        <p:tav tm="0">
                                          <p:val/>
                                        </p:tav>
                                        <p:tav tm="100000">
                                          <p:val>
                                            <p:strVal val="#ppt_h"/>
                                          </p:val>
                                        </p:tav>
                                      </p:tavLst>
                                    </p:anim>
                                    <p:animEffect filter="fade" transition="in">
                                      <p:cBhvr additive="repl">
                                        <p:cTn dur="500" fill="freeze" id="37"/>
                                        <p:tgtEl>
                                          <p:spTgt spid="44">
                                            <p:txEl>
                                              <p:pRg end="43" st="0"/>
                                            </p:txEl>
                                          </p:spTgt>
                                        </p:tgtEl>
                                      </p:cBhvr>
                                    </p:animEffect>
                                  </p:childTnLst>
                                </p:cTn>
                              </p:par>
                            </p:childTnLst>
                          </p:cTn>
                        </p:par>
                      </p:childTnLst>
                    </p:cTn>
                  </p:par>
                  <p:par>
                    <p:cTn fill="hold" id="38">
                      <p:stCondLst>
                        <p:cond delay="indefinite"/>
                      </p:stCondLst>
                      <p:childTnLst>
                        <p:par>
                          <p:cTn fill="hold" id="39">
                            <p:stCondLst>
                              <p:cond delay="0"/>
                            </p:stCondLst>
                            <p:childTnLst>
                              <p:par>
                                <p:cTn fill="hold" id="40" nodeType="clickEffect" presetClass="entr" presetID="53" presetSubtype="16">
                                  <p:stCondLst>
                                    <p:cond delay="0"/>
                                  </p:stCondLst>
                                  <p:childTnLst>
                                    <p:set>
                                      <p:cBhvr>
                                        <p:cTn dur="1" fill="hold" id="41">
                                          <p:stCondLst>
                                            <p:cond delay="0"/>
                                          </p:stCondLst>
                                        </p:cTn>
                                        <p:tgtEl>
                                          <p:spTgt spid="44">
                                            <p:txEl>
                                              <p:pRg end="59" st="44"/>
                                            </p:txEl>
                                          </p:spTgt>
                                        </p:tgtEl>
                                        <p:attrNameLst>
                                          <p:attrName>style.visibility</p:attrName>
                                        </p:attrNameLst>
                                      </p:cBhvr>
                                      <p:to>
                                        <p:strVal val="visible"/>
                                      </p:to>
                                    </p:set>
                                    <p:anim calcmode="lin" valueType="num">
                                      <p:cBhvr additive="repl">
                                        <p:cTn dur="500" fill="hold" id="42"/>
                                        <p:tgtEl>
                                          <p:spTgt spid="44">
                                            <p:txEl>
                                              <p:pRg end="59" st="44"/>
                                            </p:txEl>
                                          </p:spTgt>
                                        </p:tgtEl>
                                        <p:attrNameLst>
                                          <p:attrName/>
                                        </p:attrNameLst>
                                      </p:cBhvr>
                                      <p:tavLst>
                                        <p:tav tm="0">
                                          <p:val/>
                                        </p:tav>
                                        <p:tav tm="100000">
                                          <p:val>
                                            <p:strVal val="#ppt_w"/>
                                          </p:val>
                                        </p:tav>
                                      </p:tavLst>
                                    </p:anim>
                                    <p:anim calcmode="lin" valueType="num">
                                      <p:cBhvr additive="repl">
                                        <p:cTn dur="500" fill="hold" id="43"/>
                                        <p:tgtEl>
                                          <p:spTgt spid="44">
                                            <p:txEl>
                                              <p:pRg end="59" st="44"/>
                                            </p:txEl>
                                          </p:spTgt>
                                        </p:tgtEl>
                                        <p:attrNameLst>
                                          <p:attrName/>
                                        </p:attrNameLst>
                                      </p:cBhvr>
                                      <p:tavLst>
                                        <p:tav tm="0">
                                          <p:val/>
                                        </p:tav>
                                        <p:tav tm="100000">
                                          <p:val>
                                            <p:strVal val="#ppt_h"/>
                                          </p:val>
                                        </p:tav>
                                      </p:tavLst>
                                    </p:anim>
                                    <p:animEffect filter="fade" transition="in">
                                      <p:cBhvr additive="repl">
                                        <p:cTn dur="500" fill="freeze" id="44"/>
                                        <p:tgtEl>
                                          <p:spTgt spid="44">
                                            <p:txEl>
                                              <p:pRg end="59" st="44"/>
                                            </p:txEl>
                                          </p:spTgt>
                                        </p:tgtEl>
                                      </p:cBhvr>
                                    </p:animEffect>
                                  </p:childTnLst>
                                </p:cTn>
                              </p:par>
                            </p:childTnLst>
                          </p:cTn>
                        </p:par>
                      </p:childTnLst>
                    </p:cTn>
                  </p:par>
                  <p:par>
                    <p:cTn fill="hold" id="45">
                      <p:stCondLst>
                        <p:cond delay="indefinite"/>
                      </p:stCondLst>
                      <p:childTnLst>
                        <p:par>
                          <p:cTn fill="hold" id="46">
                            <p:stCondLst>
                              <p:cond delay="0"/>
                            </p:stCondLst>
                            <p:childTnLst>
                              <p:par>
                                <p:cTn fill="hold" id="47" nodeType="clickEffect" presetClass="entr" presetID="53" presetSubtype="16">
                                  <p:stCondLst>
                                    <p:cond delay="0"/>
                                  </p:stCondLst>
                                  <p:childTnLst>
                                    <p:set>
                                      <p:cBhvr>
                                        <p:cTn dur="1" fill="hold" id="48">
                                          <p:stCondLst>
                                            <p:cond delay="0"/>
                                          </p:stCondLst>
                                        </p:cTn>
                                        <p:tgtEl>
                                          <p:spTgt spid="44">
                                            <p:txEl>
                                              <p:pRg end="122" st="60"/>
                                            </p:txEl>
                                          </p:spTgt>
                                        </p:tgtEl>
                                        <p:attrNameLst>
                                          <p:attrName>style.visibility</p:attrName>
                                        </p:attrNameLst>
                                      </p:cBhvr>
                                      <p:to>
                                        <p:strVal val="visible"/>
                                      </p:to>
                                    </p:set>
                                    <p:anim calcmode="lin" valueType="num">
                                      <p:cBhvr additive="repl">
                                        <p:cTn dur="500" fill="hold" id="49"/>
                                        <p:tgtEl>
                                          <p:spTgt spid="44">
                                            <p:txEl>
                                              <p:pRg end="122" st="60"/>
                                            </p:txEl>
                                          </p:spTgt>
                                        </p:tgtEl>
                                        <p:attrNameLst>
                                          <p:attrName/>
                                        </p:attrNameLst>
                                      </p:cBhvr>
                                      <p:tavLst>
                                        <p:tav tm="0">
                                          <p:val/>
                                        </p:tav>
                                        <p:tav tm="100000">
                                          <p:val>
                                            <p:strVal val="#ppt_w"/>
                                          </p:val>
                                        </p:tav>
                                      </p:tavLst>
                                    </p:anim>
                                    <p:anim calcmode="lin" valueType="num">
                                      <p:cBhvr additive="repl">
                                        <p:cTn dur="500" fill="hold" id="50"/>
                                        <p:tgtEl>
                                          <p:spTgt spid="44">
                                            <p:txEl>
                                              <p:pRg end="122" st="60"/>
                                            </p:txEl>
                                          </p:spTgt>
                                        </p:tgtEl>
                                        <p:attrNameLst>
                                          <p:attrName/>
                                        </p:attrNameLst>
                                      </p:cBhvr>
                                      <p:tavLst>
                                        <p:tav tm="0">
                                          <p:val/>
                                        </p:tav>
                                        <p:tav tm="100000">
                                          <p:val>
                                            <p:strVal val="#ppt_h"/>
                                          </p:val>
                                        </p:tav>
                                      </p:tavLst>
                                    </p:anim>
                                    <p:animEffect filter="fade" transition="in">
                                      <p:cBhvr additive="repl">
                                        <p:cTn dur="500" fill="freeze" id="51"/>
                                        <p:tgtEl>
                                          <p:spTgt spid="44">
                                            <p:txEl>
                                              <p:pRg end="122" st="60"/>
                                            </p:txEl>
                                          </p:spTgt>
                                        </p:tgtEl>
                                      </p:cBhvr>
                                    </p:animEffect>
                                  </p:childTnLst>
                                </p:cTn>
                              </p:par>
                            </p:childTnLst>
                          </p:cTn>
                        </p:par>
                      </p:childTnLst>
                    </p:cTn>
                  </p:par>
                  <p:par>
                    <p:cTn fill="hold" id="52">
                      <p:stCondLst>
                        <p:cond delay="indefinite"/>
                      </p:stCondLst>
                      <p:childTnLst>
                        <p:par>
                          <p:cTn fill="hold" id="53">
                            <p:stCondLst>
                              <p:cond delay="0"/>
                            </p:stCondLst>
                            <p:childTnLst>
                              <p:par>
                                <p:cTn fill="hold" id="54" nodeType="clickEffect" presetClass="entr" presetID="53" presetSubtype="16">
                                  <p:stCondLst>
                                    <p:cond delay="0"/>
                                  </p:stCondLst>
                                  <p:childTnLst>
                                    <p:set>
                                      <p:cBhvr>
                                        <p:cTn dur="1" fill="hold" id="55">
                                          <p:stCondLst>
                                            <p:cond delay="0"/>
                                          </p:stCondLst>
                                        </p:cTn>
                                        <p:tgtEl>
                                          <p:spTgt spid="44">
                                            <p:txEl>
                                              <p:pRg end="169" st="123"/>
                                            </p:txEl>
                                          </p:spTgt>
                                        </p:tgtEl>
                                        <p:attrNameLst>
                                          <p:attrName>style.visibility</p:attrName>
                                        </p:attrNameLst>
                                      </p:cBhvr>
                                      <p:to>
                                        <p:strVal val="visible"/>
                                      </p:to>
                                    </p:set>
                                    <p:anim calcmode="lin" valueType="num">
                                      <p:cBhvr additive="repl">
                                        <p:cTn dur="500" fill="hold" id="56"/>
                                        <p:tgtEl>
                                          <p:spTgt spid="44">
                                            <p:txEl>
                                              <p:pRg end="169" st="123"/>
                                            </p:txEl>
                                          </p:spTgt>
                                        </p:tgtEl>
                                        <p:attrNameLst>
                                          <p:attrName/>
                                        </p:attrNameLst>
                                      </p:cBhvr>
                                      <p:tavLst>
                                        <p:tav tm="0">
                                          <p:val/>
                                        </p:tav>
                                        <p:tav tm="100000">
                                          <p:val>
                                            <p:strVal val="#ppt_w"/>
                                          </p:val>
                                        </p:tav>
                                      </p:tavLst>
                                    </p:anim>
                                    <p:anim calcmode="lin" valueType="num">
                                      <p:cBhvr additive="repl">
                                        <p:cTn dur="500" fill="hold" id="57"/>
                                        <p:tgtEl>
                                          <p:spTgt spid="44">
                                            <p:txEl>
                                              <p:pRg end="169" st="123"/>
                                            </p:txEl>
                                          </p:spTgt>
                                        </p:tgtEl>
                                        <p:attrNameLst>
                                          <p:attrName/>
                                        </p:attrNameLst>
                                      </p:cBhvr>
                                      <p:tavLst>
                                        <p:tav tm="0">
                                          <p:val/>
                                        </p:tav>
                                        <p:tav tm="100000">
                                          <p:val>
                                            <p:strVal val="#ppt_h"/>
                                          </p:val>
                                        </p:tav>
                                      </p:tavLst>
                                    </p:anim>
                                    <p:animEffect filter="fade" transition="in">
                                      <p:cBhvr additive="repl">
                                        <p:cTn dur="500" fill="freeze" id="58"/>
                                        <p:tgtEl>
                                          <p:spTgt spid="44">
                                            <p:txEl>
                                              <p:pRg end="169" st="123"/>
                                            </p:txEl>
                                          </p:spTgt>
                                        </p:tgtEl>
                                      </p:cBhvr>
                                    </p:animEffect>
                                  </p:childTnLst>
                                </p:cTn>
                              </p:par>
                            </p:childTnLst>
                          </p:cTn>
                        </p:par>
                      </p:childTnLst>
                    </p:cTn>
                  </p:par>
                  <p:par>
                    <p:cTn fill="hold" id="59">
                      <p:stCondLst>
                        <p:cond delay="indefinite"/>
                      </p:stCondLst>
                      <p:childTnLst>
                        <p:par>
                          <p:cTn fill="hold" id="60">
                            <p:stCondLst>
                              <p:cond delay="0"/>
                            </p:stCondLst>
                            <p:childTnLst>
                              <p:par>
                                <p:cTn fill="hold" id="61" nodeType="clickEffect" presetClass="entr" presetID="53" presetSubtype="16">
                                  <p:stCondLst>
                                    <p:cond delay="0"/>
                                  </p:stCondLst>
                                  <p:childTnLst>
                                    <p:set>
                                      <p:cBhvr>
                                        <p:cTn dur="1" fill="hold" id="62">
                                          <p:stCondLst>
                                            <p:cond delay="0"/>
                                          </p:stCondLst>
                                        </p:cTn>
                                        <p:tgtEl>
                                          <p:spTgt spid="44">
                                            <p:txEl>
                                              <p:pRg end="215" st="170"/>
                                            </p:txEl>
                                          </p:spTgt>
                                        </p:tgtEl>
                                        <p:attrNameLst>
                                          <p:attrName>style.visibility</p:attrName>
                                        </p:attrNameLst>
                                      </p:cBhvr>
                                      <p:to>
                                        <p:strVal val="visible"/>
                                      </p:to>
                                    </p:set>
                                    <p:anim calcmode="lin" valueType="num">
                                      <p:cBhvr additive="repl">
                                        <p:cTn dur="500" fill="hold" id="63"/>
                                        <p:tgtEl>
                                          <p:spTgt spid="44">
                                            <p:txEl>
                                              <p:pRg end="215" st="170"/>
                                            </p:txEl>
                                          </p:spTgt>
                                        </p:tgtEl>
                                        <p:attrNameLst>
                                          <p:attrName/>
                                        </p:attrNameLst>
                                      </p:cBhvr>
                                      <p:tavLst>
                                        <p:tav tm="0">
                                          <p:val/>
                                        </p:tav>
                                        <p:tav tm="100000">
                                          <p:val>
                                            <p:strVal val="#ppt_w"/>
                                          </p:val>
                                        </p:tav>
                                      </p:tavLst>
                                    </p:anim>
                                    <p:anim calcmode="lin" valueType="num">
                                      <p:cBhvr additive="repl">
                                        <p:cTn dur="500" fill="hold" id="64"/>
                                        <p:tgtEl>
                                          <p:spTgt spid="44">
                                            <p:txEl>
                                              <p:pRg end="215" st="170"/>
                                            </p:txEl>
                                          </p:spTgt>
                                        </p:tgtEl>
                                        <p:attrNameLst>
                                          <p:attrName/>
                                        </p:attrNameLst>
                                      </p:cBhvr>
                                      <p:tavLst>
                                        <p:tav tm="0">
                                          <p:val/>
                                        </p:tav>
                                        <p:tav tm="100000">
                                          <p:val>
                                            <p:strVal val="#ppt_h"/>
                                          </p:val>
                                        </p:tav>
                                      </p:tavLst>
                                    </p:anim>
                                    <p:animEffect filter="fade" transition="in">
                                      <p:cBhvr additive="repl">
                                        <p:cTn dur="500" fill="freeze" id="65"/>
                                        <p:tgtEl>
                                          <p:spTgt spid="44">
                                            <p:txEl>
                                              <p:pRg end="215" st="17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46" name="TextShape 1"/>
          <p:cNvSpPr txBox="1"/>
          <p:nvPr/>
        </p:nvSpPr>
        <p:spPr>
          <a:xfrm>
            <a:off x="380880" y="1676520"/>
            <a:ext cx="8686440" cy="4069080"/>
          </a:xfrm>
          <a:prstGeom prst="rect">
            <a:avLst/>
          </a:prstGeom>
        </p:spPr>
        <p:txBody>
          <a:bodyPr/>
          <a:p>
            <a:pPr algn="just">
              <a:lnSpc>
                <a:spcPct val="100000"/>
              </a:lnSpc>
            </a:pPr>
            <a:r>
              <a:rPr lang="en-US" sz="3200">
                <a:solidFill>
                  <a:srgbClr val="000000"/>
                </a:solidFill>
                <a:latin typeface="Calibri"/>
              </a:rPr>
              <a:t>Provide your users with a system that is: </a:t>
            </a:r>
            <a:endParaRPr/>
          </a:p>
          <a:p>
            <a:pPr>
              <a:lnSpc>
                <a:spcPct val="100000"/>
              </a:lnSpc>
            </a:pPr>
            <a:endParaRPr/>
          </a:p>
          <a:p>
            <a:pPr>
              <a:lnSpc>
                <a:spcPct val="100000"/>
              </a:lnSpc>
            </a:pPr>
            <a:r>
              <a:rPr b="1" lang="en-US" sz="3200">
                <a:solidFill>
                  <a:srgbClr val="000000"/>
                </a:solidFill>
                <a:latin typeface="Calibri"/>
              </a:rPr>
              <a:t>Stable</a:t>
            </a:r>
            <a:endParaRPr/>
          </a:p>
          <a:p>
            <a:pPr>
              <a:lnSpc>
                <a:spcPct val="100000"/>
              </a:lnSpc>
            </a:pPr>
            <a:endParaRPr/>
          </a:p>
          <a:p>
            <a:pPr algn="just">
              <a:lnSpc>
                <a:spcPct val="100000"/>
              </a:lnSpc>
              <a:buFont typeface="Calibri"/>
              <a:buAutoNum type="arabicPeriod"/>
            </a:pPr>
            <a:r>
              <a:rPr lang="en-US" sz="2000">
                <a:solidFill>
                  <a:srgbClr val="000000"/>
                </a:solidFill>
                <a:latin typeface="Calibri"/>
              </a:rPr>
              <a:t>Mount all access points high, free of obstacles and with a clear shot to users.</a:t>
            </a:r>
            <a:endParaRPr/>
          </a:p>
          <a:p>
            <a:pPr algn="just">
              <a:lnSpc>
                <a:spcPct val="100000"/>
              </a:lnSpc>
              <a:buFont typeface="Calibri"/>
              <a:buAutoNum type="arabicPeriod"/>
            </a:pPr>
            <a:r>
              <a:rPr lang="en-US" sz="2000">
                <a:solidFill>
                  <a:srgbClr val="000000"/>
                </a:solidFill>
                <a:latin typeface="Calibri"/>
              </a:rPr>
              <a:t>Locate access points so that users are less than 150 feet from an access point.</a:t>
            </a:r>
            <a:endParaRPr/>
          </a:p>
          <a:p>
            <a:pPr algn="just">
              <a:lnSpc>
                <a:spcPct val="100000"/>
              </a:lnSpc>
              <a:buFont typeface="Calibri"/>
              <a:buAutoNum type="arabicPeriod"/>
            </a:pPr>
            <a:r>
              <a:rPr lang="en-US" sz="2000">
                <a:solidFill>
                  <a:srgbClr val="000000"/>
                </a:solidFill>
                <a:latin typeface="Calibri"/>
              </a:rPr>
              <a:t>Hardwire as many access points as possible, using fiber for longer runs.</a:t>
            </a:r>
            <a:endParaRPr/>
          </a:p>
          <a:p>
            <a:pPr algn="just">
              <a:lnSpc>
                <a:spcPct val="100000"/>
              </a:lnSpc>
              <a:buFont typeface="Calibri"/>
              <a:buAutoNum type="arabicPeriod"/>
            </a:pPr>
            <a:r>
              <a:rPr lang="en-US" sz="2000">
                <a:solidFill>
                  <a:srgbClr val="000000"/>
                </a:solidFill>
                <a:latin typeface="Calibri"/>
              </a:rPr>
              <a:t>Repair all damaged antennas, cables etc. and make sure all are powered up.</a:t>
            </a:r>
            <a:endParaRPr/>
          </a:p>
          <a:p>
            <a:pPr algn="just">
              <a:lnSpc>
                <a:spcPct val="100000"/>
              </a:lnSpc>
              <a:buFont typeface="Calibri"/>
              <a:buAutoNum type="arabicPeriod"/>
            </a:pPr>
            <a:r>
              <a:rPr lang="en-US" sz="2000">
                <a:solidFill>
                  <a:srgbClr val="000000"/>
                </a:solidFill>
                <a:latin typeface="Calibri"/>
              </a:rPr>
              <a:t>Make sure your modem(s) are stable and providing the agreed service level.</a:t>
            </a:r>
            <a:endParaRPr/>
          </a:p>
          <a:p>
            <a:pPr algn="just">
              <a:lnSpc>
                <a:spcPct val="100000"/>
              </a:lnSpc>
            </a:pPr>
            <a:endParaRPr/>
          </a:p>
        </p:txBody>
      </p:sp>
      <p:pic>
        <p:nvPicPr>
          <p:cNvPr descr="" id="47" name="Picture 3"/>
          <p:cNvPicPr/>
          <p:nvPr/>
        </p:nvPicPr>
        <p:blipFill>
          <a:blip r:embed="rId2"/>
          <a:stretch>
            <a:fillRect/>
          </a:stretch>
        </p:blipFill>
        <p:spPr>
          <a:xfrm>
            <a:off x="152280" y="6477120"/>
            <a:ext cx="1142640" cy="277200"/>
          </a:xfrm>
          <a:prstGeom prst="rect">
            <a:avLst/>
          </a:prstGeom>
        </p:spPr>
      </p:pic>
      <p:sp>
        <p:nvSpPr>
          <p:cNvPr id="48" name="TextShape 2"/>
          <p:cNvSpPr txBox="1"/>
          <p:nvPr/>
        </p:nvSpPr>
        <p:spPr>
          <a:xfrm>
            <a:off x="76320" y="228600"/>
            <a:ext cx="8838720" cy="1469520"/>
          </a:xfrm>
          <a:prstGeom prst="rect">
            <a:avLst/>
          </a:prstGeom>
        </p:spPr>
        <p:txBody>
          <a:bodyPr anchor="ctr"/>
          <a:p>
            <a:pPr algn="ctr">
              <a:lnSpc>
                <a:spcPct val="100000"/>
              </a:lnSpc>
            </a:pPr>
            <a:r>
              <a:rPr b="1" lang="en-US" sz="4400">
                <a:solidFill>
                  <a:srgbClr val="ffffff"/>
                </a:solidFill>
                <a:latin typeface="Calibri"/>
              </a:rPr>
              <a:t>Setting Up Your System for Success</a:t>
            </a:r>
            <a:endParaRPr/>
          </a:p>
        </p:txBody>
      </p:sp>
    </p:spTree>
  </p:cSld>
  <p:timing>
    <p:tnLst>
      <p:par>
        <p:cTn dur="indefinite" id="66" nodeType="tmRoot" restart="never">
          <p:childTnLst>
            <p:seq>
              <p:cTn dur="indefinite" id="67" nodeType="mainSeq">
                <p:childTnLst>
                  <p:par>
                    <p:cTn fill="hold" id="68">
                      <p:stCondLst>
                        <p:cond delay="indefinite"/>
                      </p:stCondLst>
                      <p:childTnLst>
                        <p:par>
                          <p:cTn fill="hold" id="69">
                            <p:stCondLst>
                              <p:cond delay="0"/>
                            </p:stCondLst>
                            <p:childTnLst>
                              <p:par>
                                <p:cTn fill="hold" id="70" nodeType="clickEffect" presetClass="entr" presetID="53" presetSubtype="16">
                                  <p:stCondLst>
                                    <p:cond delay="0"/>
                                  </p:stCondLst>
                                  <p:childTnLst>
                                    <p:set>
                                      <p:cBhvr>
                                        <p:cTn dur="1" fill="hold" id="71">
                                          <p:stCondLst>
                                            <p:cond delay="0"/>
                                          </p:stCondLst>
                                        </p:cTn>
                                        <p:tgtEl>
                                          <p:spTgt spid="46">
                                            <p:txEl>
                                              <p:pRg end="43" st="0"/>
                                            </p:txEl>
                                          </p:spTgt>
                                        </p:tgtEl>
                                        <p:attrNameLst>
                                          <p:attrName>style.visibility</p:attrName>
                                        </p:attrNameLst>
                                      </p:cBhvr>
                                      <p:to>
                                        <p:strVal val="visible"/>
                                      </p:to>
                                    </p:set>
                                    <p:anim calcmode="lin" valueType="num">
                                      <p:cBhvr additive="repl">
                                        <p:cTn dur="500" fill="hold" id="72"/>
                                        <p:tgtEl>
                                          <p:spTgt spid="46">
                                            <p:txEl>
                                              <p:pRg end="43" st="0"/>
                                            </p:txEl>
                                          </p:spTgt>
                                        </p:tgtEl>
                                        <p:attrNameLst>
                                          <p:attrName/>
                                        </p:attrNameLst>
                                      </p:cBhvr>
                                      <p:tavLst>
                                        <p:tav tm="0">
                                          <p:val/>
                                        </p:tav>
                                        <p:tav tm="100000">
                                          <p:val>
                                            <p:strVal val="#ppt_w"/>
                                          </p:val>
                                        </p:tav>
                                      </p:tavLst>
                                    </p:anim>
                                    <p:anim calcmode="lin" valueType="num">
                                      <p:cBhvr additive="repl">
                                        <p:cTn dur="500" fill="hold" id="73"/>
                                        <p:tgtEl>
                                          <p:spTgt spid="46">
                                            <p:txEl>
                                              <p:pRg end="43" st="0"/>
                                            </p:txEl>
                                          </p:spTgt>
                                        </p:tgtEl>
                                        <p:attrNameLst>
                                          <p:attrName/>
                                        </p:attrNameLst>
                                      </p:cBhvr>
                                      <p:tavLst>
                                        <p:tav tm="0">
                                          <p:val/>
                                        </p:tav>
                                        <p:tav tm="100000">
                                          <p:val>
                                            <p:strVal val="#ppt_h"/>
                                          </p:val>
                                        </p:tav>
                                      </p:tavLst>
                                    </p:anim>
                                    <p:animEffect filter="fade" transition="in">
                                      <p:cBhvr additive="repl">
                                        <p:cTn dur="500" fill="freeze" id="74"/>
                                        <p:tgtEl>
                                          <p:spTgt spid="46">
                                            <p:txEl>
                                              <p:pRg end="43" st="0"/>
                                            </p:txEl>
                                          </p:spTgt>
                                        </p:tgtEl>
                                      </p:cBhvr>
                                    </p:animEffect>
                                  </p:childTnLst>
                                </p:cTn>
                              </p:par>
                            </p:childTnLst>
                          </p:cTn>
                        </p:par>
                      </p:childTnLst>
                    </p:cTn>
                  </p:par>
                  <p:par>
                    <p:cTn fill="hold" id="75">
                      <p:stCondLst>
                        <p:cond delay="indefinite"/>
                      </p:stCondLst>
                      <p:childTnLst>
                        <p:par>
                          <p:cTn fill="hold" id="76">
                            <p:stCondLst>
                              <p:cond delay="0"/>
                            </p:stCondLst>
                            <p:childTnLst>
                              <p:par>
                                <p:cTn fill="hold" id="77" nodeType="clickEffect" presetClass="entr" presetID="53" presetSubtype="16">
                                  <p:stCondLst>
                                    <p:cond delay="0"/>
                                  </p:stCondLst>
                                  <p:childTnLst>
                                    <p:set>
                                      <p:cBhvr>
                                        <p:cTn dur="1" fill="hold" id="78">
                                          <p:stCondLst>
                                            <p:cond delay="0"/>
                                          </p:stCondLst>
                                        </p:cTn>
                                        <p:tgtEl>
                                          <p:spTgt spid="46">
                                            <p:txEl>
                                              <p:pRg end="51" st="44"/>
                                            </p:txEl>
                                          </p:spTgt>
                                        </p:tgtEl>
                                        <p:attrNameLst>
                                          <p:attrName>style.visibility</p:attrName>
                                        </p:attrNameLst>
                                      </p:cBhvr>
                                      <p:to>
                                        <p:strVal val="visible"/>
                                      </p:to>
                                    </p:set>
                                    <p:anim calcmode="lin" valueType="num">
                                      <p:cBhvr additive="repl">
                                        <p:cTn dur="500" fill="hold" id="79"/>
                                        <p:tgtEl>
                                          <p:spTgt spid="46">
                                            <p:txEl>
                                              <p:pRg end="51" st="44"/>
                                            </p:txEl>
                                          </p:spTgt>
                                        </p:tgtEl>
                                        <p:attrNameLst>
                                          <p:attrName/>
                                        </p:attrNameLst>
                                      </p:cBhvr>
                                      <p:tavLst>
                                        <p:tav tm="0">
                                          <p:val/>
                                        </p:tav>
                                        <p:tav tm="100000">
                                          <p:val>
                                            <p:strVal val="#ppt_w"/>
                                          </p:val>
                                        </p:tav>
                                      </p:tavLst>
                                    </p:anim>
                                    <p:anim calcmode="lin" valueType="num">
                                      <p:cBhvr additive="repl">
                                        <p:cTn dur="500" fill="hold" id="80"/>
                                        <p:tgtEl>
                                          <p:spTgt spid="46">
                                            <p:txEl>
                                              <p:pRg end="51" st="44"/>
                                            </p:txEl>
                                          </p:spTgt>
                                        </p:tgtEl>
                                        <p:attrNameLst>
                                          <p:attrName/>
                                        </p:attrNameLst>
                                      </p:cBhvr>
                                      <p:tavLst>
                                        <p:tav tm="0">
                                          <p:val/>
                                        </p:tav>
                                        <p:tav tm="100000">
                                          <p:val>
                                            <p:strVal val="#ppt_h"/>
                                          </p:val>
                                        </p:tav>
                                      </p:tavLst>
                                    </p:anim>
                                    <p:animEffect filter="fade" transition="in">
                                      <p:cBhvr additive="repl">
                                        <p:cTn dur="500" fill="freeze" id="81"/>
                                        <p:tgtEl>
                                          <p:spTgt spid="46">
                                            <p:txEl>
                                              <p:pRg end="51" st="44"/>
                                            </p:txEl>
                                          </p:spTgt>
                                        </p:tgtEl>
                                      </p:cBhvr>
                                    </p:animEffect>
                                  </p:childTnLst>
                                </p:cTn>
                              </p:par>
                            </p:childTnLst>
                          </p:cTn>
                        </p:par>
                      </p:childTnLst>
                    </p:cTn>
                  </p:par>
                  <p:par>
                    <p:cTn fill="hold" id="82">
                      <p:stCondLst>
                        <p:cond delay="indefinite"/>
                      </p:stCondLst>
                      <p:childTnLst>
                        <p:par>
                          <p:cTn fill="hold" id="83">
                            <p:stCondLst>
                              <p:cond delay="0"/>
                            </p:stCondLst>
                            <p:childTnLst>
                              <p:par>
                                <p:cTn fill="hold" id="84" nodeType="clickEffect" presetClass="entr" presetID="53" presetSubtype="16">
                                  <p:stCondLst>
                                    <p:cond delay="0"/>
                                  </p:stCondLst>
                                  <p:childTnLst>
                                    <p:set>
                                      <p:cBhvr>
                                        <p:cTn dur="1" fill="hold" id="85">
                                          <p:stCondLst>
                                            <p:cond delay="0"/>
                                          </p:stCondLst>
                                        </p:cTn>
                                        <p:tgtEl>
                                          <p:spTgt spid="46">
                                            <p:txEl>
                                              <p:pRg end="132" st="52"/>
                                            </p:txEl>
                                          </p:spTgt>
                                        </p:tgtEl>
                                        <p:attrNameLst>
                                          <p:attrName>style.visibility</p:attrName>
                                        </p:attrNameLst>
                                      </p:cBhvr>
                                      <p:to>
                                        <p:strVal val="visible"/>
                                      </p:to>
                                    </p:set>
                                    <p:anim calcmode="lin" valueType="num">
                                      <p:cBhvr additive="repl">
                                        <p:cTn dur="500" fill="hold" id="86"/>
                                        <p:tgtEl>
                                          <p:spTgt spid="46">
                                            <p:txEl>
                                              <p:pRg end="132" st="52"/>
                                            </p:txEl>
                                          </p:spTgt>
                                        </p:tgtEl>
                                        <p:attrNameLst>
                                          <p:attrName/>
                                        </p:attrNameLst>
                                      </p:cBhvr>
                                      <p:tavLst>
                                        <p:tav tm="0">
                                          <p:val/>
                                        </p:tav>
                                        <p:tav tm="100000">
                                          <p:val>
                                            <p:strVal val="#ppt_w"/>
                                          </p:val>
                                        </p:tav>
                                      </p:tavLst>
                                    </p:anim>
                                    <p:anim calcmode="lin" valueType="num">
                                      <p:cBhvr additive="repl">
                                        <p:cTn dur="500" fill="hold" id="87"/>
                                        <p:tgtEl>
                                          <p:spTgt spid="46">
                                            <p:txEl>
                                              <p:pRg end="132" st="52"/>
                                            </p:txEl>
                                          </p:spTgt>
                                        </p:tgtEl>
                                        <p:attrNameLst>
                                          <p:attrName/>
                                        </p:attrNameLst>
                                      </p:cBhvr>
                                      <p:tavLst>
                                        <p:tav tm="0">
                                          <p:val/>
                                        </p:tav>
                                        <p:tav tm="100000">
                                          <p:val>
                                            <p:strVal val="#ppt_h"/>
                                          </p:val>
                                        </p:tav>
                                      </p:tavLst>
                                    </p:anim>
                                    <p:animEffect filter="fade" transition="in">
                                      <p:cBhvr additive="repl">
                                        <p:cTn dur="500" fill="freeze" id="88"/>
                                        <p:tgtEl>
                                          <p:spTgt spid="46">
                                            <p:txEl>
                                              <p:pRg end="132" st="52"/>
                                            </p:txEl>
                                          </p:spTgt>
                                        </p:tgtEl>
                                      </p:cBhvr>
                                    </p:animEffect>
                                  </p:childTnLst>
                                </p:cTn>
                              </p:par>
                            </p:childTnLst>
                          </p:cTn>
                        </p:par>
                      </p:childTnLst>
                    </p:cTn>
                  </p:par>
                  <p:par>
                    <p:cTn fill="hold" id="89">
                      <p:stCondLst>
                        <p:cond delay="indefinite"/>
                      </p:stCondLst>
                      <p:childTnLst>
                        <p:par>
                          <p:cTn fill="hold" id="90">
                            <p:stCondLst>
                              <p:cond delay="0"/>
                            </p:stCondLst>
                            <p:childTnLst>
                              <p:par>
                                <p:cTn fill="hold" id="91" nodeType="clickEffect" presetClass="entr" presetID="53" presetSubtype="16">
                                  <p:stCondLst>
                                    <p:cond delay="0"/>
                                  </p:stCondLst>
                                  <p:childTnLst>
                                    <p:set>
                                      <p:cBhvr>
                                        <p:cTn dur="1" fill="hold" id="92">
                                          <p:stCondLst>
                                            <p:cond delay="0"/>
                                          </p:stCondLst>
                                        </p:cTn>
                                        <p:tgtEl>
                                          <p:spTgt spid="46">
                                            <p:txEl>
                                              <p:pRg end="212" st="132"/>
                                            </p:txEl>
                                          </p:spTgt>
                                        </p:tgtEl>
                                        <p:attrNameLst>
                                          <p:attrName>style.visibility</p:attrName>
                                        </p:attrNameLst>
                                      </p:cBhvr>
                                      <p:to>
                                        <p:strVal val="visible"/>
                                      </p:to>
                                    </p:set>
                                    <p:anim calcmode="lin" valueType="num">
                                      <p:cBhvr additive="repl">
                                        <p:cTn dur="500" fill="hold" id="93"/>
                                        <p:tgtEl>
                                          <p:spTgt spid="46">
                                            <p:txEl>
                                              <p:pRg end="212" st="132"/>
                                            </p:txEl>
                                          </p:spTgt>
                                        </p:tgtEl>
                                        <p:attrNameLst>
                                          <p:attrName/>
                                        </p:attrNameLst>
                                      </p:cBhvr>
                                      <p:tavLst>
                                        <p:tav tm="0">
                                          <p:val/>
                                        </p:tav>
                                        <p:tav tm="100000">
                                          <p:val>
                                            <p:strVal val="#ppt_w"/>
                                          </p:val>
                                        </p:tav>
                                      </p:tavLst>
                                    </p:anim>
                                    <p:anim calcmode="lin" valueType="num">
                                      <p:cBhvr additive="repl">
                                        <p:cTn dur="500" fill="hold" id="94"/>
                                        <p:tgtEl>
                                          <p:spTgt spid="46">
                                            <p:txEl>
                                              <p:pRg end="212" st="132"/>
                                            </p:txEl>
                                          </p:spTgt>
                                        </p:tgtEl>
                                        <p:attrNameLst>
                                          <p:attrName/>
                                        </p:attrNameLst>
                                      </p:cBhvr>
                                      <p:tavLst>
                                        <p:tav tm="0">
                                          <p:val/>
                                        </p:tav>
                                        <p:tav tm="100000">
                                          <p:val>
                                            <p:strVal val="#ppt_h"/>
                                          </p:val>
                                        </p:tav>
                                      </p:tavLst>
                                    </p:anim>
                                    <p:animEffect filter="fade" transition="in">
                                      <p:cBhvr additive="repl">
                                        <p:cTn dur="500" fill="freeze" id="95"/>
                                        <p:tgtEl>
                                          <p:spTgt spid="46">
                                            <p:txEl>
                                              <p:pRg end="212" st="132"/>
                                            </p:txEl>
                                          </p:spTgt>
                                        </p:tgtEl>
                                      </p:cBhvr>
                                    </p:animEffect>
                                  </p:childTnLst>
                                </p:cTn>
                              </p:par>
                            </p:childTnLst>
                          </p:cTn>
                        </p:par>
                      </p:childTnLst>
                    </p:cTn>
                  </p:par>
                  <p:par>
                    <p:cTn fill="hold" id="96">
                      <p:stCondLst>
                        <p:cond delay="indefinite"/>
                      </p:stCondLst>
                      <p:childTnLst>
                        <p:par>
                          <p:cTn fill="hold" id="97">
                            <p:stCondLst>
                              <p:cond delay="0"/>
                            </p:stCondLst>
                            <p:childTnLst>
                              <p:par>
                                <p:cTn fill="hold" id="98" nodeType="clickEffect" presetClass="entr" presetID="53" presetSubtype="16">
                                  <p:stCondLst>
                                    <p:cond delay="0"/>
                                  </p:stCondLst>
                                  <p:childTnLst>
                                    <p:set>
                                      <p:cBhvr>
                                        <p:cTn dur="1" fill="hold" id="99">
                                          <p:stCondLst>
                                            <p:cond delay="0"/>
                                          </p:stCondLst>
                                        </p:cTn>
                                        <p:tgtEl>
                                          <p:spTgt spid="46">
                                            <p:txEl>
                                              <p:pRg end="285" st="212"/>
                                            </p:txEl>
                                          </p:spTgt>
                                        </p:tgtEl>
                                        <p:attrNameLst>
                                          <p:attrName>style.visibility</p:attrName>
                                        </p:attrNameLst>
                                      </p:cBhvr>
                                      <p:to>
                                        <p:strVal val="visible"/>
                                      </p:to>
                                    </p:set>
                                    <p:anim calcmode="lin" valueType="num">
                                      <p:cBhvr additive="repl">
                                        <p:cTn dur="500" fill="hold" id="100"/>
                                        <p:tgtEl>
                                          <p:spTgt spid="46">
                                            <p:txEl>
                                              <p:pRg end="285" st="212"/>
                                            </p:txEl>
                                          </p:spTgt>
                                        </p:tgtEl>
                                        <p:attrNameLst>
                                          <p:attrName/>
                                        </p:attrNameLst>
                                      </p:cBhvr>
                                      <p:tavLst>
                                        <p:tav tm="0">
                                          <p:val/>
                                        </p:tav>
                                        <p:tav tm="100000">
                                          <p:val>
                                            <p:strVal val="#ppt_w"/>
                                          </p:val>
                                        </p:tav>
                                      </p:tavLst>
                                    </p:anim>
                                    <p:anim calcmode="lin" valueType="num">
                                      <p:cBhvr additive="repl">
                                        <p:cTn dur="500" fill="hold" id="101"/>
                                        <p:tgtEl>
                                          <p:spTgt spid="46">
                                            <p:txEl>
                                              <p:pRg end="285" st="212"/>
                                            </p:txEl>
                                          </p:spTgt>
                                        </p:tgtEl>
                                        <p:attrNameLst>
                                          <p:attrName/>
                                        </p:attrNameLst>
                                      </p:cBhvr>
                                      <p:tavLst>
                                        <p:tav tm="0">
                                          <p:val/>
                                        </p:tav>
                                        <p:tav tm="100000">
                                          <p:val>
                                            <p:strVal val="#ppt_h"/>
                                          </p:val>
                                        </p:tav>
                                      </p:tavLst>
                                    </p:anim>
                                    <p:animEffect filter="fade" transition="in">
                                      <p:cBhvr additive="repl">
                                        <p:cTn dur="500" fill="freeze" id="102"/>
                                        <p:tgtEl>
                                          <p:spTgt spid="46">
                                            <p:txEl>
                                              <p:pRg end="285" st="212"/>
                                            </p:txEl>
                                          </p:spTgt>
                                        </p:tgtEl>
                                      </p:cBhvr>
                                    </p:animEffect>
                                  </p:childTnLst>
                                </p:cTn>
                              </p:par>
                            </p:childTnLst>
                          </p:cTn>
                        </p:par>
                      </p:childTnLst>
                    </p:cTn>
                  </p:par>
                  <p:par>
                    <p:cTn fill="hold" id="103">
                      <p:stCondLst>
                        <p:cond delay="indefinite"/>
                      </p:stCondLst>
                      <p:childTnLst>
                        <p:par>
                          <p:cTn fill="hold" id="104">
                            <p:stCondLst>
                              <p:cond delay="0"/>
                            </p:stCondLst>
                            <p:childTnLst>
                              <p:par>
                                <p:cTn fill="hold" id="105" nodeType="clickEffect" presetClass="entr" presetID="53" presetSubtype="16">
                                  <p:stCondLst>
                                    <p:cond delay="0"/>
                                  </p:stCondLst>
                                  <p:childTnLst>
                                    <p:set>
                                      <p:cBhvr>
                                        <p:cTn dur="1" fill="hold" id="106">
                                          <p:stCondLst>
                                            <p:cond delay="0"/>
                                          </p:stCondLst>
                                        </p:cTn>
                                        <p:tgtEl>
                                          <p:spTgt spid="46">
                                            <p:txEl>
                                              <p:pRg end="360" st="285"/>
                                            </p:txEl>
                                          </p:spTgt>
                                        </p:tgtEl>
                                        <p:attrNameLst>
                                          <p:attrName>style.visibility</p:attrName>
                                        </p:attrNameLst>
                                      </p:cBhvr>
                                      <p:to>
                                        <p:strVal val="visible"/>
                                      </p:to>
                                    </p:set>
                                    <p:anim calcmode="lin" valueType="num">
                                      <p:cBhvr additive="repl">
                                        <p:cTn dur="500" fill="hold" id="107"/>
                                        <p:tgtEl>
                                          <p:spTgt spid="46">
                                            <p:txEl>
                                              <p:pRg end="360" st="285"/>
                                            </p:txEl>
                                          </p:spTgt>
                                        </p:tgtEl>
                                        <p:attrNameLst>
                                          <p:attrName/>
                                        </p:attrNameLst>
                                      </p:cBhvr>
                                      <p:tavLst>
                                        <p:tav tm="0">
                                          <p:val/>
                                        </p:tav>
                                        <p:tav tm="100000">
                                          <p:val>
                                            <p:strVal val="#ppt_w"/>
                                          </p:val>
                                        </p:tav>
                                      </p:tavLst>
                                    </p:anim>
                                    <p:anim calcmode="lin" valueType="num">
                                      <p:cBhvr additive="repl">
                                        <p:cTn dur="500" fill="hold" id="108"/>
                                        <p:tgtEl>
                                          <p:spTgt spid="46">
                                            <p:txEl>
                                              <p:pRg end="360" st="285"/>
                                            </p:txEl>
                                          </p:spTgt>
                                        </p:tgtEl>
                                        <p:attrNameLst>
                                          <p:attrName/>
                                        </p:attrNameLst>
                                      </p:cBhvr>
                                      <p:tavLst>
                                        <p:tav tm="0">
                                          <p:val/>
                                        </p:tav>
                                        <p:tav tm="100000">
                                          <p:val>
                                            <p:strVal val="#ppt_h"/>
                                          </p:val>
                                        </p:tav>
                                      </p:tavLst>
                                    </p:anim>
                                    <p:animEffect filter="fade" transition="in">
                                      <p:cBhvr additive="repl">
                                        <p:cTn dur="500" fill="freeze" id="109"/>
                                        <p:tgtEl>
                                          <p:spTgt spid="46">
                                            <p:txEl>
                                              <p:pRg end="360" st="285"/>
                                            </p:txEl>
                                          </p:spTgt>
                                        </p:tgtEl>
                                      </p:cBhvr>
                                    </p:animEffect>
                                  </p:childTnLst>
                                </p:cTn>
                              </p:par>
                            </p:childTnLst>
                          </p:cTn>
                        </p:par>
                      </p:childTnLst>
                    </p:cTn>
                  </p:par>
                  <p:par>
                    <p:cTn fill="hold" id="110">
                      <p:stCondLst>
                        <p:cond delay="indefinite"/>
                      </p:stCondLst>
                      <p:childTnLst>
                        <p:par>
                          <p:cTn fill="hold" id="111">
                            <p:stCondLst>
                              <p:cond delay="0"/>
                            </p:stCondLst>
                            <p:childTnLst>
                              <p:par>
                                <p:cTn fill="hold" id="112" nodeType="clickEffect" presetClass="entr" presetID="53" presetSubtype="16">
                                  <p:stCondLst>
                                    <p:cond delay="0"/>
                                  </p:stCondLst>
                                  <p:childTnLst>
                                    <p:set>
                                      <p:cBhvr>
                                        <p:cTn dur="1" fill="hold" id="113">
                                          <p:stCondLst>
                                            <p:cond delay="0"/>
                                          </p:stCondLst>
                                        </p:cTn>
                                        <p:tgtEl>
                                          <p:spTgt spid="46">
                                            <p:txEl>
                                              <p:pRg end="435" st="360"/>
                                            </p:txEl>
                                          </p:spTgt>
                                        </p:tgtEl>
                                        <p:attrNameLst>
                                          <p:attrName>style.visibility</p:attrName>
                                        </p:attrNameLst>
                                      </p:cBhvr>
                                      <p:to>
                                        <p:strVal val="visible"/>
                                      </p:to>
                                    </p:set>
                                    <p:anim calcmode="lin" valueType="num">
                                      <p:cBhvr additive="repl">
                                        <p:cTn dur="500" fill="hold" id="114"/>
                                        <p:tgtEl>
                                          <p:spTgt spid="46">
                                            <p:txEl>
                                              <p:pRg end="435" st="360"/>
                                            </p:txEl>
                                          </p:spTgt>
                                        </p:tgtEl>
                                        <p:attrNameLst>
                                          <p:attrName/>
                                        </p:attrNameLst>
                                      </p:cBhvr>
                                      <p:tavLst>
                                        <p:tav tm="0">
                                          <p:val/>
                                        </p:tav>
                                        <p:tav tm="100000">
                                          <p:val>
                                            <p:strVal val="#ppt_w"/>
                                          </p:val>
                                        </p:tav>
                                      </p:tavLst>
                                    </p:anim>
                                    <p:anim calcmode="lin" valueType="num">
                                      <p:cBhvr additive="repl">
                                        <p:cTn dur="500" fill="hold" id="115"/>
                                        <p:tgtEl>
                                          <p:spTgt spid="46">
                                            <p:txEl>
                                              <p:pRg end="435" st="360"/>
                                            </p:txEl>
                                          </p:spTgt>
                                        </p:tgtEl>
                                        <p:attrNameLst>
                                          <p:attrName/>
                                        </p:attrNameLst>
                                      </p:cBhvr>
                                      <p:tavLst>
                                        <p:tav tm="0">
                                          <p:val/>
                                        </p:tav>
                                        <p:tav tm="100000">
                                          <p:val>
                                            <p:strVal val="#ppt_h"/>
                                          </p:val>
                                        </p:tav>
                                      </p:tavLst>
                                    </p:anim>
                                    <p:animEffect filter="fade" transition="in">
                                      <p:cBhvr additive="repl">
                                        <p:cTn dur="500" fill="freeze" id="116"/>
                                        <p:tgtEl>
                                          <p:spTgt spid="46">
                                            <p:txEl>
                                              <p:pRg end="435" st="36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49" name="TextShape 1"/>
          <p:cNvSpPr txBox="1"/>
          <p:nvPr/>
        </p:nvSpPr>
        <p:spPr>
          <a:xfrm>
            <a:off x="380880" y="1219320"/>
            <a:ext cx="8686440" cy="4952520"/>
          </a:xfrm>
          <a:prstGeom prst="rect">
            <a:avLst/>
          </a:prstGeom>
        </p:spPr>
        <p:txBody>
          <a:bodyPr/>
          <a:p>
            <a:pPr algn="just">
              <a:lnSpc>
                <a:spcPct val="100000"/>
              </a:lnSpc>
            </a:pPr>
            <a:r>
              <a:rPr lang="en-US" sz="3200">
                <a:solidFill>
                  <a:srgbClr val="000000"/>
                </a:solidFill>
                <a:latin typeface="Calibri"/>
              </a:rPr>
              <a:t>Provide your users with a system that is: </a:t>
            </a:r>
            <a:endParaRPr/>
          </a:p>
          <a:p>
            <a:pPr algn="ctr">
              <a:lnSpc>
                <a:spcPct val="100000"/>
              </a:lnSpc>
            </a:pPr>
            <a:r>
              <a:rPr b="1" lang="en-US" sz="3200">
                <a:solidFill>
                  <a:srgbClr val="000000"/>
                </a:solidFill>
                <a:latin typeface="Calibri"/>
              </a:rPr>
              <a:t>Fast</a:t>
            </a:r>
            <a:endParaRPr/>
          </a:p>
          <a:p>
            <a:pPr algn="just">
              <a:lnSpc>
                <a:spcPct val="100000"/>
              </a:lnSpc>
              <a:buFont typeface="Arial"/>
              <a:buAutoNum type="arabicPeriod"/>
            </a:pPr>
            <a:r>
              <a:rPr lang="en-US" sz="2000">
                <a:solidFill>
                  <a:srgbClr val="000000"/>
                </a:solidFill>
                <a:latin typeface="Calibri"/>
              </a:rPr>
              <a:t>Maximize your connection with your ISP</a:t>
            </a:r>
            <a:endParaRPr/>
          </a:p>
          <a:p>
            <a:pPr algn="just" lvl="1">
              <a:lnSpc>
                <a:spcPct val="100000"/>
              </a:lnSpc>
              <a:buSzPct val="25000"/>
              <a:buFont typeface="StarSymbol"/>
              <a:buChar char=""/>
            </a:pPr>
            <a:r>
              <a:rPr lang="en-US" sz="2000">
                <a:solidFill>
                  <a:srgbClr val="000000"/>
                </a:solidFill>
                <a:latin typeface="Calibri"/>
              </a:rPr>
              <a:t>Check to see if you are getting the advertised speed</a:t>
            </a:r>
            <a:endParaRPr/>
          </a:p>
          <a:p>
            <a:pPr algn="just" lvl="1">
              <a:lnSpc>
                <a:spcPct val="100000"/>
              </a:lnSpc>
              <a:buSzPct val="25000"/>
              <a:buFont typeface="StarSymbol"/>
              <a:buChar char=""/>
            </a:pPr>
            <a:r>
              <a:rPr lang="en-US" sz="2000">
                <a:solidFill>
                  <a:srgbClr val="000000"/>
                </a:solidFill>
                <a:latin typeface="Calibri"/>
              </a:rPr>
              <a:t>If possible subscribe to a faster service with your ISP</a:t>
            </a:r>
            <a:endParaRPr/>
          </a:p>
          <a:p>
            <a:pPr algn="just" lvl="1">
              <a:lnSpc>
                <a:spcPct val="100000"/>
              </a:lnSpc>
              <a:buSzPct val="25000"/>
              <a:buFont typeface="StarSymbol"/>
              <a:buChar char=""/>
            </a:pPr>
            <a:r>
              <a:rPr lang="en-US" sz="2000">
                <a:solidFill>
                  <a:srgbClr val="000000"/>
                </a:solidFill>
                <a:latin typeface="Calibri"/>
              </a:rPr>
              <a:t>Check to see if there are other ISPs available</a:t>
            </a:r>
            <a:endParaRPr/>
          </a:p>
          <a:p>
            <a:pPr algn="just" lvl="1">
              <a:lnSpc>
                <a:spcPct val="100000"/>
              </a:lnSpc>
              <a:buSzPct val="25000"/>
              <a:buFont typeface="StarSymbol"/>
              <a:buChar char=""/>
            </a:pPr>
            <a:r>
              <a:rPr lang="en-US" sz="2000">
                <a:solidFill>
                  <a:srgbClr val="000000"/>
                </a:solidFill>
                <a:latin typeface="Calibri"/>
              </a:rPr>
              <a:t>Check the wiring</a:t>
            </a:r>
            <a:endParaRPr/>
          </a:p>
          <a:p>
            <a:pPr algn="just" lvl="1">
              <a:lnSpc>
                <a:spcPct val="100000"/>
              </a:lnSpc>
              <a:buSzPct val="25000"/>
              <a:buFont typeface="StarSymbol"/>
              <a:buChar char=""/>
            </a:pPr>
            <a:r>
              <a:rPr lang="en-US" sz="2000">
                <a:solidFill>
                  <a:srgbClr val="000000"/>
                </a:solidFill>
                <a:latin typeface="Calibri"/>
              </a:rPr>
              <a:t>Eliminate unnecessary devices in the path.</a:t>
            </a:r>
            <a:endParaRPr/>
          </a:p>
          <a:p>
            <a:pPr algn="just">
              <a:lnSpc>
                <a:spcPct val="100000"/>
              </a:lnSpc>
            </a:pPr>
            <a:endParaRPr/>
          </a:p>
          <a:p>
            <a:pPr algn="just">
              <a:lnSpc>
                <a:spcPct val="100000"/>
              </a:lnSpc>
              <a:buFont typeface="Arial"/>
              <a:buAutoNum type="arabicPeriod"/>
            </a:pPr>
            <a:r>
              <a:rPr lang="en-US" sz="2000">
                <a:solidFill>
                  <a:srgbClr val="000000"/>
                </a:solidFill>
                <a:latin typeface="Calibri"/>
              </a:rPr>
              <a:t>Use Multiple Internet connections</a:t>
            </a:r>
            <a:endParaRPr/>
          </a:p>
          <a:p>
            <a:pPr algn="just" lvl="1">
              <a:lnSpc>
                <a:spcPct val="100000"/>
              </a:lnSpc>
              <a:buSzPct val="25000"/>
              <a:buFont typeface="StarSymbol"/>
              <a:buChar char=""/>
            </a:pPr>
            <a:r>
              <a:rPr lang="en-US" sz="2000">
                <a:solidFill>
                  <a:srgbClr val="000000"/>
                </a:solidFill>
                <a:latin typeface="Calibri"/>
              </a:rPr>
              <a:t> </a:t>
            </a:r>
            <a:r>
              <a:rPr lang="en-US" sz="2000">
                <a:solidFill>
                  <a:srgbClr val="000000"/>
                </a:solidFill>
                <a:latin typeface="Calibri"/>
              </a:rPr>
              <a:t>	</a:t>
            </a:r>
            <a:r>
              <a:rPr lang="en-US" sz="2000">
                <a:solidFill>
                  <a:srgbClr val="000000"/>
                </a:solidFill>
                <a:latin typeface="Calibri"/>
              </a:rPr>
              <a:t>Load balancing to increase bandwidth</a:t>
            </a:r>
            <a:endParaRPr/>
          </a:p>
          <a:p>
            <a:pPr algn="just" lvl="1">
              <a:lnSpc>
                <a:spcPct val="100000"/>
              </a:lnSpc>
              <a:buSzPct val="25000"/>
              <a:buFont typeface="StarSymbol"/>
              <a:buChar char=""/>
            </a:pPr>
            <a:r>
              <a:rPr lang="en-US" sz="2000">
                <a:solidFill>
                  <a:srgbClr val="000000"/>
                </a:solidFill>
                <a:latin typeface="Calibri"/>
              </a:rPr>
              <a:t>Failover for redundancy</a:t>
            </a:r>
            <a:endParaRPr/>
          </a:p>
          <a:p>
            <a:pPr algn="just" lvl="1">
              <a:lnSpc>
                <a:spcPct val="100000"/>
              </a:lnSpc>
              <a:buSzPct val="25000"/>
              <a:buFont typeface="StarSymbol"/>
              <a:buChar char=""/>
            </a:pPr>
            <a:r>
              <a:rPr lang="en-US" sz="2000">
                <a:solidFill>
                  <a:srgbClr val="000000"/>
                </a:solidFill>
                <a:latin typeface="Calibri"/>
              </a:rPr>
              <a:t>Multiple ISPs for even better redundancy</a:t>
            </a:r>
            <a:endParaRPr/>
          </a:p>
          <a:p>
            <a:pPr algn="just">
              <a:lnSpc>
                <a:spcPct val="100000"/>
              </a:lnSpc>
            </a:pPr>
            <a:endParaRPr/>
          </a:p>
        </p:txBody>
      </p:sp>
      <p:pic>
        <p:nvPicPr>
          <p:cNvPr descr="" id="50" name="Picture 3"/>
          <p:cNvPicPr/>
          <p:nvPr/>
        </p:nvPicPr>
        <p:blipFill>
          <a:blip r:embed="rId2"/>
          <a:stretch>
            <a:fillRect/>
          </a:stretch>
        </p:blipFill>
        <p:spPr>
          <a:xfrm>
            <a:off x="152280" y="6477120"/>
            <a:ext cx="1142640" cy="277200"/>
          </a:xfrm>
          <a:prstGeom prst="rect">
            <a:avLst/>
          </a:prstGeom>
        </p:spPr>
      </p:pic>
      <p:sp>
        <p:nvSpPr>
          <p:cNvPr id="51" name="TextShape 2"/>
          <p:cNvSpPr txBox="1"/>
          <p:nvPr/>
        </p:nvSpPr>
        <p:spPr>
          <a:xfrm>
            <a:off x="76320" y="228600"/>
            <a:ext cx="8838720" cy="1142640"/>
          </a:xfrm>
          <a:prstGeom prst="rect">
            <a:avLst/>
          </a:prstGeom>
        </p:spPr>
        <p:txBody>
          <a:bodyPr anchor="ctr"/>
          <a:p>
            <a:pPr algn="ctr">
              <a:lnSpc>
                <a:spcPct val="100000"/>
              </a:lnSpc>
            </a:pPr>
            <a:r>
              <a:rPr b="1" lang="en-US" sz="4400">
                <a:solidFill>
                  <a:srgbClr val="ffffff"/>
                </a:solidFill>
                <a:latin typeface="Calibri"/>
              </a:rPr>
              <a:t>Setting Up Your System for Success</a:t>
            </a:r>
            <a:endParaRPr/>
          </a:p>
        </p:txBody>
      </p:sp>
    </p:spTree>
  </p:cSld>
  <p:timing>
    <p:tnLst>
      <p:par>
        <p:cTn dur="indefinite" id="117" nodeType="tmRoot" restart="never">
          <p:childTnLst>
            <p:seq>
              <p:cTn dur="indefinite" id="118" nodeType="mainSeq">
                <p:childTnLst>
                  <p:par>
                    <p:cTn fill="hold" id="119">
                      <p:stCondLst>
                        <p:cond delay="indefinite"/>
                      </p:stCondLst>
                      <p:childTnLst>
                        <p:par>
                          <p:cTn fill="hold" id="120">
                            <p:stCondLst>
                              <p:cond delay="0"/>
                            </p:stCondLst>
                            <p:childTnLst>
                              <p:par>
                                <p:cTn fill="hold" id="121" nodeType="clickEffect" presetClass="entr" presetID="53" presetSubtype="16">
                                  <p:stCondLst>
                                    <p:cond delay="0"/>
                                  </p:stCondLst>
                                  <p:childTnLst>
                                    <p:set>
                                      <p:cBhvr>
                                        <p:cTn dur="1" fill="hold" id="122">
                                          <p:stCondLst>
                                            <p:cond delay="0"/>
                                          </p:stCondLst>
                                        </p:cTn>
                                        <p:tgtEl>
                                          <p:spTgt spid="49">
                                            <p:txEl>
                                              <p:pRg end="43" st="0"/>
                                            </p:txEl>
                                          </p:spTgt>
                                        </p:tgtEl>
                                        <p:attrNameLst>
                                          <p:attrName>style.visibility</p:attrName>
                                        </p:attrNameLst>
                                      </p:cBhvr>
                                      <p:to>
                                        <p:strVal val="visible"/>
                                      </p:to>
                                    </p:set>
                                    <p:anim calcmode="lin" valueType="num">
                                      <p:cBhvr additive="repl">
                                        <p:cTn dur="500" fill="hold" id="123"/>
                                        <p:tgtEl>
                                          <p:spTgt spid="49">
                                            <p:txEl>
                                              <p:pRg end="43" st="0"/>
                                            </p:txEl>
                                          </p:spTgt>
                                        </p:tgtEl>
                                        <p:attrNameLst>
                                          <p:attrName/>
                                        </p:attrNameLst>
                                      </p:cBhvr>
                                      <p:tavLst>
                                        <p:tav tm="0">
                                          <p:val/>
                                        </p:tav>
                                        <p:tav tm="100000">
                                          <p:val>
                                            <p:strVal val="#ppt_w"/>
                                          </p:val>
                                        </p:tav>
                                      </p:tavLst>
                                    </p:anim>
                                    <p:anim calcmode="lin" valueType="num">
                                      <p:cBhvr additive="repl">
                                        <p:cTn dur="500" fill="hold" id="124"/>
                                        <p:tgtEl>
                                          <p:spTgt spid="49">
                                            <p:txEl>
                                              <p:pRg end="43" st="0"/>
                                            </p:txEl>
                                          </p:spTgt>
                                        </p:tgtEl>
                                        <p:attrNameLst>
                                          <p:attrName/>
                                        </p:attrNameLst>
                                      </p:cBhvr>
                                      <p:tavLst>
                                        <p:tav tm="0">
                                          <p:val/>
                                        </p:tav>
                                        <p:tav tm="100000">
                                          <p:val>
                                            <p:strVal val="#ppt_h"/>
                                          </p:val>
                                        </p:tav>
                                      </p:tavLst>
                                    </p:anim>
                                    <p:animEffect filter="fade" transition="in">
                                      <p:cBhvr additive="repl">
                                        <p:cTn dur="500" fill="freeze" id="125"/>
                                        <p:tgtEl>
                                          <p:spTgt spid="49">
                                            <p:txEl>
                                              <p:pRg end="43" st="0"/>
                                            </p:txEl>
                                          </p:spTgt>
                                        </p:tgtEl>
                                      </p:cBhvr>
                                    </p:animEffect>
                                  </p:childTnLst>
                                </p:cTn>
                              </p:par>
                            </p:childTnLst>
                          </p:cTn>
                        </p:par>
                      </p:childTnLst>
                    </p:cTn>
                  </p:par>
                  <p:par>
                    <p:cTn fill="hold" id="126">
                      <p:stCondLst>
                        <p:cond delay="indefinite"/>
                      </p:stCondLst>
                      <p:childTnLst>
                        <p:par>
                          <p:cTn fill="hold" id="127">
                            <p:stCondLst>
                              <p:cond delay="0"/>
                            </p:stCondLst>
                            <p:childTnLst>
                              <p:par>
                                <p:cTn fill="hold" id="128" nodeType="clickEffect" presetClass="entr" presetID="53" presetSubtype="16">
                                  <p:stCondLst>
                                    <p:cond delay="0"/>
                                  </p:stCondLst>
                                  <p:childTnLst>
                                    <p:set>
                                      <p:cBhvr>
                                        <p:cTn dur="1" fill="hold" id="129">
                                          <p:stCondLst>
                                            <p:cond delay="0"/>
                                          </p:stCondLst>
                                        </p:cTn>
                                        <p:tgtEl>
                                          <p:spTgt spid="49">
                                            <p:txEl>
                                              <p:pRg end="48" st="43"/>
                                            </p:txEl>
                                          </p:spTgt>
                                        </p:tgtEl>
                                        <p:attrNameLst>
                                          <p:attrName>style.visibility</p:attrName>
                                        </p:attrNameLst>
                                      </p:cBhvr>
                                      <p:to>
                                        <p:strVal val="visible"/>
                                      </p:to>
                                    </p:set>
                                    <p:anim calcmode="lin" valueType="num">
                                      <p:cBhvr additive="repl">
                                        <p:cTn dur="500" fill="hold" id="130"/>
                                        <p:tgtEl>
                                          <p:spTgt spid="49">
                                            <p:txEl>
                                              <p:pRg end="48" st="43"/>
                                            </p:txEl>
                                          </p:spTgt>
                                        </p:tgtEl>
                                        <p:attrNameLst>
                                          <p:attrName/>
                                        </p:attrNameLst>
                                      </p:cBhvr>
                                      <p:tavLst>
                                        <p:tav tm="0">
                                          <p:val/>
                                        </p:tav>
                                        <p:tav tm="100000">
                                          <p:val>
                                            <p:strVal val="#ppt_w"/>
                                          </p:val>
                                        </p:tav>
                                      </p:tavLst>
                                    </p:anim>
                                    <p:anim calcmode="lin" valueType="num">
                                      <p:cBhvr additive="repl">
                                        <p:cTn dur="500" fill="hold" id="131"/>
                                        <p:tgtEl>
                                          <p:spTgt spid="49">
                                            <p:txEl>
                                              <p:pRg end="48" st="43"/>
                                            </p:txEl>
                                          </p:spTgt>
                                        </p:tgtEl>
                                        <p:attrNameLst>
                                          <p:attrName/>
                                        </p:attrNameLst>
                                      </p:cBhvr>
                                      <p:tavLst>
                                        <p:tav tm="0">
                                          <p:val/>
                                        </p:tav>
                                        <p:tav tm="100000">
                                          <p:val>
                                            <p:strVal val="#ppt_h"/>
                                          </p:val>
                                        </p:tav>
                                      </p:tavLst>
                                    </p:anim>
                                    <p:animEffect filter="fade" transition="in">
                                      <p:cBhvr additive="repl">
                                        <p:cTn dur="500" fill="freeze" id="132"/>
                                        <p:tgtEl>
                                          <p:spTgt spid="49">
                                            <p:txEl>
                                              <p:pRg end="48" st="43"/>
                                            </p:txEl>
                                          </p:spTgt>
                                        </p:tgtEl>
                                      </p:cBhvr>
                                    </p:animEffect>
                                  </p:childTnLst>
                                </p:cTn>
                              </p:par>
                            </p:childTnLst>
                          </p:cTn>
                        </p:par>
                      </p:childTnLst>
                    </p:cTn>
                  </p:par>
                  <p:par>
                    <p:cTn fill="hold" id="133">
                      <p:stCondLst>
                        <p:cond delay="indefinite"/>
                      </p:stCondLst>
                      <p:childTnLst>
                        <p:par>
                          <p:cTn fill="hold" id="134">
                            <p:stCondLst>
                              <p:cond delay="0"/>
                            </p:stCondLst>
                            <p:childTnLst>
                              <p:par>
                                <p:cTn fill="hold" id="135" nodeType="clickEffect" presetClass="entr" presetID="53" presetSubtype="16">
                                  <p:stCondLst>
                                    <p:cond delay="0"/>
                                  </p:stCondLst>
                                  <p:childTnLst>
                                    <p:set>
                                      <p:cBhvr>
                                        <p:cTn dur="1" fill="hold" id="136">
                                          <p:stCondLst>
                                            <p:cond delay="0"/>
                                          </p:stCondLst>
                                        </p:cTn>
                                        <p:tgtEl>
                                          <p:spTgt spid="49">
                                            <p:txEl>
                                              <p:pRg end="87" st="48"/>
                                            </p:txEl>
                                          </p:spTgt>
                                        </p:tgtEl>
                                        <p:attrNameLst>
                                          <p:attrName>style.visibility</p:attrName>
                                        </p:attrNameLst>
                                      </p:cBhvr>
                                      <p:to>
                                        <p:strVal val="visible"/>
                                      </p:to>
                                    </p:set>
                                    <p:anim calcmode="lin" valueType="num">
                                      <p:cBhvr additive="repl">
                                        <p:cTn dur="500" fill="hold" id="137"/>
                                        <p:tgtEl>
                                          <p:spTgt spid="49">
                                            <p:txEl>
                                              <p:pRg end="87" st="48"/>
                                            </p:txEl>
                                          </p:spTgt>
                                        </p:tgtEl>
                                        <p:attrNameLst>
                                          <p:attrName/>
                                        </p:attrNameLst>
                                      </p:cBhvr>
                                      <p:tavLst>
                                        <p:tav tm="0">
                                          <p:val/>
                                        </p:tav>
                                        <p:tav tm="100000">
                                          <p:val>
                                            <p:strVal val="#ppt_w"/>
                                          </p:val>
                                        </p:tav>
                                      </p:tavLst>
                                    </p:anim>
                                    <p:anim calcmode="lin" valueType="num">
                                      <p:cBhvr additive="repl">
                                        <p:cTn dur="500" fill="hold" id="138"/>
                                        <p:tgtEl>
                                          <p:spTgt spid="49">
                                            <p:txEl>
                                              <p:pRg end="87" st="48"/>
                                            </p:txEl>
                                          </p:spTgt>
                                        </p:tgtEl>
                                        <p:attrNameLst>
                                          <p:attrName/>
                                        </p:attrNameLst>
                                      </p:cBhvr>
                                      <p:tavLst>
                                        <p:tav tm="0">
                                          <p:val/>
                                        </p:tav>
                                        <p:tav tm="100000">
                                          <p:val>
                                            <p:strVal val="#ppt_h"/>
                                          </p:val>
                                        </p:tav>
                                      </p:tavLst>
                                    </p:anim>
                                    <p:animEffect filter="fade" transition="in">
                                      <p:cBhvr additive="repl">
                                        <p:cTn dur="500" fill="freeze" id="139"/>
                                        <p:tgtEl>
                                          <p:spTgt spid="49">
                                            <p:txEl>
                                              <p:pRg end="87" st="48"/>
                                            </p:txEl>
                                          </p:spTgt>
                                        </p:tgtEl>
                                      </p:cBhvr>
                                    </p:animEffect>
                                  </p:childTnLst>
                                </p:cTn>
                              </p:par>
                              <p:par>
                                <p:cTn fill="hold" id="140" nodeType="withEffect" presetClass="entr" presetID="53" presetSubtype="16">
                                  <p:stCondLst>
                                    <p:cond delay="0"/>
                                  </p:stCondLst>
                                  <p:childTnLst>
                                    <p:set>
                                      <p:cBhvr>
                                        <p:cTn dur="1" fill="hold" id="141">
                                          <p:stCondLst>
                                            <p:cond delay="0"/>
                                          </p:stCondLst>
                                        </p:cTn>
                                        <p:tgtEl>
                                          <p:spTgt spid="49">
                                            <p:txEl>
                                              <p:pRg end="140" st="87"/>
                                            </p:txEl>
                                          </p:spTgt>
                                        </p:tgtEl>
                                        <p:attrNameLst>
                                          <p:attrName>style.visibility</p:attrName>
                                        </p:attrNameLst>
                                      </p:cBhvr>
                                      <p:to>
                                        <p:strVal val="visible"/>
                                      </p:to>
                                    </p:set>
                                    <p:anim calcmode="lin" valueType="num">
                                      <p:cBhvr additive="repl">
                                        <p:cTn dur="500" fill="hold" id="142"/>
                                        <p:tgtEl>
                                          <p:spTgt spid="49">
                                            <p:txEl>
                                              <p:pRg end="140" st="87"/>
                                            </p:txEl>
                                          </p:spTgt>
                                        </p:tgtEl>
                                        <p:attrNameLst>
                                          <p:attrName/>
                                        </p:attrNameLst>
                                      </p:cBhvr>
                                      <p:tavLst>
                                        <p:tav tm="0">
                                          <p:val/>
                                        </p:tav>
                                        <p:tav tm="100000">
                                          <p:val>
                                            <p:strVal val="#ppt_w"/>
                                          </p:val>
                                        </p:tav>
                                      </p:tavLst>
                                    </p:anim>
                                    <p:anim calcmode="lin" valueType="num">
                                      <p:cBhvr additive="repl">
                                        <p:cTn dur="500" fill="hold" id="143"/>
                                        <p:tgtEl>
                                          <p:spTgt spid="49">
                                            <p:txEl>
                                              <p:pRg end="140" st="87"/>
                                            </p:txEl>
                                          </p:spTgt>
                                        </p:tgtEl>
                                        <p:attrNameLst>
                                          <p:attrName/>
                                        </p:attrNameLst>
                                      </p:cBhvr>
                                      <p:tavLst>
                                        <p:tav tm="0">
                                          <p:val/>
                                        </p:tav>
                                        <p:tav tm="100000">
                                          <p:val>
                                            <p:strVal val="#ppt_h"/>
                                          </p:val>
                                        </p:tav>
                                      </p:tavLst>
                                    </p:anim>
                                    <p:animEffect filter="fade" transition="in">
                                      <p:cBhvr additive="repl">
                                        <p:cTn dur="500" fill="freeze" id="144"/>
                                        <p:tgtEl>
                                          <p:spTgt spid="49">
                                            <p:txEl>
                                              <p:pRg end="140" st="87"/>
                                            </p:txEl>
                                          </p:spTgt>
                                        </p:tgtEl>
                                      </p:cBhvr>
                                    </p:animEffect>
                                  </p:childTnLst>
                                </p:cTn>
                              </p:par>
                              <p:par>
                                <p:cTn fill="hold" id="145" nodeType="withEffect" presetClass="entr" presetID="53" presetSubtype="16">
                                  <p:stCondLst>
                                    <p:cond delay="0"/>
                                  </p:stCondLst>
                                  <p:childTnLst>
                                    <p:set>
                                      <p:cBhvr>
                                        <p:cTn dur="1" fill="hold" id="146">
                                          <p:stCondLst>
                                            <p:cond delay="0"/>
                                          </p:stCondLst>
                                        </p:cTn>
                                        <p:tgtEl>
                                          <p:spTgt spid="49">
                                            <p:txEl>
                                              <p:pRg end="196" st="140"/>
                                            </p:txEl>
                                          </p:spTgt>
                                        </p:tgtEl>
                                        <p:attrNameLst>
                                          <p:attrName>style.visibility</p:attrName>
                                        </p:attrNameLst>
                                      </p:cBhvr>
                                      <p:to>
                                        <p:strVal val="visible"/>
                                      </p:to>
                                    </p:set>
                                    <p:anim calcmode="lin" valueType="num">
                                      <p:cBhvr additive="repl">
                                        <p:cTn dur="500" fill="hold" id="147"/>
                                        <p:tgtEl>
                                          <p:spTgt spid="49">
                                            <p:txEl>
                                              <p:pRg end="196" st="140"/>
                                            </p:txEl>
                                          </p:spTgt>
                                        </p:tgtEl>
                                        <p:attrNameLst>
                                          <p:attrName/>
                                        </p:attrNameLst>
                                      </p:cBhvr>
                                      <p:tavLst>
                                        <p:tav tm="0">
                                          <p:val/>
                                        </p:tav>
                                        <p:tav tm="100000">
                                          <p:val>
                                            <p:strVal val="#ppt_w"/>
                                          </p:val>
                                        </p:tav>
                                      </p:tavLst>
                                    </p:anim>
                                    <p:anim calcmode="lin" valueType="num">
                                      <p:cBhvr additive="repl">
                                        <p:cTn dur="500" fill="hold" id="148"/>
                                        <p:tgtEl>
                                          <p:spTgt spid="49">
                                            <p:txEl>
                                              <p:pRg end="196" st="140"/>
                                            </p:txEl>
                                          </p:spTgt>
                                        </p:tgtEl>
                                        <p:attrNameLst>
                                          <p:attrName/>
                                        </p:attrNameLst>
                                      </p:cBhvr>
                                      <p:tavLst>
                                        <p:tav tm="0">
                                          <p:val/>
                                        </p:tav>
                                        <p:tav tm="100000">
                                          <p:val>
                                            <p:strVal val="#ppt_h"/>
                                          </p:val>
                                        </p:tav>
                                      </p:tavLst>
                                    </p:anim>
                                    <p:animEffect filter="fade" transition="in">
                                      <p:cBhvr additive="repl">
                                        <p:cTn dur="500" fill="freeze" id="149"/>
                                        <p:tgtEl>
                                          <p:spTgt spid="49">
                                            <p:txEl>
                                              <p:pRg end="196" st="140"/>
                                            </p:txEl>
                                          </p:spTgt>
                                        </p:tgtEl>
                                      </p:cBhvr>
                                    </p:animEffect>
                                  </p:childTnLst>
                                </p:cTn>
                              </p:par>
                              <p:par>
                                <p:cTn fill="hold" id="150" nodeType="withEffect" presetClass="entr" presetID="53" presetSubtype="16">
                                  <p:stCondLst>
                                    <p:cond delay="0"/>
                                  </p:stCondLst>
                                  <p:childTnLst>
                                    <p:set>
                                      <p:cBhvr>
                                        <p:cTn dur="1" fill="hold" id="151">
                                          <p:stCondLst>
                                            <p:cond delay="0"/>
                                          </p:stCondLst>
                                        </p:cTn>
                                        <p:tgtEl>
                                          <p:spTgt spid="49">
                                            <p:txEl>
                                              <p:pRg end="243" st="196"/>
                                            </p:txEl>
                                          </p:spTgt>
                                        </p:tgtEl>
                                        <p:attrNameLst>
                                          <p:attrName>style.visibility</p:attrName>
                                        </p:attrNameLst>
                                      </p:cBhvr>
                                      <p:to>
                                        <p:strVal val="visible"/>
                                      </p:to>
                                    </p:set>
                                    <p:anim calcmode="lin" valueType="num">
                                      <p:cBhvr additive="repl">
                                        <p:cTn dur="500" fill="hold" id="152"/>
                                        <p:tgtEl>
                                          <p:spTgt spid="49">
                                            <p:txEl>
                                              <p:pRg end="243" st="196"/>
                                            </p:txEl>
                                          </p:spTgt>
                                        </p:tgtEl>
                                        <p:attrNameLst>
                                          <p:attrName/>
                                        </p:attrNameLst>
                                      </p:cBhvr>
                                      <p:tavLst>
                                        <p:tav tm="0">
                                          <p:val/>
                                        </p:tav>
                                        <p:tav tm="100000">
                                          <p:val>
                                            <p:strVal val="#ppt_w"/>
                                          </p:val>
                                        </p:tav>
                                      </p:tavLst>
                                    </p:anim>
                                    <p:anim calcmode="lin" valueType="num">
                                      <p:cBhvr additive="repl">
                                        <p:cTn dur="500" fill="hold" id="153"/>
                                        <p:tgtEl>
                                          <p:spTgt spid="49">
                                            <p:txEl>
                                              <p:pRg end="243" st="196"/>
                                            </p:txEl>
                                          </p:spTgt>
                                        </p:tgtEl>
                                        <p:attrNameLst>
                                          <p:attrName/>
                                        </p:attrNameLst>
                                      </p:cBhvr>
                                      <p:tavLst>
                                        <p:tav tm="0">
                                          <p:val/>
                                        </p:tav>
                                        <p:tav tm="100000">
                                          <p:val>
                                            <p:strVal val="#ppt_h"/>
                                          </p:val>
                                        </p:tav>
                                      </p:tavLst>
                                    </p:anim>
                                    <p:animEffect filter="fade" transition="in">
                                      <p:cBhvr additive="repl">
                                        <p:cTn dur="500" fill="freeze" id="154"/>
                                        <p:tgtEl>
                                          <p:spTgt spid="49">
                                            <p:txEl>
                                              <p:pRg end="243" st="196"/>
                                            </p:txEl>
                                          </p:spTgt>
                                        </p:tgtEl>
                                      </p:cBhvr>
                                    </p:animEffect>
                                  </p:childTnLst>
                                </p:cTn>
                              </p:par>
                              <p:par>
                                <p:cTn fill="hold" id="155" nodeType="withEffect" presetClass="entr" presetID="53" presetSubtype="16">
                                  <p:stCondLst>
                                    <p:cond delay="0"/>
                                  </p:stCondLst>
                                  <p:childTnLst>
                                    <p:set>
                                      <p:cBhvr>
                                        <p:cTn dur="1" fill="hold" id="156">
                                          <p:stCondLst>
                                            <p:cond delay="0"/>
                                          </p:stCondLst>
                                        </p:cTn>
                                        <p:tgtEl>
                                          <p:spTgt spid="49">
                                            <p:txEl>
                                              <p:pRg end="260" st="243"/>
                                            </p:txEl>
                                          </p:spTgt>
                                        </p:tgtEl>
                                        <p:attrNameLst>
                                          <p:attrName>style.visibility</p:attrName>
                                        </p:attrNameLst>
                                      </p:cBhvr>
                                      <p:to>
                                        <p:strVal val="visible"/>
                                      </p:to>
                                    </p:set>
                                    <p:anim calcmode="lin" valueType="num">
                                      <p:cBhvr additive="repl">
                                        <p:cTn dur="500" fill="hold" id="157"/>
                                        <p:tgtEl>
                                          <p:spTgt spid="49">
                                            <p:txEl>
                                              <p:pRg end="260" st="243"/>
                                            </p:txEl>
                                          </p:spTgt>
                                        </p:tgtEl>
                                        <p:attrNameLst>
                                          <p:attrName/>
                                        </p:attrNameLst>
                                      </p:cBhvr>
                                      <p:tavLst>
                                        <p:tav tm="0">
                                          <p:val/>
                                        </p:tav>
                                        <p:tav tm="100000">
                                          <p:val>
                                            <p:strVal val="#ppt_w"/>
                                          </p:val>
                                        </p:tav>
                                      </p:tavLst>
                                    </p:anim>
                                    <p:anim calcmode="lin" valueType="num">
                                      <p:cBhvr additive="repl">
                                        <p:cTn dur="500" fill="hold" id="158"/>
                                        <p:tgtEl>
                                          <p:spTgt spid="49">
                                            <p:txEl>
                                              <p:pRg end="260" st="243"/>
                                            </p:txEl>
                                          </p:spTgt>
                                        </p:tgtEl>
                                        <p:attrNameLst>
                                          <p:attrName/>
                                        </p:attrNameLst>
                                      </p:cBhvr>
                                      <p:tavLst>
                                        <p:tav tm="0">
                                          <p:val/>
                                        </p:tav>
                                        <p:tav tm="100000">
                                          <p:val>
                                            <p:strVal val="#ppt_h"/>
                                          </p:val>
                                        </p:tav>
                                      </p:tavLst>
                                    </p:anim>
                                    <p:animEffect filter="fade" transition="in">
                                      <p:cBhvr additive="repl">
                                        <p:cTn dur="500" fill="freeze" id="159"/>
                                        <p:tgtEl>
                                          <p:spTgt spid="49">
                                            <p:txEl>
                                              <p:pRg end="260" st="243"/>
                                            </p:txEl>
                                          </p:spTgt>
                                        </p:tgtEl>
                                      </p:cBhvr>
                                    </p:animEffect>
                                  </p:childTnLst>
                                </p:cTn>
                              </p:par>
                              <p:par>
                                <p:cTn fill="hold" id="160" nodeType="withEffect" presetClass="entr" presetID="53" presetSubtype="16">
                                  <p:stCondLst>
                                    <p:cond delay="0"/>
                                  </p:stCondLst>
                                  <p:childTnLst>
                                    <p:set>
                                      <p:cBhvr>
                                        <p:cTn dur="1" fill="hold" id="161">
                                          <p:stCondLst>
                                            <p:cond delay="0"/>
                                          </p:stCondLst>
                                        </p:cTn>
                                        <p:tgtEl>
                                          <p:spTgt spid="49">
                                            <p:txEl>
                                              <p:pRg end="303" st="260"/>
                                            </p:txEl>
                                          </p:spTgt>
                                        </p:tgtEl>
                                        <p:attrNameLst>
                                          <p:attrName>style.visibility</p:attrName>
                                        </p:attrNameLst>
                                      </p:cBhvr>
                                      <p:to>
                                        <p:strVal val="visible"/>
                                      </p:to>
                                    </p:set>
                                    <p:anim calcmode="lin" valueType="num">
                                      <p:cBhvr additive="repl">
                                        <p:cTn dur="500" fill="hold" id="162"/>
                                        <p:tgtEl>
                                          <p:spTgt spid="49">
                                            <p:txEl>
                                              <p:pRg end="303" st="260"/>
                                            </p:txEl>
                                          </p:spTgt>
                                        </p:tgtEl>
                                        <p:attrNameLst>
                                          <p:attrName/>
                                        </p:attrNameLst>
                                      </p:cBhvr>
                                      <p:tavLst>
                                        <p:tav tm="0">
                                          <p:val/>
                                        </p:tav>
                                        <p:tav tm="100000">
                                          <p:val>
                                            <p:strVal val="#ppt_w"/>
                                          </p:val>
                                        </p:tav>
                                      </p:tavLst>
                                    </p:anim>
                                    <p:anim calcmode="lin" valueType="num">
                                      <p:cBhvr additive="repl">
                                        <p:cTn dur="500" fill="hold" id="163"/>
                                        <p:tgtEl>
                                          <p:spTgt spid="49">
                                            <p:txEl>
                                              <p:pRg end="303" st="260"/>
                                            </p:txEl>
                                          </p:spTgt>
                                        </p:tgtEl>
                                        <p:attrNameLst>
                                          <p:attrName/>
                                        </p:attrNameLst>
                                      </p:cBhvr>
                                      <p:tavLst>
                                        <p:tav tm="0">
                                          <p:val/>
                                        </p:tav>
                                        <p:tav tm="100000">
                                          <p:val>
                                            <p:strVal val="#ppt_h"/>
                                          </p:val>
                                        </p:tav>
                                      </p:tavLst>
                                    </p:anim>
                                    <p:animEffect filter="fade" transition="in">
                                      <p:cBhvr additive="repl">
                                        <p:cTn dur="500" fill="freeze" id="164"/>
                                        <p:tgtEl>
                                          <p:spTgt spid="49">
                                            <p:txEl>
                                              <p:pRg end="303" st="260"/>
                                            </p:txEl>
                                          </p:spTgt>
                                        </p:tgtEl>
                                      </p:cBhvr>
                                    </p:animEffect>
                                  </p:childTnLst>
                                </p:cTn>
                              </p:par>
                            </p:childTnLst>
                          </p:cTn>
                        </p:par>
                      </p:childTnLst>
                    </p:cTn>
                  </p:par>
                  <p:par>
                    <p:cTn fill="hold" id="165">
                      <p:stCondLst>
                        <p:cond delay="indefinite"/>
                      </p:stCondLst>
                      <p:childTnLst>
                        <p:par>
                          <p:cTn fill="hold" id="166">
                            <p:stCondLst>
                              <p:cond delay="0"/>
                            </p:stCondLst>
                            <p:childTnLst>
                              <p:par>
                                <p:cTn fill="hold" id="167" nodeType="clickEffect" presetClass="entr" presetID="53" presetSubtype="16">
                                  <p:stCondLst>
                                    <p:cond delay="0"/>
                                  </p:stCondLst>
                                  <p:childTnLst>
                                    <p:set>
                                      <p:cBhvr>
                                        <p:cTn dur="1" fill="hold" id="168">
                                          <p:stCondLst>
                                            <p:cond delay="0"/>
                                          </p:stCondLst>
                                        </p:cTn>
                                        <p:tgtEl>
                                          <p:spTgt spid="49">
                                            <p:txEl>
                                              <p:pRg end="338" st="304"/>
                                            </p:txEl>
                                          </p:spTgt>
                                        </p:tgtEl>
                                        <p:attrNameLst>
                                          <p:attrName>style.visibility</p:attrName>
                                        </p:attrNameLst>
                                      </p:cBhvr>
                                      <p:to>
                                        <p:strVal val="visible"/>
                                      </p:to>
                                    </p:set>
                                    <p:anim calcmode="lin" valueType="num">
                                      <p:cBhvr additive="repl">
                                        <p:cTn dur="500" fill="hold" id="169"/>
                                        <p:tgtEl>
                                          <p:spTgt spid="49">
                                            <p:txEl>
                                              <p:pRg end="338" st="304"/>
                                            </p:txEl>
                                          </p:spTgt>
                                        </p:tgtEl>
                                        <p:attrNameLst>
                                          <p:attrName/>
                                        </p:attrNameLst>
                                      </p:cBhvr>
                                      <p:tavLst>
                                        <p:tav tm="0">
                                          <p:val/>
                                        </p:tav>
                                        <p:tav tm="100000">
                                          <p:val>
                                            <p:strVal val="#ppt_w"/>
                                          </p:val>
                                        </p:tav>
                                      </p:tavLst>
                                    </p:anim>
                                    <p:anim calcmode="lin" valueType="num">
                                      <p:cBhvr additive="repl">
                                        <p:cTn dur="500" fill="hold" id="170"/>
                                        <p:tgtEl>
                                          <p:spTgt spid="49">
                                            <p:txEl>
                                              <p:pRg end="338" st="304"/>
                                            </p:txEl>
                                          </p:spTgt>
                                        </p:tgtEl>
                                        <p:attrNameLst>
                                          <p:attrName/>
                                        </p:attrNameLst>
                                      </p:cBhvr>
                                      <p:tavLst>
                                        <p:tav tm="0">
                                          <p:val/>
                                        </p:tav>
                                        <p:tav tm="100000">
                                          <p:val>
                                            <p:strVal val="#ppt_h"/>
                                          </p:val>
                                        </p:tav>
                                      </p:tavLst>
                                    </p:anim>
                                    <p:animEffect filter="fade" transition="in">
                                      <p:cBhvr additive="repl">
                                        <p:cTn dur="500" fill="freeze" id="171"/>
                                        <p:tgtEl>
                                          <p:spTgt spid="49">
                                            <p:txEl>
                                              <p:pRg end="338" st="304"/>
                                            </p:txEl>
                                          </p:spTgt>
                                        </p:tgtEl>
                                      </p:cBhvr>
                                    </p:animEffect>
                                  </p:childTnLst>
                                </p:cTn>
                              </p:par>
                              <p:par>
                                <p:cTn fill="hold" id="172" nodeType="withEffect" presetClass="entr" presetID="53" presetSubtype="16">
                                  <p:stCondLst>
                                    <p:cond delay="0"/>
                                  </p:stCondLst>
                                  <p:childTnLst>
                                    <p:set>
                                      <p:cBhvr>
                                        <p:cTn dur="1" fill="hold" id="173">
                                          <p:stCondLst>
                                            <p:cond delay="0"/>
                                          </p:stCondLst>
                                        </p:cTn>
                                        <p:tgtEl>
                                          <p:spTgt spid="49">
                                            <p:txEl>
                                              <p:pRg end="377" st="338"/>
                                            </p:txEl>
                                          </p:spTgt>
                                        </p:tgtEl>
                                        <p:attrNameLst>
                                          <p:attrName>style.visibility</p:attrName>
                                        </p:attrNameLst>
                                      </p:cBhvr>
                                      <p:to>
                                        <p:strVal val="visible"/>
                                      </p:to>
                                    </p:set>
                                    <p:anim calcmode="lin" valueType="num">
                                      <p:cBhvr additive="repl">
                                        <p:cTn dur="500" fill="hold" id="174"/>
                                        <p:tgtEl>
                                          <p:spTgt spid="49">
                                            <p:txEl>
                                              <p:pRg end="377" st="338"/>
                                            </p:txEl>
                                          </p:spTgt>
                                        </p:tgtEl>
                                        <p:attrNameLst>
                                          <p:attrName/>
                                        </p:attrNameLst>
                                      </p:cBhvr>
                                      <p:tavLst>
                                        <p:tav tm="0">
                                          <p:val/>
                                        </p:tav>
                                        <p:tav tm="100000">
                                          <p:val>
                                            <p:strVal val="#ppt_w"/>
                                          </p:val>
                                        </p:tav>
                                      </p:tavLst>
                                    </p:anim>
                                    <p:anim calcmode="lin" valueType="num">
                                      <p:cBhvr additive="repl">
                                        <p:cTn dur="500" fill="hold" id="175"/>
                                        <p:tgtEl>
                                          <p:spTgt spid="49">
                                            <p:txEl>
                                              <p:pRg end="377" st="338"/>
                                            </p:txEl>
                                          </p:spTgt>
                                        </p:tgtEl>
                                        <p:attrNameLst>
                                          <p:attrName/>
                                        </p:attrNameLst>
                                      </p:cBhvr>
                                      <p:tavLst>
                                        <p:tav tm="0">
                                          <p:val/>
                                        </p:tav>
                                        <p:tav tm="100000">
                                          <p:val>
                                            <p:strVal val="#ppt_h"/>
                                          </p:val>
                                        </p:tav>
                                      </p:tavLst>
                                    </p:anim>
                                    <p:animEffect filter="fade" transition="in">
                                      <p:cBhvr additive="repl">
                                        <p:cTn dur="500" fill="freeze" id="176"/>
                                        <p:tgtEl>
                                          <p:spTgt spid="49">
                                            <p:txEl>
                                              <p:pRg end="377" st="338"/>
                                            </p:txEl>
                                          </p:spTgt>
                                        </p:tgtEl>
                                      </p:cBhvr>
                                    </p:animEffect>
                                  </p:childTnLst>
                                </p:cTn>
                              </p:par>
                              <p:par>
                                <p:cTn fill="hold" id="177" nodeType="withEffect" presetClass="entr" presetID="53" presetSubtype="16">
                                  <p:stCondLst>
                                    <p:cond delay="0"/>
                                  </p:stCondLst>
                                  <p:childTnLst>
                                    <p:set>
                                      <p:cBhvr>
                                        <p:cTn dur="1" fill="hold" id="178">
                                          <p:stCondLst>
                                            <p:cond delay="0"/>
                                          </p:stCondLst>
                                        </p:cTn>
                                        <p:tgtEl>
                                          <p:spTgt spid="49">
                                            <p:txEl>
                                              <p:pRg end="401" st="377"/>
                                            </p:txEl>
                                          </p:spTgt>
                                        </p:tgtEl>
                                        <p:attrNameLst>
                                          <p:attrName>style.visibility</p:attrName>
                                        </p:attrNameLst>
                                      </p:cBhvr>
                                      <p:to>
                                        <p:strVal val="visible"/>
                                      </p:to>
                                    </p:set>
                                    <p:anim calcmode="lin" valueType="num">
                                      <p:cBhvr additive="repl">
                                        <p:cTn dur="500" fill="hold" id="179"/>
                                        <p:tgtEl>
                                          <p:spTgt spid="49">
                                            <p:txEl>
                                              <p:pRg end="401" st="377"/>
                                            </p:txEl>
                                          </p:spTgt>
                                        </p:tgtEl>
                                        <p:attrNameLst>
                                          <p:attrName/>
                                        </p:attrNameLst>
                                      </p:cBhvr>
                                      <p:tavLst>
                                        <p:tav tm="0">
                                          <p:val/>
                                        </p:tav>
                                        <p:tav tm="100000">
                                          <p:val>
                                            <p:strVal val="#ppt_w"/>
                                          </p:val>
                                        </p:tav>
                                      </p:tavLst>
                                    </p:anim>
                                    <p:anim calcmode="lin" valueType="num">
                                      <p:cBhvr additive="repl">
                                        <p:cTn dur="500" fill="hold" id="180"/>
                                        <p:tgtEl>
                                          <p:spTgt spid="49">
                                            <p:txEl>
                                              <p:pRg end="401" st="377"/>
                                            </p:txEl>
                                          </p:spTgt>
                                        </p:tgtEl>
                                        <p:attrNameLst>
                                          <p:attrName/>
                                        </p:attrNameLst>
                                      </p:cBhvr>
                                      <p:tavLst>
                                        <p:tav tm="0">
                                          <p:val/>
                                        </p:tav>
                                        <p:tav tm="100000">
                                          <p:val>
                                            <p:strVal val="#ppt_h"/>
                                          </p:val>
                                        </p:tav>
                                      </p:tavLst>
                                    </p:anim>
                                    <p:animEffect filter="fade" transition="in">
                                      <p:cBhvr additive="repl">
                                        <p:cTn dur="500" fill="freeze" id="181"/>
                                        <p:tgtEl>
                                          <p:spTgt spid="49">
                                            <p:txEl>
                                              <p:pRg end="401" st="377"/>
                                            </p:txEl>
                                          </p:spTgt>
                                        </p:tgtEl>
                                      </p:cBhvr>
                                    </p:animEffect>
                                  </p:childTnLst>
                                </p:cTn>
                              </p:par>
                              <p:par>
                                <p:cTn fill="hold" id="182" nodeType="withEffect" presetClass="entr" presetID="53" presetSubtype="16">
                                  <p:stCondLst>
                                    <p:cond delay="0"/>
                                  </p:stCondLst>
                                  <p:childTnLst>
                                    <p:set>
                                      <p:cBhvr>
                                        <p:cTn dur="1" fill="hold" id="183">
                                          <p:stCondLst>
                                            <p:cond delay="0"/>
                                          </p:stCondLst>
                                        </p:cTn>
                                        <p:tgtEl>
                                          <p:spTgt spid="49">
                                            <p:txEl>
                                              <p:pRg end="442" st="401"/>
                                            </p:txEl>
                                          </p:spTgt>
                                        </p:tgtEl>
                                        <p:attrNameLst>
                                          <p:attrName>style.visibility</p:attrName>
                                        </p:attrNameLst>
                                      </p:cBhvr>
                                      <p:to>
                                        <p:strVal val="visible"/>
                                      </p:to>
                                    </p:set>
                                    <p:anim calcmode="lin" valueType="num">
                                      <p:cBhvr additive="repl">
                                        <p:cTn dur="500" fill="hold" id="184"/>
                                        <p:tgtEl>
                                          <p:spTgt spid="49">
                                            <p:txEl>
                                              <p:pRg end="442" st="401"/>
                                            </p:txEl>
                                          </p:spTgt>
                                        </p:tgtEl>
                                        <p:attrNameLst>
                                          <p:attrName/>
                                        </p:attrNameLst>
                                      </p:cBhvr>
                                      <p:tavLst>
                                        <p:tav tm="0">
                                          <p:val/>
                                        </p:tav>
                                        <p:tav tm="100000">
                                          <p:val>
                                            <p:strVal val="#ppt_w"/>
                                          </p:val>
                                        </p:tav>
                                      </p:tavLst>
                                    </p:anim>
                                    <p:anim calcmode="lin" valueType="num">
                                      <p:cBhvr additive="repl">
                                        <p:cTn dur="500" fill="hold" id="185"/>
                                        <p:tgtEl>
                                          <p:spTgt spid="49">
                                            <p:txEl>
                                              <p:pRg end="442" st="401"/>
                                            </p:txEl>
                                          </p:spTgt>
                                        </p:tgtEl>
                                        <p:attrNameLst>
                                          <p:attrName/>
                                        </p:attrNameLst>
                                      </p:cBhvr>
                                      <p:tavLst>
                                        <p:tav tm="0">
                                          <p:val/>
                                        </p:tav>
                                        <p:tav tm="100000">
                                          <p:val>
                                            <p:strVal val="#ppt_h"/>
                                          </p:val>
                                        </p:tav>
                                      </p:tavLst>
                                    </p:anim>
                                    <p:animEffect filter="fade" transition="in">
                                      <p:cBhvr additive="repl">
                                        <p:cTn dur="500" fill="freeze" id="186"/>
                                        <p:tgtEl>
                                          <p:spTgt spid="49">
                                            <p:txEl>
                                              <p:pRg end="442" st="401"/>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52" name="TextShape 1"/>
          <p:cNvSpPr txBox="1"/>
          <p:nvPr/>
        </p:nvSpPr>
        <p:spPr>
          <a:xfrm>
            <a:off x="380880" y="304920"/>
            <a:ext cx="8686440" cy="5866920"/>
          </a:xfrm>
          <a:prstGeom prst="rect">
            <a:avLst/>
          </a:prstGeom>
        </p:spPr>
        <p:txBody>
          <a:bodyPr/>
          <a:p>
            <a:pPr algn="just">
              <a:lnSpc>
                <a:spcPct val="100000"/>
              </a:lnSpc>
            </a:pPr>
            <a:endParaRPr/>
          </a:p>
          <a:p>
            <a:pPr algn="just">
              <a:lnSpc>
                <a:spcPct val="100000"/>
              </a:lnSpc>
            </a:pPr>
            <a:r>
              <a:rPr b="1" lang="en-US" sz="4400">
                <a:solidFill>
                  <a:srgbClr val="ffffff"/>
                </a:solidFill>
                <a:latin typeface="Calibri"/>
              </a:rPr>
              <a:t>Managing Users</a:t>
            </a:r>
            <a:endParaRPr/>
          </a:p>
        </p:txBody>
      </p:sp>
      <p:pic>
        <p:nvPicPr>
          <p:cNvPr descr="" id="53" name="Picture 3"/>
          <p:cNvPicPr/>
          <p:nvPr/>
        </p:nvPicPr>
        <p:blipFill>
          <a:blip r:embed="rId2"/>
          <a:stretch>
            <a:fillRect/>
          </a:stretch>
        </p:blipFill>
        <p:spPr>
          <a:xfrm>
            <a:off x="152280" y="6477120"/>
            <a:ext cx="1142640" cy="277200"/>
          </a:xfrm>
          <a:prstGeom prst="rect">
            <a:avLst/>
          </a:prstGeom>
        </p:spPr>
      </p:pic>
      <p:pic>
        <p:nvPicPr>
          <p:cNvPr descr="" id="54" name="Picture 1"/>
          <p:cNvPicPr/>
          <p:nvPr/>
        </p:nvPicPr>
        <p:blipFill>
          <a:blip r:embed="rId3"/>
          <a:stretch>
            <a:fillRect/>
          </a:stretch>
        </p:blipFill>
        <p:spPr>
          <a:xfrm>
            <a:off x="8229600" y="5910480"/>
            <a:ext cx="828720" cy="843840"/>
          </a:xfrm>
          <a:prstGeom prst="rect">
            <a:avLst/>
          </a:prstGeom>
        </p:spPr>
      </p:pic>
      <p:pic>
        <p:nvPicPr>
          <p:cNvPr descr="" id="55" name="Picture 4"/>
          <p:cNvPicPr/>
          <p:nvPr/>
        </p:nvPicPr>
        <p:blipFill>
          <a:blip r:embed="rId4"/>
          <a:stretch>
            <a:fillRect/>
          </a:stretch>
        </p:blipFill>
        <p:spPr>
          <a:xfrm>
            <a:off x="4952880" y="5904000"/>
            <a:ext cx="1235160" cy="843480"/>
          </a:xfrm>
          <a:prstGeom prst="rect">
            <a:avLst/>
          </a:prstGeom>
        </p:spPr>
      </p:pic>
      <p:pic>
        <p:nvPicPr>
          <p:cNvPr descr="" id="56" name="Picture 5"/>
          <p:cNvPicPr/>
          <p:nvPr/>
        </p:nvPicPr>
        <p:blipFill>
          <a:blip r:embed="rId5"/>
          <a:stretch>
            <a:fillRect/>
          </a:stretch>
        </p:blipFill>
        <p:spPr>
          <a:xfrm>
            <a:off x="6963840" y="5904000"/>
            <a:ext cx="1265400" cy="844200"/>
          </a:xfrm>
          <a:prstGeom prst="rect">
            <a:avLst/>
          </a:prstGeom>
        </p:spPr>
      </p:pic>
      <p:pic>
        <p:nvPicPr>
          <p:cNvPr descr="" id="57" name="Picture 6"/>
          <p:cNvPicPr/>
          <p:nvPr/>
        </p:nvPicPr>
        <p:blipFill>
          <a:blip r:embed="rId6"/>
          <a:stretch>
            <a:fillRect/>
          </a:stretch>
        </p:blipFill>
        <p:spPr>
          <a:xfrm>
            <a:off x="6198120" y="5904000"/>
            <a:ext cx="780840" cy="850320"/>
          </a:xfrm>
          <a:prstGeom prst="rect">
            <a:avLst/>
          </a:prstGeom>
        </p:spPr>
      </p:pic>
      <p:sp>
        <p:nvSpPr>
          <p:cNvPr id="58" name="CustomShape 2"/>
          <p:cNvSpPr/>
          <p:nvPr/>
        </p:nvSpPr>
        <p:spPr>
          <a:xfrm>
            <a:off x="533520" y="1676520"/>
            <a:ext cx="8524800" cy="3809520"/>
          </a:xfrm>
          <a:prstGeom prst="rect">
            <a:avLst/>
          </a:prstGeom>
        </p:spPr>
        <p:txBody>
          <a:bodyPr bIns="45000" lIns="90000" rIns="90000" tIns="45000"/>
          <a:p>
            <a:pPr>
              <a:lnSpc>
                <a:spcPct val="100000"/>
              </a:lnSpc>
              <a:buFont typeface="StarSymbol"/>
              <a:buAutoNum type="arabicPeriod"/>
            </a:pPr>
            <a:r>
              <a:rPr b="1" lang="en-US" sz="3200">
                <a:solidFill>
                  <a:srgbClr val="000000"/>
                </a:solidFill>
                <a:latin typeface="Calibri"/>
              </a:rPr>
              <a:t>Set Expectations</a:t>
            </a:r>
            <a:endParaRPr/>
          </a:p>
          <a:p>
            <a:pPr lvl="1">
              <a:lnSpc>
                <a:spcPct val="100000"/>
              </a:lnSpc>
              <a:buSzPct val="25000"/>
              <a:buFont typeface="StarSymbol"/>
              <a:buChar char=""/>
            </a:pPr>
            <a:r>
              <a:rPr lang="en-US" sz="2000">
                <a:solidFill>
                  <a:srgbClr val="000000"/>
                </a:solidFill>
                <a:latin typeface="Calibri"/>
              </a:rPr>
              <a:t>What services and activities is your system intended to support?</a:t>
            </a:r>
            <a:endParaRPr/>
          </a:p>
          <a:p>
            <a:pPr lvl="1">
              <a:lnSpc>
                <a:spcPct val="100000"/>
              </a:lnSpc>
              <a:buSzPct val="25000"/>
              <a:buFont typeface="StarSymbol"/>
              <a:buChar char=""/>
            </a:pPr>
            <a:r>
              <a:rPr lang="en-US" sz="2000">
                <a:solidFill>
                  <a:srgbClr val="000000"/>
                </a:solidFill>
                <a:latin typeface="Calibri"/>
              </a:rPr>
              <a:t>What are the realistic capabilities of your system?</a:t>
            </a:r>
            <a:endParaRPr/>
          </a:p>
          <a:p>
            <a:pPr lvl="1">
              <a:lnSpc>
                <a:spcPct val="100000"/>
              </a:lnSpc>
              <a:buSzPct val="25000"/>
              <a:buFont typeface="StarSymbol"/>
              <a:buChar char=""/>
            </a:pPr>
            <a:r>
              <a:rPr lang="en-US" sz="2000">
                <a:solidFill>
                  <a:srgbClr val="000000"/>
                </a:solidFill>
                <a:latin typeface="Calibri"/>
              </a:rPr>
              <a:t>Communicate these up front and ahead-of-time to your guests.</a:t>
            </a:r>
            <a:endParaRPr/>
          </a:p>
          <a:p>
            <a:pPr>
              <a:lnSpc>
                <a:spcPct val="100000"/>
              </a:lnSpc>
            </a:pPr>
            <a:endParaRPr/>
          </a:p>
          <a:p>
            <a:pPr>
              <a:lnSpc>
                <a:spcPct val="100000"/>
              </a:lnSpc>
            </a:pPr>
            <a:endParaRPr/>
          </a:p>
          <a:p>
            <a:pPr>
              <a:lnSpc>
                <a:spcPct val="100000"/>
              </a:lnSpc>
            </a:pPr>
            <a:r>
              <a:rPr b="1" lang="en-US" sz="3200">
                <a:solidFill>
                  <a:srgbClr val="000000"/>
                </a:solidFill>
                <a:latin typeface="Calibri"/>
              </a:rPr>
              <a:t>2.</a:t>
            </a:r>
            <a:r>
              <a:rPr lang="en-US" sz="3200">
                <a:solidFill>
                  <a:srgbClr val="000000"/>
                </a:solidFill>
                <a:latin typeface="Calibri"/>
              </a:rPr>
              <a:t> </a:t>
            </a:r>
            <a:r>
              <a:rPr b="1" lang="en-US" sz="3200">
                <a:solidFill>
                  <a:srgbClr val="000000"/>
                </a:solidFill>
                <a:latin typeface="Calibri"/>
              </a:rPr>
              <a:t>Controlling Access</a:t>
            </a:r>
            <a:endParaRPr/>
          </a:p>
          <a:p>
            <a:pPr>
              <a:lnSpc>
                <a:spcPct val="100000"/>
              </a:lnSpc>
            </a:pPr>
            <a:r>
              <a:rPr lang="en-US" sz="2000">
                <a:solidFill>
                  <a:srgbClr val="000000"/>
                </a:solidFill>
                <a:latin typeface="Calibri"/>
              </a:rPr>
              <a:t>         </a:t>
            </a:r>
            <a:r>
              <a:rPr lang="en-US" sz="2000">
                <a:solidFill>
                  <a:srgbClr val="000000"/>
                </a:solidFill>
                <a:latin typeface="Calibri"/>
              </a:rPr>
              <a:t>a)    How many devices can get online</a:t>
            </a:r>
            <a:endParaRPr/>
          </a:p>
          <a:p>
            <a:pPr>
              <a:lnSpc>
                <a:spcPct val="100000"/>
              </a:lnSpc>
            </a:pPr>
            <a:r>
              <a:rPr lang="en-US" sz="2000">
                <a:solidFill>
                  <a:srgbClr val="000000"/>
                </a:solidFill>
                <a:latin typeface="Calibri"/>
              </a:rPr>
              <a:t>         </a:t>
            </a:r>
            <a:r>
              <a:rPr lang="en-US" sz="2000">
                <a:solidFill>
                  <a:srgbClr val="000000"/>
                </a:solidFill>
                <a:latin typeface="Calibri"/>
              </a:rPr>
              <a:t>b)</a:t>
            </a:r>
            <a:r>
              <a:rPr lang="en-US" sz="2000">
                <a:solidFill>
                  <a:srgbClr val="000000"/>
                </a:solidFill>
                <a:latin typeface="Calibri"/>
              </a:rPr>
              <a:t>	</a:t>
            </a:r>
            <a:r>
              <a:rPr lang="en-US" sz="2000">
                <a:solidFill>
                  <a:srgbClr val="000000"/>
                </a:solidFill>
                <a:latin typeface="Calibri"/>
              </a:rPr>
              <a:t>How much bandwidth they can access</a:t>
            </a:r>
            <a:endParaRPr/>
          </a:p>
          <a:p>
            <a:pPr>
              <a:lnSpc>
                <a:spcPct val="100000"/>
              </a:lnSpc>
            </a:pPr>
            <a:r>
              <a:rPr lang="en-US" sz="2000">
                <a:solidFill>
                  <a:srgbClr val="000000"/>
                </a:solidFill>
                <a:latin typeface="Calibri"/>
              </a:rPr>
              <a:t>         </a:t>
            </a:r>
            <a:r>
              <a:rPr lang="en-US" sz="2000">
                <a:solidFill>
                  <a:srgbClr val="000000"/>
                </a:solidFill>
                <a:latin typeface="Calibri"/>
              </a:rPr>
              <a:t>c)    Blocking P2P (Peer-to-Peer) file sharing reduces bandwidth &amp; liabilities.</a:t>
            </a:r>
            <a:endParaRPr/>
          </a:p>
          <a:p>
            <a:pPr>
              <a:lnSpc>
                <a:spcPct val="100000"/>
              </a:lnSpc>
            </a:pPr>
            <a:r>
              <a:rPr lang="en-US" sz="2000">
                <a:solidFill>
                  <a:srgbClr val="000000"/>
                </a:solidFill>
                <a:latin typeface="Calibri"/>
              </a:rPr>
              <a:t>	</a:t>
            </a:r>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59" name="TextShape 1"/>
          <p:cNvSpPr txBox="1"/>
          <p:nvPr/>
        </p:nvSpPr>
        <p:spPr>
          <a:xfrm>
            <a:off x="380880" y="304920"/>
            <a:ext cx="8686440" cy="1676160"/>
          </a:xfrm>
          <a:prstGeom prst="rect">
            <a:avLst/>
          </a:prstGeom>
        </p:spPr>
        <p:txBody>
          <a:bodyPr/>
          <a:p>
            <a:pPr algn="just">
              <a:lnSpc>
                <a:spcPct val="100000"/>
              </a:lnSpc>
            </a:pPr>
            <a:r>
              <a:rPr b="1" lang="en-US" sz="4400">
                <a:solidFill>
                  <a:srgbClr val="ffffff"/>
                </a:solidFill>
                <a:latin typeface="Calibri"/>
              </a:rPr>
              <a:t>Upgrading</a:t>
            </a:r>
            <a:endParaRPr/>
          </a:p>
          <a:p>
            <a:pPr algn="just">
              <a:lnSpc>
                <a:spcPct val="100000"/>
              </a:lnSpc>
            </a:pPr>
            <a:r>
              <a:rPr b="1" lang="en-US" sz="3600">
                <a:solidFill>
                  <a:srgbClr val="ffffff"/>
                </a:solidFill>
                <a:latin typeface="Calibri"/>
              </a:rPr>
              <a:t>How to get the most out of your budget</a:t>
            </a:r>
            <a:endParaRPr/>
          </a:p>
        </p:txBody>
      </p:sp>
      <p:pic>
        <p:nvPicPr>
          <p:cNvPr descr="" id="60" name="Picture 3"/>
          <p:cNvPicPr/>
          <p:nvPr/>
        </p:nvPicPr>
        <p:blipFill>
          <a:blip r:embed="rId2"/>
          <a:stretch>
            <a:fillRect/>
          </a:stretch>
        </p:blipFill>
        <p:spPr>
          <a:xfrm>
            <a:off x="152280" y="6477120"/>
            <a:ext cx="1142640" cy="277200"/>
          </a:xfrm>
          <a:prstGeom prst="rect">
            <a:avLst/>
          </a:prstGeom>
        </p:spPr>
      </p:pic>
      <p:sp>
        <p:nvSpPr>
          <p:cNvPr id="61" name="CustomShape 2"/>
          <p:cNvSpPr/>
          <p:nvPr/>
        </p:nvSpPr>
        <p:spPr>
          <a:xfrm>
            <a:off x="597240" y="1770840"/>
            <a:ext cx="8076960" cy="4112280"/>
          </a:xfrm>
          <a:prstGeom prst="rect">
            <a:avLst/>
          </a:prstGeom>
        </p:spPr>
        <p:txBody>
          <a:bodyPr bIns="45000" lIns="90000" rIns="90000" tIns="45000"/>
          <a:p>
            <a:pPr algn="ctr">
              <a:lnSpc>
                <a:spcPct val="100000"/>
              </a:lnSpc>
            </a:pPr>
            <a:r>
              <a:rPr b="1" lang="en-US" sz="4400">
                <a:solidFill>
                  <a:srgbClr val="000000"/>
                </a:solidFill>
                <a:latin typeface="Calibri"/>
              </a:rPr>
              <a:t>Two major areas to budget for:</a:t>
            </a:r>
            <a:endParaRPr/>
          </a:p>
          <a:p>
            <a:pPr algn="ctr">
              <a:lnSpc>
                <a:spcPct val="100000"/>
              </a:lnSpc>
            </a:pPr>
            <a:endParaRPr/>
          </a:p>
          <a:p>
            <a:pPr algn="ctr">
              <a:lnSpc>
                <a:spcPct val="100000"/>
              </a:lnSpc>
            </a:pPr>
            <a:r>
              <a:rPr b="1" lang="en-US" sz="4400">
                <a:solidFill>
                  <a:srgbClr val="000000"/>
                </a:solidFill>
                <a:latin typeface="Calibri"/>
              </a:rPr>
              <a:t>Bandwidth</a:t>
            </a:r>
            <a:endParaRPr/>
          </a:p>
          <a:p>
            <a:pPr algn="ctr">
              <a:lnSpc>
                <a:spcPct val="100000"/>
              </a:lnSpc>
            </a:pPr>
            <a:endParaRPr/>
          </a:p>
          <a:p>
            <a:pPr algn="ctr">
              <a:lnSpc>
                <a:spcPct val="100000"/>
              </a:lnSpc>
            </a:pPr>
            <a:r>
              <a:rPr b="1" lang="en-US" sz="4400">
                <a:solidFill>
                  <a:srgbClr val="000000"/>
                </a:solidFill>
                <a:latin typeface="Calibri"/>
              </a:rPr>
              <a:t>and</a:t>
            </a:r>
            <a:endParaRPr/>
          </a:p>
          <a:p>
            <a:pPr algn="ctr">
              <a:lnSpc>
                <a:spcPct val="100000"/>
              </a:lnSpc>
            </a:pPr>
            <a:endParaRPr/>
          </a:p>
          <a:p>
            <a:pPr algn="ctr">
              <a:lnSpc>
                <a:spcPct val="100000"/>
              </a:lnSpc>
            </a:pPr>
            <a:r>
              <a:rPr b="1" lang="en-US" sz="4400">
                <a:solidFill>
                  <a:srgbClr val="000000"/>
                </a:solidFill>
                <a:latin typeface="Calibri"/>
              </a:rPr>
              <a:t>Hardware</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62" name="TextShape 1"/>
          <p:cNvSpPr txBox="1"/>
          <p:nvPr/>
        </p:nvSpPr>
        <p:spPr>
          <a:xfrm>
            <a:off x="380880" y="304920"/>
            <a:ext cx="8686440" cy="837720"/>
          </a:xfrm>
          <a:prstGeom prst="rect">
            <a:avLst/>
          </a:prstGeom>
        </p:spPr>
        <p:txBody>
          <a:bodyPr/>
          <a:p>
            <a:pPr algn="just">
              <a:lnSpc>
                <a:spcPct val="100000"/>
              </a:lnSpc>
            </a:pPr>
            <a:r>
              <a:rPr b="1" lang="en-US" sz="4400">
                <a:solidFill>
                  <a:srgbClr val="ffffff"/>
                </a:solidFill>
                <a:latin typeface="Calibri"/>
              </a:rPr>
              <a:t>Upgrading </a:t>
            </a:r>
            <a:r>
              <a:rPr b="1" lang="en-US" sz="4400">
                <a:solidFill>
                  <a:srgbClr val="000000"/>
                </a:solidFill>
                <a:latin typeface="Calibri"/>
              </a:rPr>
              <a:t>- Bandwidth</a:t>
            </a:r>
            <a:endParaRPr/>
          </a:p>
        </p:txBody>
      </p:sp>
      <p:pic>
        <p:nvPicPr>
          <p:cNvPr descr="" id="63" name="Picture 3"/>
          <p:cNvPicPr/>
          <p:nvPr/>
        </p:nvPicPr>
        <p:blipFill>
          <a:blip r:embed="rId2"/>
          <a:stretch>
            <a:fillRect/>
          </a:stretch>
        </p:blipFill>
        <p:spPr>
          <a:xfrm>
            <a:off x="152280" y="6477120"/>
            <a:ext cx="1142640" cy="277200"/>
          </a:xfrm>
          <a:prstGeom prst="rect">
            <a:avLst/>
          </a:prstGeom>
        </p:spPr>
      </p:pic>
      <p:sp>
        <p:nvSpPr>
          <p:cNvPr id="64" name="CustomShape 2"/>
          <p:cNvSpPr/>
          <p:nvPr/>
        </p:nvSpPr>
        <p:spPr>
          <a:xfrm>
            <a:off x="604800" y="1219320"/>
            <a:ext cx="8076960" cy="4664160"/>
          </a:xfrm>
          <a:prstGeom prst="rect">
            <a:avLst/>
          </a:prstGeom>
        </p:spPr>
        <p:txBody>
          <a:bodyPr bIns="45000" lIns="90000" rIns="90000" tIns="45000"/>
          <a:p>
            <a:pPr>
              <a:lnSpc>
                <a:spcPct val="100000"/>
              </a:lnSpc>
            </a:pPr>
            <a:endParaRPr/>
          </a:p>
          <a:p>
            <a:pPr algn="just">
              <a:lnSpc>
                <a:spcPct val="100000"/>
              </a:lnSpc>
              <a:buFont typeface="StarSymbol"/>
              <a:buAutoNum type="arabicPeriod"/>
            </a:pPr>
            <a:r>
              <a:rPr lang="en-US" sz="2000">
                <a:solidFill>
                  <a:srgbClr val="000000"/>
                </a:solidFill>
                <a:latin typeface="Calibri"/>
              </a:rPr>
              <a:t>Maximize your connection with your ISP</a:t>
            </a:r>
            <a:endParaRPr/>
          </a:p>
          <a:p>
            <a:pPr algn="just" lvl="1">
              <a:lnSpc>
                <a:spcPct val="100000"/>
              </a:lnSpc>
              <a:buSzPct val="25000"/>
              <a:buFont typeface="StarSymbol"/>
              <a:buChar char=""/>
            </a:pPr>
            <a:r>
              <a:rPr lang="en-US" sz="2000">
                <a:solidFill>
                  <a:srgbClr val="000000"/>
                </a:solidFill>
                <a:latin typeface="Calibri"/>
              </a:rPr>
              <a:t>Check to see if you are getting the advertised speed</a:t>
            </a:r>
            <a:endParaRPr/>
          </a:p>
          <a:p>
            <a:pPr algn="just" lvl="1">
              <a:lnSpc>
                <a:spcPct val="100000"/>
              </a:lnSpc>
              <a:buSzPct val="25000"/>
              <a:buFont typeface="StarSymbol"/>
              <a:buChar char=""/>
            </a:pPr>
            <a:r>
              <a:rPr lang="en-US" sz="2000">
                <a:solidFill>
                  <a:srgbClr val="000000"/>
                </a:solidFill>
                <a:latin typeface="Calibri"/>
              </a:rPr>
              <a:t>If possible subscribe to a faster service with your ISP (See if bundling services with one provider might save money)</a:t>
            </a:r>
            <a:endParaRPr/>
          </a:p>
          <a:p>
            <a:pPr algn="just" lvl="1">
              <a:lnSpc>
                <a:spcPct val="100000"/>
              </a:lnSpc>
              <a:buSzPct val="25000"/>
              <a:buFont typeface="StarSymbol"/>
              <a:buChar char=""/>
            </a:pPr>
            <a:r>
              <a:rPr lang="en-US" sz="2000">
                <a:solidFill>
                  <a:srgbClr val="000000"/>
                </a:solidFill>
                <a:latin typeface="Calibri"/>
              </a:rPr>
              <a:t>Check to see if there are other ISPs available</a:t>
            </a:r>
            <a:endParaRPr/>
          </a:p>
          <a:p>
            <a:pPr algn="just" lvl="2">
              <a:lnSpc>
                <a:spcPct val="100000"/>
              </a:lnSpc>
              <a:buSzPct val="25000"/>
              <a:buFont typeface="StarSymbol"/>
              <a:buChar char=""/>
            </a:pPr>
            <a:r>
              <a:rPr lang="en-US" sz="2000">
                <a:solidFill>
                  <a:srgbClr val="000000"/>
                </a:solidFill>
                <a:latin typeface="Calibri"/>
              </a:rPr>
              <a:t>Sometimes unbundling can also save money too.</a:t>
            </a:r>
            <a:endParaRPr/>
          </a:p>
          <a:p>
            <a:pPr algn="just" lvl="2">
              <a:lnSpc>
                <a:spcPct val="100000"/>
              </a:lnSpc>
              <a:buSzPct val="25000"/>
              <a:buFont typeface="StarSymbol"/>
              <a:buChar char=""/>
            </a:pPr>
            <a:r>
              <a:rPr lang="en-US" sz="2000">
                <a:solidFill>
                  <a:srgbClr val="000000"/>
                </a:solidFill>
                <a:latin typeface="Calibri"/>
              </a:rPr>
              <a:t>Get quotes from multiple providers if possible - and make them compete!</a:t>
            </a:r>
            <a:endParaRPr/>
          </a:p>
          <a:p>
            <a:pPr algn="just">
              <a:lnSpc>
                <a:spcPct val="100000"/>
              </a:lnSpc>
            </a:pPr>
            <a:endParaRPr/>
          </a:p>
          <a:p>
            <a:pPr algn="just">
              <a:lnSpc>
                <a:spcPct val="100000"/>
              </a:lnSpc>
              <a:buFont typeface="Calibri"/>
              <a:buAutoNum type="arabicPeriod"/>
            </a:pPr>
            <a:r>
              <a:rPr lang="en-US" sz="2000">
                <a:solidFill>
                  <a:srgbClr val="000000"/>
                </a:solidFill>
                <a:latin typeface="Calibri"/>
              </a:rPr>
              <a:t>Use Multiple Internet connections</a:t>
            </a:r>
            <a:endParaRPr/>
          </a:p>
          <a:p>
            <a:pPr algn="just" lvl="1">
              <a:lnSpc>
                <a:spcPct val="100000"/>
              </a:lnSpc>
              <a:buSzPct val="25000"/>
              <a:buFont typeface="StarSymbol"/>
              <a:buChar char=""/>
            </a:pPr>
            <a:r>
              <a:rPr lang="en-US" sz="2000">
                <a:solidFill>
                  <a:srgbClr val="000000"/>
                </a:solidFill>
                <a:latin typeface="Calibri"/>
              </a:rPr>
              <a:t> </a:t>
            </a:r>
            <a:r>
              <a:rPr lang="en-US" sz="2000">
                <a:solidFill>
                  <a:srgbClr val="000000"/>
                </a:solidFill>
                <a:latin typeface="Calibri"/>
              </a:rPr>
              <a:t>	</a:t>
            </a:r>
            <a:r>
              <a:rPr lang="en-US" sz="2000">
                <a:solidFill>
                  <a:srgbClr val="000000"/>
                </a:solidFill>
                <a:latin typeface="Calibri"/>
              </a:rPr>
              <a:t>Load balancing to increase bandwidth</a:t>
            </a:r>
            <a:endParaRPr/>
          </a:p>
          <a:p>
            <a:pPr algn="just" lvl="1">
              <a:lnSpc>
                <a:spcPct val="100000"/>
              </a:lnSpc>
              <a:buSzPct val="25000"/>
              <a:buFont typeface="StarSymbol"/>
              <a:buChar char=""/>
            </a:pPr>
            <a:r>
              <a:rPr lang="en-US" sz="2000">
                <a:solidFill>
                  <a:srgbClr val="000000"/>
                </a:solidFill>
                <a:latin typeface="Calibri"/>
              </a:rPr>
              <a:t>Failover for redundancy</a:t>
            </a:r>
            <a:endParaRPr/>
          </a:p>
          <a:p>
            <a:pPr algn="just" lvl="1">
              <a:lnSpc>
                <a:spcPct val="100000"/>
              </a:lnSpc>
              <a:buSzPct val="25000"/>
              <a:buFont typeface="StarSymbol"/>
              <a:buChar char=""/>
            </a:pPr>
            <a:r>
              <a:rPr lang="en-US" sz="2000">
                <a:solidFill>
                  <a:srgbClr val="000000"/>
                </a:solidFill>
                <a:latin typeface="Calibri"/>
              </a:rPr>
              <a:t>Multiple ISPs for even better redundancy</a:t>
            </a:r>
            <a:endParaRPr/>
          </a:p>
          <a:p>
            <a:pPr>
              <a:lnSpc>
                <a:spcPct val="100000"/>
              </a:lnSpc>
            </a:pPr>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bg>
      <p:bgPr>
        <a:blipFill>
          <a:blip r:embed="rId1"/>
          <a:stretch>
            <a:fillRect/>
          </a:stretch>
        </a:blipFill>
      </p:bgPr>
    </p:bg>
    <p:spTree>
      <p:nvGrpSpPr>
        <p:cNvPr id="1" name=""/>
        <p:cNvGrpSpPr/>
        <p:nvPr/>
      </p:nvGrpSpPr>
      <p:grpSpPr>
        <a:xfrm>
          <a:off x="0" y="0"/>
          <a:ext cx="0" cy="0"/>
          <a:chOff x="0" y="0"/>
          <a:chExt cx="0" cy="0"/>
        </a:xfrm>
      </p:grpSpPr>
      <p:sp>
        <p:nvSpPr>
          <p:cNvPr id="65" name="TextShape 1"/>
          <p:cNvSpPr txBox="1"/>
          <p:nvPr/>
        </p:nvSpPr>
        <p:spPr>
          <a:xfrm>
            <a:off x="380880" y="304920"/>
            <a:ext cx="8686440" cy="1676160"/>
          </a:xfrm>
          <a:prstGeom prst="rect">
            <a:avLst/>
          </a:prstGeom>
        </p:spPr>
        <p:txBody>
          <a:bodyPr/>
          <a:p>
            <a:pPr algn="just">
              <a:lnSpc>
                <a:spcPct val="100000"/>
              </a:lnSpc>
            </a:pPr>
            <a:r>
              <a:rPr b="1" lang="en-US" sz="4400">
                <a:solidFill>
                  <a:srgbClr val="ffffff"/>
                </a:solidFill>
                <a:latin typeface="Calibri"/>
              </a:rPr>
              <a:t>Upgrading </a:t>
            </a:r>
            <a:r>
              <a:rPr b="1" lang="en-US" sz="4400">
                <a:solidFill>
                  <a:srgbClr val="000000"/>
                </a:solidFill>
                <a:latin typeface="Calibri"/>
              </a:rPr>
              <a:t>- Hardware</a:t>
            </a:r>
            <a:endParaRPr/>
          </a:p>
        </p:txBody>
      </p:sp>
      <p:pic>
        <p:nvPicPr>
          <p:cNvPr descr="" id="66" name="Picture 3"/>
          <p:cNvPicPr/>
          <p:nvPr/>
        </p:nvPicPr>
        <p:blipFill>
          <a:blip r:embed="rId2"/>
          <a:stretch>
            <a:fillRect/>
          </a:stretch>
        </p:blipFill>
        <p:spPr>
          <a:xfrm>
            <a:off x="152280" y="6477120"/>
            <a:ext cx="1142640" cy="277200"/>
          </a:xfrm>
          <a:prstGeom prst="rect">
            <a:avLst/>
          </a:prstGeom>
        </p:spPr>
      </p:pic>
      <p:sp>
        <p:nvSpPr>
          <p:cNvPr id="67" name="CustomShape 2"/>
          <p:cNvSpPr/>
          <p:nvPr/>
        </p:nvSpPr>
        <p:spPr>
          <a:xfrm>
            <a:off x="612720" y="1600200"/>
            <a:ext cx="8076960" cy="4175640"/>
          </a:xfrm>
          <a:prstGeom prst="rect">
            <a:avLst/>
          </a:prstGeom>
        </p:spPr>
        <p:txBody>
          <a:bodyPr bIns="45000" lIns="90000" rIns="90000" tIns="45000"/>
          <a:p>
            <a:pPr>
              <a:lnSpc>
                <a:spcPct val="100000"/>
              </a:lnSpc>
            </a:pPr>
            <a:r>
              <a:rPr b="1" lang="en-US" sz="3200">
                <a:solidFill>
                  <a:srgbClr val="000000"/>
                </a:solidFill>
                <a:latin typeface="Calibri"/>
              </a:rPr>
              <a:t>Upgrading Hardware </a:t>
            </a:r>
            <a:endParaRPr/>
          </a:p>
          <a:p>
            <a:pPr>
              <a:lnSpc>
                <a:spcPct val="100000"/>
              </a:lnSpc>
            </a:pPr>
            <a:endParaRPr/>
          </a:p>
          <a:p>
            <a:pPr>
              <a:lnSpc>
                <a:spcPct val="100000"/>
              </a:lnSpc>
            </a:pPr>
            <a:r>
              <a:rPr lang="en-US" sz="2000">
                <a:solidFill>
                  <a:srgbClr val="000000"/>
                </a:solidFill>
                <a:latin typeface="Calibri"/>
              </a:rPr>
              <a:t>Today's WiFi demands are much greater than they were even a couple of years ago.</a:t>
            </a:r>
            <a:endParaRPr/>
          </a:p>
          <a:p>
            <a:pPr>
              <a:lnSpc>
                <a:spcPct val="100000"/>
              </a:lnSpc>
            </a:pPr>
            <a:endParaRPr/>
          </a:p>
          <a:p>
            <a:pPr>
              <a:lnSpc>
                <a:spcPct val="100000"/>
              </a:lnSpc>
            </a:pPr>
            <a:r>
              <a:rPr lang="en-US" sz="2000">
                <a:solidFill>
                  <a:srgbClr val="000000"/>
                </a:solidFill>
                <a:latin typeface="Calibri"/>
              </a:rPr>
              <a:t>Many guests travel with multiple devices - ensure that you select a system that has the capacity to handle the amount of client devices you have at peak periods.</a:t>
            </a:r>
            <a:endParaRPr/>
          </a:p>
          <a:p>
            <a:pPr>
              <a:lnSpc>
                <a:spcPct val="100000"/>
              </a:lnSpc>
            </a:pPr>
            <a:endParaRPr/>
          </a:p>
          <a:p>
            <a:pPr>
              <a:lnSpc>
                <a:spcPct val="100000"/>
              </a:lnSpc>
            </a:pPr>
            <a:r>
              <a:rPr lang="en-US" sz="2000">
                <a:solidFill>
                  <a:srgbClr val="000000"/>
                </a:solidFill>
                <a:latin typeface="Calibri"/>
              </a:rPr>
              <a:t>Select hardware that can handle the bandwidth you have now and bandwidth you will need to have in the next several years</a:t>
            </a:r>
            <a:endParaRPr/>
          </a:p>
          <a:p>
            <a:pPr>
              <a:lnSpc>
                <a:spcPct val="100000"/>
              </a:lnSpc>
            </a:pPr>
            <a:endParaRPr/>
          </a:p>
          <a:p>
            <a:pPr>
              <a:lnSpc>
                <a:spcPct val="100000"/>
              </a:lnSpc>
            </a:pP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