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6"/>
    <p:restoredTop sz="94691"/>
  </p:normalViewPr>
  <p:slideViewPr>
    <p:cSldViewPr snapToGrid="0" snapToObjects="1">
      <p:cViewPr varScale="1">
        <p:scale>
          <a:sx n="80" d="100"/>
          <a:sy n="80" d="100"/>
        </p:scale>
        <p:origin x="21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315D5-EC4F-DC43-AC67-39C428D1559C}" type="datetimeFigureOut">
              <a:rPr lang="en-US" smtClean="0"/>
              <a:t>4/16/20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7471F-E991-C142-B8C2-D9BDCCAF5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2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7FAB4-B5F3-5449-9B62-FF4ADC4788F3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252D-D333-5D4C-AB1A-8C4925B7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4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7FAB4-B5F3-5449-9B62-FF4ADC4788F3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252D-D333-5D4C-AB1A-8C4925B7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3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7FAB4-B5F3-5449-9B62-FF4ADC4788F3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252D-D333-5D4C-AB1A-8C4925B7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65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7FAB4-B5F3-5449-9B62-FF4ADC4788F3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252D-D333-5D4C-AB1A-8C4925B7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1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7FAB4-B5F3-5449-9B62-FF4ADC4788F3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252D-D333-5D4C-AB1A-8C4925B7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05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7FAB4-B5F3-5449-9B62-FF4ADC4788F3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252D-D333-5D4C-AB1A-8C4925B7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69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7FAB4-B5F3-5449-9B62-FF4ADC4788F3}" type="datetimeFigureOut">
              <a:rPr lang="en-US" smtClean="0"/>
              <a:t>4/16/20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252D-D333-5D4C-AB1A-8C4925B7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5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7FAB4-B5F3-5449-9B62-FF4ADC4788F3}" type="datetimeFigureOut">
              <a:rPr lang="en-US" smtClean="0"/>
              <a:t>4/16/20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252D-D333-5D4C-AB1A-8C4925B7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9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7FAB4-B5F3-5449-9B62-FF4ADC4788F3}" type="datetimeFigureOut">
              <a:rPr lang="en-US" smtClean="0"/>
              <a:t>4/16/20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252D-D333-5D4C-AB1A-8C4925B7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7FAB4-B5F3-5449-9B62-FF4ADC4788F3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252D-D333-5D4C-AB1A-8C4925B7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1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7FAB4-B5F3-5449-9B62-FF4ADC4788F3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5252D-D333-5D4C-AB1A-8C4925B7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7FAB4-B5F3-5449-9B62-FF4ADC4788F3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5252D-D333-5D4C-AB1A-8C4925B75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Cambridge Cognition. All rights reserved. Confidential Material.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5226-4634-4BF2-BDC5-3C97F56D5752}" type="slidenum">
              <a:rPr lang="en-US" smtClean="0"/>
              <a:t>1</a:t>
            </a:fld>
            <a:endParaRPr lang="en-US"/>
          </a:p>
        </p:txBody>
      </p:sp>
      <p:pic>
        <p:nvPicPr>
          <p:cNvPr id="8" name="nback-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</Words>
  <Application>Microsoft Macintosh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Calibri Light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Cashdollar</dc:creator>
  <cp:lastModifiedBy>Nathan Cashdollar</cp:lastModifiedBy>
  <cp:revision>2</cp:revision>
  <dcterms:created xsi:type="dcterms:W3CDTF">2019-06-30T22:44:56Z</dcterms:created>
  <dcterms:modified xsi:type="dcterms:W3CDTF">2020-04-16T15:02:46Z</dcterms:modified>
</cp:coreProperties>
</file>