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0" r:id="rId9"/>
    <p:sldId id="264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6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6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6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6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" y="-11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video" Target="file:///\\localhost\Applications\Microsoft%20Office%202008\Office\Media\Templates\Presentations\PPP_AGLOB_PRD_Rotating_Global_Rays\PPP_AGLOB_TLE_Rotating_Global_Rays.wmv" TargetMode="Externa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PP_AGLOB_TLE_Rotating_Global_Rays.wmv">
            <a:hlinkClick r:id="" action="ppaction://media"/>
          </p:cNvPr>
          <p:cNvPicPr/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62000" y="0"/>
            <a:ext cx="2057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494" y="990600"/>
            <a:ext cx="5714706" cy="215265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3431689"/>
            <a:ext cx="5725758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052F00-D84B-D649-B558-1D91A8B38574}" type="datetimeFigureOut">
              <a:rPr lang="en-US"/>
              <a:pPr/>
              <a:t>4/15/2015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13DC4-6114-1245-ABD9-8C09D98A93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64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3920FF-DFF7-1247-8A34-DA5CC5A57305}" type="datetimeFigureOut">
              <a:rPr lang="en-US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4741C-B3FA-7041-BC13-DEC1BAE0EF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327EB4-2642-4044-89C6-6D51888CBCCE}" type="datetimeFigureOut">
              <a:rPr lang="en-US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E5985-464F-5A41-A408-2BFB5D6839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AD9A66-AD78-2347-A9A5-4E321DFCE23D}" type="datetimeFigureOut">
              <a:rPr lang="en-US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52CBE-39F1-BD44-97C6-0151BE2A18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1BEB5B-806F-E343-AA47-652455FB0B9B}" type="datetimeFigureOut">
              <a:rPr lang="en-US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8C44C-D4CB-3048-A703-F854B340AA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7B19A3-74D7-9141-BBE0-BEFB91FB44AD}" type="datetimeFigureOut">
              <a:rPr lang="en-US"/>
              <a:pPr/>
              <a:t>4/15/2015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825C7-1A76-1B48-91BF-14C4B97F39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40796-4831-0A4E-B579-05897B7AADDC}" type="datetimeFigureOut">
              <a:rPr lang="en-US"/>
              <a:pPr/>
              <a:t>4/15/2015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FA7DF-5D98-6E4C-8F1A-81A4602F6A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74CE14-D8D1-2C4F-A9E2-CF47C0238217}" type="datetimeFigureOut">
              <a:rPr lang="en-US"/>
              <a:pPr/>
              <a:t>4/15/2015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8DFDA-7629-2E4D-9E6F-464316743E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905BCD-025C-FB40-96C5-0140644978D8}" type="datetimeFigureOut">
              <a:rPr lang="en-US"/>
              <a:pPr/>
              <a:t>4/15/2015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2D760-3E84-F048-8FC3-7A17D983E8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5744FF-BA9D-774F-865B-F25C0335BAA1}" type="datetimeFigureOut">
              <a:rPr lang="en-US"/>
              <a:pPr/>
              <a:t>4/15/2015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0F77B-0DE8-704B-8583-BD05E519F9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ABA7F4-B557-EA40-AA46-875A96100F01}" type="datetimeFigureOut">
              <a:rPr lang="en-US"/>
              <a:pPr/>
              <a:t>4/15/2015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41AA3-7B94-6C4C-A9E0-99D4EC11AC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ideo" Target="file:///\\localhost\Applications\Microsoft%20Office%202008\Office\Media\Templates\Presentations\PPP_AGLOB_PRD_Rotating_Global_Rays\PPP_AGLOB_TLE_Rotating_Global_Rays.wmv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12065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752600" y="1447800"/>
            <a:ext cx="7086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06" charset="0"/>
              </a:defRPr>
            </a:lvl1pPr>
          </a:lstStyle>
          <a:p>
            <a:fld id="{98DCDD87-C086-D64A-B099-89A13F40443B}" type="datetimeFigureOut">
              <a:rPr lang="en-US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6" charset="0"/>
              </a:defRPr>
            </a:lvl1pPr>
          </a:lstStyle>
          <a:p>
            <a:fld id="{E8FAA76C-C216-8A42-84AE-2787AD2F7736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PP_AGLOB_TLE_Rotating_Global_Rays.wmv">
            <a:hlinkClick r:id="" action="ppaction://media"/>
          </p:cNvPr>
          <p:cNvPicPr/>
          <p:nvPr>
            <a:videoFile r:link="rId13"/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0" y="1371600"/>
            <a:ext cx="1676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64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-106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-106" charset="0"/>
        <a:buChar char="–"/>
        <a:defRPr sz="2800" kern="1200">
          <a:solidFill>
            <a:schemeClr val="bg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-106" charset="0"/>
        <a:buChar char="•"/>
        <a:defRPr sz="2400" kern="1200">
          <a:solidFill>
            <a:schemeClr val="bg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-106" charset="0"/>
        <a:buChar char="–"/>
        <a:defRPr sz="2000" kern="1200">
          <a:solidFill>
            <a:schemeClr val="bg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-106" charset="0"/>
        <a:buChar char="»"/>
        <a:defRPr sz="2000" kern="1200">
          <a:solidFill>
            <a:schemeClr val="bg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Making Connections Through Technology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124200" y="4038600"/>
            <a:ext cx="5725758" cy="1752600"/>
          </a:xfrm>
        </p:spPr>
        <p:txBody>
          <a:bodyPr/>
          <a:lstStyle/>
          <a:p>
            <a:pPr algn="ctr"/>
            <a:r>
              <a:rPr lang="en-US" dirty="0" smtClean="0"/>
              <a:t>ALSPDG</a:t>
            </a:r>
          </a:p>
          <a:p>
            <a:pPr algn="ctr"/>
            <a:r>
              <a:rPr lang="en-US" dirty="0" smtClean="0"/>
              <a:t>Project Closing the Gap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Development</a:t>
            </a:r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752600" y="1524000"/>
            <a:ext cx="7391400" cy="5181600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Technology… </a:t>
            </a:r>
          </a:p>
          <a:p>
            <a:r>
              <a:rPr lang="en-US" sz="3600" dirty="0" smtClean="0"/>
              <a:t>shortens distances and conserves funds.</a:t>
            </a:r>
          </a:p>
          <a:p>
            <a:r>
              <a:rPr lang="en-US" sz="3600" dirty="0" smtClean="0"/>
              <a:t>allows for multiple types of PD.</a:t>
            </a:r>
          </a:p>
          <a:p>
            <a:pPr marL="682625"/>
            <a:r>
              <a:rPr lang="en-US" sz="3600" dirty="0" smtClean="0"/>
              <a:t>synchronous vs. asynchronous</a:t>
            </a:r>
          </a:p>
          <a:p>
            <a:pPr marL="682625"/>
            <a:r>
              <a:rPr lang="en-US" sz="3600" dirty="0" smtClean="0"/>
              <a:t>short-term vs. long-term</a:t>
            </a:r>
          </a:p>
          <a:p>
            <a:r>
              <a:rPr lang="en-US" sz="3600" dirty="0" smtClean="0"/>
              <a:t>maintains learning resources and references.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</a:t>
            </a:r>
            <a:r>
              <a:rPr lang="en-US" dirty="0" smtClean="0"/>
              <a:t>Development (2)</a:t>
            </a:r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133600" y="2209800"/>
            <a:ext cx="6629400" cy="3810000"/>
          </a:xfrm>
        </p:spPr>
        <p:txBody>
          <a:bodyPr/>
          <a:lstStyle/>
          <a:p>
            <a:r>
              <a:rPr lang="en-US" sz="4000" dirty="0" err="1" smtClean="0"/>
              <a:t>Moodle</a:t>
            </a:r>
            <a:endParaRPr lang="en-US" sz="4000" dirty="0" smtClean="0"/>
          </a:p>
          <a:p>
            <a:r>
              <a:rPr lang="en-US" sz="4000" dirty="0" err="1" smtClean="0"/>
              <a:t>LiveBinders</a:t>
            </a:r>
            <a:endParaRPr lang="en-US" sz="4000" dirty="0" smtClean="0"/>
          </a:p>
          <a:p>
            <a:r>
              <a:rPr lang="en-US" sz="4000" dirty="0" smtClean="0"/>
              <a:t>Webinars</a:t>
            </a:r>
          </a:p>
          <a:p>
            <a:r>
              <a:rPr lang="en-US" sz="4000" dirty="0" smtClean="0"/>
              <a:t>Presentation Alternatives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Assistance</a:t>
            </a:r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/>
              <a:t>Technology… </a:t>
            </a:r>
          </a:p>
          <a:p>
            <a:r>
              <a:rPr lang="en-US" sz="4000" dirty="0" smtClean="0"/>
              <a:t>shortens distances and conserves funds.</a:t>
            </a:r>
          </a:p>
          <a:p>
            <a:r>
              <a:rPr lang="en-US" sz="4000" dirty="0" smtClean="0"/>
              <a:t>provides various tools to meet virtually.</a:t>
            </a:r>
          </a:p>
          <a:p>
            <a:r>
              <a:rPr lang="en-US" sz="4000" dirty="0" smtClean="0"/>
              <a:t>provides various tools to solve problems.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</a:t>
            </a:r>
            <a:r>
              <a:rPr lang="en-US" dirty="0" smtClean="0"/>
              <a:t>Assistance (2)</a:t>
            </a:r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Webinars</a:t>
            </a:r>
          </a:p>
          <a:p>
            <a:r>
              <a:rPr lang="en-US" sz="4000" dirty="0" smtClean="0"/>
              <a:t>Google Drive/Hangout</a:t>
            </a:r>
          </a:p>
          <a:p>
            <a:r>
              <a:rPr lang="en-US" sz="4000" dirty="0" err="1" smtClean="0"/>
              <a:t>Facechat</a:t>
            </a:r>
            <a:endParaRPr lang="en-US" sz="4000" dirty="0" smtClean="0"/>
          </a:p>
          <a:p>
            <a:r>
              <a:rPr lang="en-US" sz="4000" dirty="0" smtClean="0"/>
              <a:t>Skype</a:t>
            </a:r>
          </a:p>
          <a:p>
            <a:r>
              <a:rPr lang="en-US" sz="4000" dirty="0" err="1" smtClean="0"/>
              <a:t>LiveBinders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/>
              <a:t>Technology… </a:t>
            </a:r>
          </a:p>
          <a:p>
            <a:r>
              <a:rPr lang="en-US" sz="4000" dirty="0" smtClean="0"/>
              <a:t>shortens distances and conserves funds.</a:t>
            </a:r>
          </a:p>
          <a:p>
            <a:r>
              <a:rPr lang="en-US" sz="4000" dirty="0" smtClean="0"/>
              <a:t>eliminates the variable of an new adult in the classroom.</a:t>
            </a:r>
            <a:endParaRPr lang="en-US" sz="4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120650"/>
            <a:ext cx="8534400" cy="1143000"/>
          </a:xfrm>
        </p:spPr>
        <p:txBody>
          <a:bodyPr/>
          <a:lstStyle/>
          <a:p>
            <a:r>
              <a:rPr lang="en-US" dirty="0" smtClean="0"/>
              <a:t>Observe Self and Peers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 Self and </a:t>
            </a:r>
            <a:r>
              <a:rPr lang="en-US" dirty="0" smtClean="0"/>
              <a:t>Peers (2)</a:t>
            </a:r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752600" y="2286000"/>
            <a:ext cx="7086600" cy="3962400"/>
          </a:xfrm>
        </p:spPr>
        <p:txBody>
          <a:bodyPr/>
          <a:lstStyle/>
          <a:p>
            <a:r>
              <a:rPr lang="en-US" sz="4000" dirty="0" smtClean="0"/>
              <a:t>Videos</a:t>
            </a:r>
          </a:p>
          <a:p>
            <a:r>
              <a:rPr lang="en-US" sz="4000" dirty="0" smtClean="0"/>
              <a:t>Webinars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eCoaching</a:t>
            </a:r>
            <a:r>
              <a:rPr lang="en-US" dirty="0" smtClean="0"/>
              <a:t> and </a:t>
            </a:r>
            <a:r>
              <a:rPr lang="en-US" dirty="0" err="1" smtClean="0"/>
              <a:t>ePlanning</a:t>
            </a:r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/>
              <a:t>Technology… </a:t>
            </a:r>
          </a:p>
          <a:p>
            <a:r>
              <a:rPr lang="en-US" sz="4000" dirty="0" smtClean="0"/>
              <a:t>shortens distances and conserves funds.</a:t>
            </a:r>
          </a:p>
          <a:p>
            <a:r>
              <a:rPr lang="en-US" sz="4000" dirty="0" smtClean="0"/>
              <a:t>increases the opportunity for more teachers to work with fewer coaches.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eCoaching</a:t>
            </a:r>
            <a:r>
              <a:rPr lang="en-US" dirty="0" smtClean="0"/>
              <a:t> and </a:t>
            </a:r>
            <a:r>
              <a:rPr lang="en-US" dirty="0" err="1" smtClean="0"/>
              <a:t>ePlanning</a:t>
            </a:r>
            <a:r>
              <a:rPr lang="en-US" smtClean="0"/>
              <a:t> (2)</a:t>
            </a:r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752600" y="2057400"/>
            <a:ext cx="7086600" cy="4191000"/>
          </a:xfrm>
        </p:spPr>
        <p:txBody>
          <a:bodyPr/>
          <a:lstStyle/>
          <a:p>
            <a:r>
              <a:rPr lang="en-US" sz="4000" dirty="0" smtClean="0"/>
              <a:t>Google Hangout/</a:t>
            </a:r>
            <a:r>
              <a:rPr lang="en-US" sz="4000" dirty="0" err="1" smtClean="0"/>
              <a:t>Fuze/Webex</a:t>
            </a:r>
            <a:endParaRPr lang="en-US" sz="4000" dirty="0" smtClean="0"/>
          </a:p>
          <a:p>
            <a:r>
              <a:rPr lang="en-US" sz="4000" dirty="0" smtClean="0"/>
              <a:t>Bluetooth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a839c4af37e9fb775237f959e1658ef4eeea9cb"/>
</p:tagLst>
</file>

<file path=ppt/theme/theme1.xml><?xml version="1.0" encoding="utf-8"?>
<a:theme xmlns:a="http://schemas.openxmlformats.org/drawingml/2006/main" name="PPP_AGLOB_PRT_Rotating_Global_Ray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PPP_AGLOB_PRT_Rotating_Global_Rays.pot</Template>
  <TotalTime>55</TotalTime>
  <Words>149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PPP_AGLOB_PRT_Rotating_Global_Rays</vt:lpstr>
      <vt:lpstr>Making Connections Through Technology</vt:lpstr>
      <vt:lpstr>Professional Development</vt:lpstr>
      <vt:lpstr>Professional Development (2)</vt:lpstr>
      <vt:lpstr>Technical Assistance</vt:lpstr>
      <vt:lpstr>Technical Assistance (2)</vt:lpstr>
      <vt:lpstr>Observe Self and Peers</vt:lpstr>
      <vt:lpstr>Observe Self and Peers (2)</vt:lpstr>
      <vt:lpstr>eCoaching and ePlanning</vt:lpstr>
      <vt:lpstr>eCoaching and ePlanning (2)</vt:lpstr>
    </vt:vector>
  </TitlesOfParts>
  <Company>ALSDE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Connections Through Technology</dc:title>
  <dc:creator>Shirley Farrell</dc:creator>
  <cp:lastModifiedBy>Mullet, Benjamin</cp:lastModifiedBy>
  <cp:revision>4</cp:revision>
  <dcterms:created xsi:type="dcterms:W3CDTF">2015-03-25T13:23:34Z</dcterms:created>
  <dcterms:modified xsi:type="dcterms:W3CDTF">2015-04-15T20:53:05Z</dcterms:modified>
</cp:coreProperties>
</file>