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7.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8.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9.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10.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11.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12.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13.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theme/theme14.xml" ContentType="application/vnd.openxmlformats-officedocument.theme+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5.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6.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theme/theme17.xml" ContentType="application/vnd.openxmlformats-officedocument.theme+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theme/theme18.xml" ContentType="application/vnd.openxmlformats-officedocument.theme+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9.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theme/theme20.xml" ContentType="application/vnd.openxmlformats-officedocument.theme+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theme/theme21.xml" ContentType="application/vnd.openxmlformats-officedocument.theme+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theme/theme22.xml" ContentType="application/vnd.openxmlformats-officedocument.theme+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1" r:id="rId3"/>
    <p:sldMasterId id="2147483690" r:id="rId4"/>
    <p:sldMasterId id="2147483699" r:id="rId5"/>
    <p:sldMasterId id="2147483708" r:id="rId6"/>
    <p:sldMasterId id="2147483717" r:id="rId7"/>
    <p:sldMasterId id="2147483726" r:id="rId8"/>
    <p:sldMasterId id="2147483735" r:id="rId9"/>
    <p:sldMasterId id="2147483744" r:id="rId10"/>
    <p:sldMasterId id="2147483753" r:id="rId11"/>
    <p:sldMasterId id="2147483762" r:id="rId12"/>
    <p:sldMasterId id="2147483771" r:id="rId13"/>
    <p:sldMasterId id="2147483779" r:id="rId14"/>
    <p:sldMasterId id="2147483788" r:id="rId15"/>
    <p:sldMasterId id="2147483797" r:id="rId16"/>
    <p:sldMasterId id="2147483807" r:id="rId17"/>
    <p:sldMasterId id="2147483816" r:id="rId18"/>
    <p:sldMasterId id="2147483825" r:id="rId19"/>
    <p:sldMasterId id="2147483834" r:id="rId20"/>
    <p:sldMasterId id="2147483843" r:id="rId21"/>
    <p:sldMasterId id="2147483852" r:id="rId22"/>
    <p:sldMasterId id="2147483861" r:id="rId23"/>
  </p:sldMasterIdLst>
  <p:notesMasterIdLst>
    <p:notesMasterId r:id="rId36"/>
  </p:notesMasterIdLst>
  <p:handoutMasterIdLst>
    <p:handoutMasterId r:id="rId37"/>
  </p:handoutMasterIdLst>
  <p:sldIdLst>
    <p:sldId id="357" r:id="rId24"/>
    <p:sldId id="365" r:id="rId25"/>
    <p:sldId id="366" r:id="rId26"/>
    <p:sldId id="368" r:id="rId27"/>
    <p:sldId id="323" r:id="rId28"/>
    <p:sldId id="367" r:id="rId29"/>
    <p:sldId id="318" r:id="rId30"/>
    <p:sldId id="321" r:id="rId31"/>
    <p:sldId id="369" r:id="rId32"/>
    <p:sldId id="370" r:id="rId33"/>
    <p:sldId id="364" r:id="rId34"/>
    <p:sldId id="311"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1DC6ECE-ED4E-4510-A292-0B8A58367928}">
          <p14:sldIdLst>
            <p14:sldId id="357"/>
            <p14:sldId id="365"/>
            <p14:sldId id="366"/>
            <p14:sldId id="368"/>
            <p14:sldId id="323"/>
            <p14:sldId id="367"/>
            <p14:sldId id="318"/>
            <p14:sldId id="321"/>
            <p14:sldId id="369"/>
            <p14:sldId id="370"/>
            <p14:sldId id="364"/>
            <p14:sldId id="31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2F1D"/>
    <a:srgbClr val="97240D"/>
    <a:srgbClr val="2B4872"/>
    <a:srgbClr val="CC6600"/>
    <a:srgbClr val="76431C"/>
    <a:srgbClr val="782A1A"/>
    <a:srgbClr val="99CCFF"/>
    <a:srgbClr val="D6918E"/>
    <a:srgbClr val="FFDD71"/>
    <a:srgbClr val="263F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80571" autoAdjust="0"/>
  </p:normalViewPr>
  <p:slideViewPr>
    <p:cSldViewPr>
      <p:cViewPr varScale="1">
        <p:scale>
          <a:sx n="69" d="100"/>
          <a:sy n="69" d="100"/>
        </p:scale>
        <p:origin x="-1109"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2.xml"/><Relationship Id="rId33" Type="http://schemas.openxmlformats.org/officeDocument/2006/relationships/slide" Target="slides/slide1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5.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A48EDD2-BA4A-4F1B-AA00-E43B7275633A}" type="slidenum">
              <a:rPr lang="en-US" smtClean="0"/>
              <a:t>‹#›</a:t>
            </a:fld>
            <a:endParaRPr lang="en-US" dirty="0"/>
          </a:p>
        </p:txBody>
      </p:sp>
    </p:spTree>
    <p:extLst>
      <p:ext uri="{BB962C8B-B14F-4D97-AF65-F5344CB8AC3E}">
        <p14:creationId xmlns:p14="http://schemas.microsoft.com/office/powerpoint/2010/main" val="754002421"/>
      </p:ext>
    </p:extLst>
  </p:cSld>
  <p:clrMap bg1="dk1" tx1="lt1" bg2="dk2" tx2="lt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5B0B17-27D9-4380-BFB3-44469CABF02E}" type="datetimeFigureOut">
              <a:rPr lang="en-US" smtClean="0"/>
              <a:t>4/20/2015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EDB1F18-D4AC-451B-8734-462C16B7E32B}" type="slidenum">
              <a:rPr lang="en-US" smtClean="0"/>
              <a:t>‹#›</a:t>
            </a:fld>
            <a:endParaRPr lang="en-US" dirty="0"/>
          </a:p>
        </p:txBody>
      </p:sp>
    </p:spTree>
    <p:extLst>
      <p:ext uri="{BB962C8B-B14F-4D97-AF65-F5344CB8AC3E}">
        <p14:creationId xmlns:p14="http://schemas.microsoft.com/office/powerpoint/2010/main" val="80890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B1F18-D4AC-451B-8734-462C16B7E32B}" type="slidenum">
              <a:rPr lang="en-US" smtClean="0"/>
              <a:t>1</a:t>
            </a:fld>
            <a:endParaRPr lang="en-US" dirty="0"/>
          </a:p>
        </p:txBody>
      </p:sp>
    </p:spTree>
    <p:extLst>
      <p:ext uri="{BB962C8B-B14F-4D97-AF65-F5344CB8AC3E}">
        <p14:creationId xmlns:p14="http://schemas.microsoft.com/office/powerpoint/2010/main" val="2873598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B1F18-D4AC-451B-8734-462C16B7E32B}" type="slidenum">
              <a:rPr lang="en-US" smtClean="0"/>
              <a:t>3</a:t>
            </a:fld>
            <a:endParaRPr lang="en-US" dirty="0"/>
          </a:p>
        </p:txBody>
      </p:sp>
    </p:spTree>
    <p:extLst>
      <p:ext uri="{BB962C8B-B14F-4D97-AF65-F5344CB8AC3E}">
        <p14:creationId xmlns:p14="http://schemas.microsoft.com/office/powerpoint/2010/main" val="4283136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B1F18-D4AC-451B-8734-462C16B7E32B}" type="slidenum">
              <a:rPr lang="en-US" smtClean="0"/>
              <a:t>4</a:t>
            </a:fld>
            <a:endParaRPr lang="en-US" dirty="0"/>
          </a:p>
        </p:txBody>
      </p:sp>
    </p:spTree>
    <p:extLst>
      <p:ext uri="{BB962C8B-B14F-4D97-AF65-F5344CB8AC3E}">
        <p14:creationId xmlns:p14="http://schemas.microsoft.com/office/powerpoint/2010/main" val="107294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DC7445-5C86-4304-88C5-BA5B09775FF2}" type="slidenum">
              <a:rPr lang="en-US" smtClean="0"/>
              <a:t>5</a:t>
            </a:fld>
            <a:endParaRPr lang="en-US"/>
          </a:p>
        </p:txBody>
      </p:sp>
    </p:spTree>
    <p:extLst>
      <p:ext uri="{BB962C8B-B14F-4D97-AF65-F5344CB8AC3E}">
        <p14:creationId xmlns:p14="http://schemas.microsoft.com/office/powerpoint/2010/main" val="2383311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B1F18-D4AC-451B-8734-462C16B7E32B}" type="slidenum">
              <a:rPr lang="en-US" smtClean="0"/>
              <a:t>6</a:t>
            </a:fld>
            <a:endParaRPr lang="en-US" dirty="0"/>
          </a:p>
        </p:txBody>
      </p:sp>
    </p:spTree>
    <p:extLst>
      <p:ext uri="{BB962C8B-B14F-4D97-AF65-F5344CB8AC3E}">
        <p14:creationId xmlns:p14="http://schemas.microsoft.com/office/powerpoint/2010/main" val="2941963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8DC7445-5C86-4304-88C5-BA5B09775FF2}" type="slidenum">
              <a:rPr lang="en-US" smtClean="0"/>
              <a:t>7</a:t>
            </a:fld>
            <a:endParaRPr lang="en-US"/>
          </a:p>
        </p:txBody>
      </p:sp>
    </p:spTree>
    <p:extLst>
      <p:ext uri="{BB962C8B-B14F-4D97-AF65-F5344CB8AC3E}">
        <p14:creationId xmlns:p14="http://schemas.microsoft.com/office/powerpoint/2010/main" val="1692117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DC7445-5C86-4304-88C5-BA5B09775FF2}" type="slidenum">
              <a:rPr lang="en-US" smtClean="0"/>
              <a:t>8</a:t>
            </a:fld>
            <a:endParaRPr lang="en-US"/>
          </a:p>
        </p:txBody>
      </p:sp>
    </p:spTree>
    <p:extLst>
      <p:ext uri="{BB962C8B-B14F-4D97-AF65-F5344CB8AC3E}">
        <p14:creationId xmlns:p14="http://schemas.microsoft.com/office/powerpoint/2010/main" val="30685522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7.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8.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0.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1.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2.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3.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ain Title Slide">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8400"/>
            <a:ext cx="9143391" cy="2749113"/>
          </a:xfrm>
          <a:prstGeom prst="rect">
            <a:avLst/>
          </a:prstGeom>
        </p:spPr>
      </p:pic>
      <p:grpSp>
        <p:nvGrpSpPr>
          <p:cNvPr id="14" name="Group 13"/>
          <p:cNvGrpSpPr/>
          <p:nvPr/>
        </p:nvGrpSpPr>
        <p:grpSpPr>
          <a:xfrm>
            <a:off x="0" y="1160085"/>
            <a:ext cx="9144000" cy="2737064"/>
            <a:chOff x="0" y="1160085"/>
            <a:chExt cx="9144000" cy="2737064"/>
          </a:xfrm>
        </p:grpSpPr>
        <p:cxnSp>
          <p:nvCxnSpPr>
            <p:cNvPr id="15" name="Straight Connector 14"/>
            <p:cNvCxnSpPr/>
            <p:nvPr userDrawn="1"/>
          </p:nvCxnSpPr>
          <p:spPr>
            <a:xfrm>
              <a:off x="0" y="1160085"/>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0" y="38971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9" name="Picture 8" descr="fullbackgrd_trs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126255" y="3977482"/>
            <a:ext cx="7687545" cy="1293018"/>
          </a:xfrm>
        </p:spPr>
        <p:txBody>
          <a:bodyPr anchor="t" anchorCtr="0">
            <a:normAutofit/>
          </a:bodyPr>
          <a:lstStyle>
            <a:lvl1pPr algn="l">
              <a:defRPr sz="3200">
                <a:solidFill>
                  <a:schemeClr val="bg1"/>
                </a:solidFill>
                <a:latin typeface="Arial"/>
                <a:cs typeface="Arial Unicode MS"/>
              </a:defRPr>
            </a:lvl1pPr>
          </a:lstStyle>
          <a:p>
            <a:r>
              <a:rPr lang="en-US" smtClean="0"/>
              <a:t>Click to edit Master title style</a:t>
            </a:r>
            <a:endParaRPr lang="en-US" dirty="0"/>
          </a:p>
        </p:txBody>
      </p:sp>
      <p:sp>
        <p:nvSpPr>
          <p:cNvPr id="3" name="Subtitle 2"/>
          <p:cNvSpPr>
            <a:spLocks noGrp="1"/>
          </p:cNvSpPr>
          <p:nvPr>
            <p:ph type="subTitle" idx="1"/>
          </p:nvPr>
        </p:nvSpPr>
        <p:spPr>
          <a:xfrm>
            <a:off x="1126255" y="5384799"/>
            <a:ext cx="5606532" cy="977901"/>
          </a:xfrm>
        </p:spPr>
        <p:txBody>
          <a:bodyPr>
            <a:normAutofit/>
          </a:bodyPr>
          <a:lstStyle>
            <a:lvl1pPr marL="0" indent="0" algn="l">
              <a:buNone/>
              <a:defRPr sz="160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824291" y="5383049"/>
            <a:ext cx="1989509" cy="365125"/>
          </a:xfrm>
        </p:spPr>
        <p:txBody>
          <a:bodyPr anchor="t" anchorCtr="0"/>
          <a:lstStyle>
            <a:lvl1pPr>
              <a:defRPr sz="1600">
                <a:solidFill>
                  <a:srgbClr val="FFFFFE"/>
                </a:solidFill>
                <a:latin typeface="Arial"/>
              </a:defRPr>
            </a:lvl1pPr>
          </a:lstStyle>
          <a:p>
            <a:fld id="{CE398770-BF46-4F68-B5A0-3FA5C92B5B33}" type="datetime1">
              <a:rPr lang="en-US" smtClean="0"/>
              <a:t>4/20/2015</a:t>
            </a:fld>
            <a:endParaRPr lang="en-US" dirty="0"/>
          </a:p>
        </p:txBody>
      </p:sp>
      <p:pic>
        <p:nvPicPr>
          <p:cNvPr id="5" name="Picture 4" descr="Westat_logo_whit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888" y="530029"/>
            <a:ext cx="1402546" cy="445668"/>
          </a:xfrm>
          <a:prstGeom prst="rect">
            <a:avLst/>
          </a:prstGeom>
        </p:spPr>
      </p:pic>
    </p:spTree>
    <p:extLst>
      <p:ext uri="{BB962C8B-B14F-4D97-AF65-F5344CB8AC3E}">
        <p14:creationId xmlns:p14="http://schemas.microsoft.com/office/powerpoint/2010/main" val="60005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D649D"/>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1AC41-F443-4EFF-B975-7E6E629C62BE}"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907996391"/>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3A968FDF-E8AF-4D7A-AC89-22DAFFE24B12}"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9533500-BFE7-4F48-887C-07D2B8ADE617}"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497F899A-06E7-44D6-8F13-AEAC03C3EC48}"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CCB7E7B-7660-4673-97B0-19BF253FDAAA}"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90185-9B69-414A-B05F-54191A7C867A}"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4C79D-1474-4410-9CB0-4047C51E1622}"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965B50AF-535A-4579-A3B2-0D1B41B5F650}"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8F0CBC5-2158-48F1-B5E1-05C36D541316}"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E55B416-2CB5-4167-BB88-6B576B6A2806}"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hart">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7680" cy="6858000"/>
          </a:xfrm>
          <a:prstGeom prst="rect">
            <a:avLst/>
          </a:prstGeom>
        </p:spPr>
      </p:pic>
      <p:sp>
        <p:nvSpPr>
          <p:cNvPr id="2" name="Title 1"/>
          <p:cNvSpPr>
            <a:spLocks noGrp="1"/>
          </p:cNvSpPr>
          <p:nvPr>
            <p:ph type="title"/>
          </p:nvPr>
        </p:nvSpPr>
        <p:spPr>
          <a:xfrm>
            <a:off x="685800" y="274320"/>
            <a:ext cx="7345363" cy="885765"/>
          </a:xfrm>
        </p:spPr>
        <p:txBody>
          <a:bodyPr/>
          <a:lstStyle>
            <a:lvl1pPr>
              <a:defRPr>
                <a:solidFill>
                  <a:srgbClr val="982C24"/>
                </a:solidFill>
              </a:defRPr>
            </a:lvl1pPr>
          </a:lstStyle>
          <a:p>
            <a:r>
              <a:rPr lang="en-US"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BD3726"/>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277641011"/>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C2F2F15-4F77-4A54-B927-DCDC9D24AF04}"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64BE6-3600-4D2B-9368-EFE70C203E78}"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D4F8D-AABD-4594-B607-65DE480C4622}"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12" name="Picture 11" descr="fullbackgrd_trs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0" y="1160084"/>
            <a:ext cx="9144000" cy="2737065"/>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lvl1pPr>
              <a:defRPr baseline="0">
                <a:solidFill>
                  <a:schemeClr val="bg1"/>
                </a:solidFill>
                <a:latin typeface="Arial"/>
              </a:defRPr>
            </a:lvl1pPr>
          </a:lstStyle>
          <a:p>
            <a:fld id="{138C765C-67F7-4A36-929F-57057B28003E}" type="datetime1">
              <a:rPr lang="en-US" smtClean="0"/>
              <a:t>4/20/2015</a:t>
            </a:fld>
            <a:endParaRPr lang="en-US" dirty="0"/>
          </a:p>
        </p:txBody>
      </p:sp>
      <p:sp>
        <p:nvSpPr>
          <p:cNvPr id="5" name="Footer Placeholder 4"/>
          <p:cNvSpPr>
            <a:spLocks noGrp="1"/>
          </p:cNvSpPr>
          <p:nvPr>
            <p:ph type="ftr" sz="quarter" idx="11"/>
          </p:nvPr>
        </p:nvSpPr>
        <p:spPr>
          <a:xfrm>
            <a:off x="633413" y="6356350"/>
            <a:ext cx="5386387" cy="365125"/>
          </a:xfrm>
        </p:spPr>
        <p:txBody>
          <a:bodyPr/>
          <a:lstStyle>
            <a:lvl1pPr algn="l">
              <a:defRPr baseline="0">
                <a:solidFill>
                  <a:schemeClr val="bg1"/>
                </a:solidFill>
                <a:latin typeface="Arial"/>
              </a:defRPr>
            </a:lvl1pPr>
          </a:lstStyle>
          <a:p>
            <a:endParaRPr lang="en-US" dirty="0"/>
          </a:p>
        </p:txBody>
      </p:sp>
      <p:sp>
        <p:nvSpPr>
          <p:cNvPr id="6" name="Slide Number Placeholder 5"/>
          <p:cNvSpPr>
            <a:spLocks noGrp="1"/>
          </p:cNvSpPr>
          <p:nvPr>
            <p:ph type="sldNum" sz="quarter" idx="12"/>
          </p:nvPr>
        </p:nvSpPr>
        <p:spPr>
          <a:xfrm>
            <a:off x="9144" y="6356350"/>
            <a:ext cx="310896" cy="365125"/>
          </a:xfrm>
        </p:spPr>
        <p:txBody>
          <a:bodyPr/>
          <a:lstStyle>
            <a:lvl1pPr>
              <a:defRPr baseline="0">
                <a:solidFill>
                  <a:schemeClr val="bg1"/>
                </a:solidFill>
                <a:latin typeface="Arial"/>
              </a:defRPr>
            </a:lvl1pPr>
          </a:lstStyle>
          <a:p>
            <a:fld id="{D108929C-2EFE-424E-8279-CA7C39C6DDE9}" type="slidenum">
              <a:rPr lang="en-US" smtClean="0"/>
              <a:t>‹#›</a:t>
            </a:fld>
            <a:endParaRPr lang="en-US" dirty="0"/>
          </a:p>
        </p:txBody>
      </p:sp>
      <p:sp>
        <p:nvSpPr>
          <p:cNvPr id="2" name="Title 1"/>
          <p:cNvSpPr>
            <a:spLocks noGrp="1"/>
          </p:cNvSpPr>
          <p:nvPr>
            <p:ph type="title"/>
          </p:nvPr>
        </p:nvSpPr>
        <p:spPr>
          <a:xfrm>
            <a:off x="1092198" y="2646725"/>
            <a:ext cx="7730681" cy="1095550"/>
          </a:xfrm>
        </p:spPr>
        <p:txBody>
          <a:bodyPr anchor="b" anchorCtr="0">
            <a:normAutofit/>
          </a:bodyPr>
          <a:lstStyle>
            <a:lvl1pPr algn="l">
              <a:defRPr sz="2800" b="1" cap="none">
                <a:solidFill>
                  <a:srgbClr val="FFFFFF"/>
                </a:solidFill>
              </a:defRPr>
            </a:lvl1pPr>
          </a:lstStyle>
          <a:p>
            <a:r>
              <a:rPr lang="en-US" smtClean="0"/>
              <a:t>Click to edit Master title style</a:t>
            </a:r>
            <a:endParaRPr lang="en-US" dirty="0"/>
          </a:p>
        </p:txBody>
      </p:sp>
      <p:cxnSp>
        <p:nvCxnSpPr>
          <p:cNvPr id="9" name="Straight Connector 8"/>
          <p:cNvCxnSpPr/>
          <p:nvPr/>
        </p:nvCxnSpPr>
        <p:spPr>
          <a:xfrm>
            <a:off x="0" y="1160085"/>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092199" y="1259937"/>
            <a:ext cx="7730680" cy="1268931"/>
          </a:xfrm>
        </p:spPr>
        <p:txBody>
          <a:bodyPr anchor="t" anchorCtr="0">
            <a:normAutofit/>
          </a:bodyPr>
          <a:lstStyle>
            <a:lvl1pPr marL="0" indent="0">
              <a:buNone/>
              <a:defRPr sz="1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0" name="Straight Connector 9"/>
          <p:cNvCxnSpPr/>
          <p:nvPr/>
        </p:nvCxnSpPr>
        <p:spPr>
          <a:xfrm>
            <a:off x="0" y="38971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Westat_logo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888" y="530029"/>
            <a:ext cx="1402546" cy="445668"/>
          </a:xfrm>
          <a:prstGeom prst="rect">
            <a:avLst/>
          </a:prstGeom>
        </p:spPr>
      </p:pic>
    </p:spTree>
    <p:extLst>
      <p:ext uri="{BB962C8B-B14F-4D97-AF65-F5344CB8AC3E}">
        <p14:creationId xmlns:p14="http://schemas.microsoft.com/office/powerpoint/2010/main" val="1125257772"/>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3CB099-A5BC-45FE-A2A7-158850DDEEA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44C9A-D7AA-48B0-9C9B-F7C2D9A7DBAE}" type="slidenum">
              <a:rPr lang="en-US" smtClean="0"/>
              <a:t>‹#›</a:t>
            </a:fld>
            <a:endParaRPr lang="en-US"/>
          </a:p>
        </p:txBody>
      </p:sp>
    </p:spTree>
    <p:extLst>
      <p:ext uri="{BB962C8B-B14F-4D97-AF65-F5344CB8AC3E}">
        <p14:creationId xmlns:p14="http://schemas.microsoft.com/office/powerpoint/2010/main" val="5174873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9896687A-1A84-4EBD-9984-DFCDDDC9DAFC}"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CB1F5F2-F643-4BCB-8ECE-40D17F35D0F4}"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73FD2AFE-F687-4BBB-B3D2-E2D6AE9B1FCC}"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E05C783-F396-4013-B3CF-872BA485346A}"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10FC706A-CEBD-4D67-AE6C-BC4C06B8578B}"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3C0D9-12B2-44AF-8760-6D3284E46904}"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B85038-FBAA-4F7D-A706-13C065C450EC}"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7A633-0119-423D-B5DE-0D02268D5765}"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7CB70B57-F4E2-4DA3-88AF-E5DC59925398}"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43B5BE2-76FD-4E32-919F-CAA9BAED8886}"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7544BBB0-6BC9-4B5E-9D06-02EA07DEF3B3}"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BD5FCB0-7950-4037-B06F-230FFDEEC7E7}"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94209-DED1-4D08-A1C5-384A7949D282}"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F0D4B-B606-4ACB-9488-440FEA7DF1C5}"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9ABB749-423A-48D1-8F8F-EC6DA9F3F0C3}"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BDBA3-1A04-4227-AD06-FE5D3DEECF66}"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AE4A3A1E-2DC0-4666-AD46-474BEF968A60}"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A058AF9-1C26-424D-8472-17D6C326353B}"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90C9253-A3E0-49FA-B616-546C51ACFB14}"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1F23A2A-54A4-4AAB-817B-6398D88A63B8}"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98461-6E5B-4F97-8C11-A21646FE3364}"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01D69-A9F6-4C78-8A1E-0E17016E174A}"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261EB-993E-4813-A5BC-953A2B0C07F9}"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2F04CB9-A122-44EF-8B28-F257663333AA}"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ABBEFA50-CB36-4D08-A123-E062C65F3C28}"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9B5A6C6-2630-4CD9-B83A-1C83318EAE82}"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D34D53E-E4A9-48F8-B5DF-67F49F5783A0}"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D6F6BE5-3730-462B-A334-8D7AEB7EDED3}"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5AC69-C3BA-4410-870B-4E45DF1E41FD}"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6AE05-D9F4-464B-A558-7D3D2AEEF32A}"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2C2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BD3726"/>
              </a:buClr>
              <a:defRPr/>
            </a:lvl1pPr>
            <a:lvl2pPr>
              <a:buClr>
                <a:srgbClr val="BD3726"/>
              </a:buClr>
              <a:defRPr/>
            </a:lvl2pPr>
            <a:lvl3pPr>
              <a:buClr>
                <a:srgbClr val="BD3726"/>
              </a:buClr>
              <a:defRPr/>
            </a:lvl3pPr>
            <a:lvl4pPr>
              <a:buClr>
                <a:srgbClr val="BD3726"/>
              </a:buClr>
              <a:defRPr/>
            </a:lvl4pPr>
            <a:lvl5pPr>
              <a:buClr>
                <a:srgbClr val="BD372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108929C-2EFE-424E-8279-CA7C39C6DDE9}" type="slidenum">
              <a:rPr lang="en-US" smtClean="0"/>
              <a:t>‹#›</a:t>
            </a:fld>
            <a:endParaRPr lang="en-US" dirty="0"/>
          </a:p>
        </p:txBody>
      </p:sp>
      <p:sp>
        <p:nvSpPr>
          <p:cNvPr id="7" name="Footer Placeholder 4"/>
          <p:cNvSpPr>
            <a:spLocks noGrp="1"/>
          </p:cNvSpPr>
          <p:nvPr>
            <p:ph type="ftr" sz="quarter" idx="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Tree>
    <p:extLst>
      <p:ext uri="{BB962C8B-B14F-4D97-AF65-F5344CB8AC3E}">
        <p14:creationId xmlns:p14="http://schemas.microsoft.com/office/powerpoint/2010/main" val="1668629174"/>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2C2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282700"/>
            <a:ext cx="4038600" cy="4525963"/>
          </a:xfrm>
        </p:spPr>
        <p:txBody>
          <a:bodyPr/>
          <a:lstStyle>
            <a:lvl1pPr>
              <a:buClr>
                <a:srgbClr val="BD3726"/>
              </a:buClr>
              <a:defRPr sz="2800"/>
            </a:lvl1pPr>
            <a:lvl2pPr>
              <a:buClr>
                <a:srgbClr val="BD3726"/>
              </a:buClr>
              <a:defRPr sz="2400"/>
            </a:lvl2pPr>
            <a:lvl3pPr>
              <a:buClr>
                <a:srgbClr val="BD3726"/>
              </a:buClr>
              <a:defRPr sz="2000"/>
            </a:lvl3pPr>
            <a:lvl4pPr>
              <a:buClr>
                <a:srgbClr val="BD3726"/>
              </a:buClr>
              <a:defRPr sz="1800"/>
            </a:lvl4pPr>
            <a:lvl5pPr>
              <a:buClr>
                <a:srgbClr val="BD3726"/>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282700"/>
            <a:ext cx="4038600" cy="4525963"/>
          </a:xfrm>
        </p:spPr>
        <p:txBody>
          <a:bodyPr/>
          <a:lstStyle>
            <a:lvl1pPr>
              <a:buClr>
                <a:srgbClr val="BD3726"/>
              </a:buClr>
              <a:defRPr sz="2800"/>
            </a:lvl1pPr>
            <a:lvl2pPr>
              <a:buClr>
                <a:srgbClr val="BD3726"/>
              </a:buClr>
              <a:defRPr sz="2400"/>
            </a:lvl2pPr>
            <a:lvl3pPr>
              <a:buClr>
                <a:srgbClr val="BD3726"/>
              </a:buClr>
              <a:defRPr sz="2000"/>
            </a:lvl3pPr>
            <a:lvl4pPr>
              <a:buClr>
                <a:srgbClr val="BD3726"/>
              </a:buClr>
              <a:defRPr sz="1800"/>
            </a:lvl4pPr>
            <a:lvl5pPr>
              <a:buClr>
                <a:srgbClr val="BD3726"/>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8" name="Footer Placeholder 4"/>
          <p:cNvSpPr>
            <a:spLocks noGrp="1"/>
          </p:cNvSpPr>
          <p:nvPr>
            <p:ph type="ftr" sz="quarter" idx="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Tree>
    <p:extLst>
      <p:ext uri="{BB962C8B-B14F-4D97-AF65-F5344CB8AC3E}">
        <p14:creationId xmlns:p14="http://schemas.microsoft.com/office/powerpoint/2010/main" val="303101150"/>
      </p:ext>
    </p:extLst>
  </p:cSld>
  <p:clrMapOvr>
    <a:masterClrMapping/>
  </p:clrMapOvr>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2C2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3192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1958975"/>
            <a:ext cx="3886200" cy="3951288"/>
          </a:xfrm>
        </p:spPr>
        <p:txBody>
          <a:bodyPr/>
          <a:lstStyle>
            <a:lvl1pPr>
              <a:buClr>
                <a:srgbClr val="BD3726"/>
              </a:buClr>
              <a:defRPr sz="2400"/>
            </a:lvl1pPr>
            <a:lvl2pPr>
              <a:buClr>
                <a:srgbClr val="BD3726"/>
              </a:buClr>
              <a:defRPr sz="2000"/>
            </a:lvl2pPr>
            <a:lvl3pPr>
              <a:buClr>
                <a:srgbClr val="BD3726"/>
              </a:buClr>
              <a:defRPr sz="1800"/>
            </a:lvl3pPr>
            <a:lvl4pPr>
              <a:buClr>
                <a:srgbClr val="BD3726"/>
              </a:buClr>
              <a:defRPr sz="1600"/>
            </a:lvl4pPr>
            <a:lvl5pPr>
              <a:buClr>
                <a:srgbClr val="BD3726"/>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3192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1958975"/>
            <a:ext cx="4041775" cy="3951288"/>
          </a:xfrm>
        </p:spPr>
        <p:txBody>
          <a:bodyPr/>
          <a:lstStyle>
            <a:lvl1pPr>
              <a:buClr>
                <a:srgbClr val="BD3726"/>
              </a:buClr>
              <a:defRPr sz="2400"/>
            </a:lvl1pPr>
            <a:lvl2pPr>
              <a:buClr>
                <a:srgbClr val="BD3726"/>
              </a:buClr>
              <a:defRPr sz="2000"/>
            </a:lvl2pPr>
            <a:lvl3pPr>
              <a:buClr>
                <a:srgbClr val="BD3726"/>
              </a:buClr>
              <a:defRPr sz="1800"/>
            </a:lvl3pPr>
            <a:lvl4pPr>
              <a:buClr>
                <a:srgbClr val="BD3726"/>
              </a:buClr>
              <a:defRPr sz="1600"/>
            </a:lvl4pPr>
            <a:lvl5pPr>
              <a:buClr>
                <a:srgbClr val="BD3726"/>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10" name="Footer Placeholder 4"/>
          <p:cNvSpPr>
            <a:spLocks noGrp="1"/>
          </p:cNvSpPr>
          <p:nvPr>
            <p:ph type="ftr" sz="quarter" idx="1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Tree>
    <p:extLst>
      <p:ext uri="{BB962C8B-B14F-4D97-AF65-F5344CB8AC3E}">
        <p14:creationId xmlns:p14="http://schemas.microsoft.com/office/powerpoint/2010/main" val="5337894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ED9C6BDF-2552-463E-B0E0-6B7CC5EF66CE}"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2C24"/>
                </a:solidFil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Footer Placeholder 4"/>
          <p:cNvSpPr>
            <a:spLocks noGrp="1"/>
          </p:cNvSpPr>
          <p:nvPr>
            <p:ph type="ftr" sz="quarter" idx="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Tree>
    <p:extLst>
      <p:ext uri="{BB962C8B-B14F-4D97-AF65-F5344CB8AC3E}">
        <p14:creationId xmlns:p14="http://schemas.microsoft.com/office/powerpoint/2010/main" val="794976244"/>
      </p:ext>
    </p:extLst>
  </p:cSld>
  <p:clrMapOvr>
    <a:masterClrMapping/>
  </p:clrMapOvr>
  <p:timing>
    <p:tnLst>
      <p:par>
        <p:cTn id="1" dur="indefinite" restart="never" nodeType="tmRoot"/>
      </p:par>
    </p:tnLst>
  </p:timing>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630936"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lvl1pPr>
              <a:defRPr>
                <a:solidFill>
                  <a:srgbClr val="143C68"/>
                </a:solidFill>
              </a:defRPr>
            </a:lvl1pPr>
          </a:lstStyle>
          <a:p>
            <a:fld id="{D108929C-2EFE-424E-8279-CA7C39C6DDE9}" type="slidenum">
              <a:rPr lang="en-US" smtClean="0"/>
              <a:t>‹#›</a:t>
            </a:fld>
            <a:endParaRPr lang="en-US" dirty="0"/>
          </a:p>
        </p:txBody>
      </p:sp>
      <p:sp>
        <p:nvSpPr>
          <p:cNvPr id="6" name="Footer Placeholder 4"/>
          <p:cNvSpPr>
            <a:spLocks noGrp="1"/>
          </p:cNvSpPr>
          <p:nvPr>
            <p:ph type="ftr" sz="quarter" idx="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Tree>
    <p:extLst>
      <p:ext uri="{BB962C8B-B14F-4D97-AF65-F5344CB8AC3E}">
        <p14:creationId xmlns:p14="http://schemas.microsoft.com/office/powerpoint/2010/main" val="1869730029"/>
      </p:ext>
    </p:extLst>
  </p:cSld>
  <p:clrMapOvr>
    <a:masterClrMapping/>
  </p:clrMapOvr>
  <p:timing>
    <p:tnLst>
      <p:par>
        <p:cTn id="1" dur="indefinite" restart="never" nodeType="tmRoot"/>
      </p:par>
    </p:tnLst>
  </p:timing>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2300" y="273050"/>
            <a:ext cx="3695699" cy="1162050"/>
          </a:xfrm>
        </p:spPr>
        <p:txBody>
          <a:bodyPr anchor="t" anchorCtr="0">
            <a:normAutofit/>
          </a:bodyPr>
          <a:lstStyle>
            <a:lvl1pPr algn="l">
              <a:defRPr sz="2800" b="1">
                <a:solidFill>
                  <a:srgbClr val="982C2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3100" y="273050"/>
            <a:ext cx="4203700" cy="5853113"/>
          </a:xfrm>
        </p:spPr>
        <p:txBody>
          <a:bodyPr/>
          <a:lstStyle>
            <a:lvl1pPr>
              <a:buClr>
                <a:srgbClr val="BD3726"/>
              </a:buClr>
              <a:defRPr sz="2400"/>
            </a:lvl1pPr>
            <a:lvl2pPr>
              <a:buClr>
                <a:srgbClr val="BD3726"/>
              </a:buClr>
              <a:defRPr sz="2200"/>
            </a:lvl2pPr>
            <a:lvl3pPr>
              <a:buClr>
                <a:srgbClr val="BD3726"/>
              </a:buClr>
              <a:defRPr sz="2400"/>
            </a:lvl3pPr>
            <a:lvl4pPr>
              <a:buClr>
                <a:srgbClr val="BD3726"/>
              </a:buClr>
              <a:defRPr sz="2000"/>
            </a:lvl4pPr>
            <a:lvl5pPr>
              <a:buClr>
                <a:srgbClr val="BD3726"/>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2301" y="1435100"/>
            <a:ext cx="369569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8" name="Footer Placeholder 4"/>
          <p:cNvSpPr>
            <a:spLocks noGrp="1"/>
          </p:cNvSpPr>
          <p:nvPr>
            <p:ph type="ftr" sz="quarter" idx="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Tree>
    <p:extLst>
      <p:ext uri="{BB962C8B-B14F-4D97-AF65-F5344CB8AC3E}">
        <p14:creationId xmlns:p14="http://schemas.microsoft.com/office/powerpoint/2010/main" val="1935270151"/>
      </p:ext>
    </p:extLst>
  </p:cSld>
  <p:clrMapOvr>
    <a:masterClrMapping/>
  </p:clrMapOvr>
  <p:timing>
    <p:tnLst>
      <p:par>
        <p:cTn id="1" dur="indefinite" restart="never" nodeType="tmRoot"/>
      </p:par>
    </p:tnLst>
  </p:timing>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D649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
        <p:nvSpPr>
          <p:cNvPr id="8" name="Footer Placeholder 4"/>
          <p:cNvSpPr>
            <a:spLocks noGrp="1"/>
          </p:cNvSpPr>
          <p:nvPr>
            <p:ph type="ftr" sz="quarter" idx="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Tree>
    <p:extLst>
      <p:ext uri="{BB962C8B-B14F-4D97-AF65-F5344CB8AC3E}">
        <p14:creationId xmlns:p14="http://schemas.microsoft.com/office/powerpoint/2010/main" val="4013515514"/>
      </p:ext>
    </p:extLst>
  </p:cSld>
  <p:clrMapOvr>
    <a:masterClrMapping/>
  </p:clrMapOvr>
  <p:timing>
    <p:tnLst>
      <p:par>
        <p:cTn id="1" dur="indefinite" restart="never" nodeType="tmRoot"/>
      </p:par>
    </p:tnLst>
  </p:timing>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
            <a:ext cx="7345363" cy="885765"/>
          </a:xfrm>
        </p:spPr>
        <p:txBody>
          <a:bodyPr/>
          <a:lstStyle>
            <a:lvl1pPr>
              <a:defRPr>
                <a:solidFill>
                  <a:srgbClr val="982C24"/>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1"/>
            <a:ext cx="7345363" cy="5099050"/>
          </a:xfrm>
        </p:spPr>
        <p:txBody>
          <a:bodyPr/>
          <a:lstStyle>
            <a:lvl1pPr>
              <a:buClr>
                <a:srgbClr val="BD3726"/>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5" name="Footer Placeholder 4"/>
          <p:cNvSpPr>
            <a:spLocks noGrp="1"/>
          </p:cNvSpPr>
          <p:nvPr>
            <p:ph type="ftr" sz="quarter" idx="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Tree>
    <p:extLst>
      <p:ext uri="{BB962C8B-B14F-4D97-AF65-F5344CB8AC3E}">
        <p14:creationId xmlns:p14="http://schemas.microsoft.com/office/powerpoint/2010/main" val="1181139694"/>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032EE239-4B22-47F6-912D-3ACE18803366}"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4A4B281-1D3B-49B3-80F5-087FC46E0659}"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0C0F720-600F-4543-A34D-987F1BF43B1C}"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C4272052-5DEE-4BEB-BDEE-3F644E4BFC99}"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4E0DE-4B59-4E57-B588-532C72622E26}"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5DD55-13FB-436D-9D27-13099F5E57DF}"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46AFF-0E21-4B9C-BF0A-BB84C3B0F30E}"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4C04F-C605-4427-AEF6-46200D52A4C5}"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16394E6F-3DA1-4FD1-AF5F-E0D784BB4BD4}"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0E7C5F3-1A95-4CFA-B8A2-5DBE944E4D12}"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3CBE932-BD71-4E67-9D1A-EAD62C25EE47}"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418B901-FFC3-4F73-9387-88E05B666E4A}"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ADE0D-7FD2-4642-ADCC-87081FA86DCC}"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D7DC9-8280-4F48-8503-E8192070A79C}"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1080E-9936-4974-A3CB-94B2873E1C31}"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4704A-ED98-4DAF-BCEA-9D65AA854AAC}"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6E48D275-0FDB-4B7C-BC47-C2F3D0E4B4B0}"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42D5DE4-9CDF-4C40-A615-D1C8AB9DA88A}"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66991DC-2C7F-47A9-8A63-845D6E53353C}"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8F3242E9-AB8C-4456-8F22-19C194E45F94}"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55BBA-F7E1-48C4-B632-B6742ABA9A37}"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A1DA2-A04A-492A-8351-40D12F399E2A}"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0" y="0"/>
            <a:ext cx="9144000" cy="899949"/>
          </a:xfrm>
          <a:prstGeom prst="rect">
            <a:avLst/>
          </a:prstGeom>
          <a:gradFill flip="none" rotWithShape="1">
            <a:gsLst>
              <a:gs pos="0">
                <a:srgbClr val="032D59"/>
              </a:gs>
              <a:gs pos="100000">
                <a:srgbClr val="235F8E"/>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AAA0C692-2A20-4E96-A288-325FE0AD1DF2}"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4589BC"/>
              </a:buClr>
              <a:defRPr>
                <a:solidFill>
                  <a:srgbClr val="FFFFFF"/>
                </a:solidFill>
              </a:defRPr>
            </a:lvl1pPr>
            <a:lvl2pPr>
              <a:buClr>
                <a:schemeClr val="bg1"/>
              </a:buClr>
              <a:defRPr>
                <a:solidFill>
                  <a:srgbClr val="FFFFFF"/>
                </a:solidFill>
              </a:defRPr>
            </a:lvl2pPr>
            <a:lvl3pPr>
              <a:buClr>
                <a:srgbClr val="4589BC"/>
              </a:buClr>
              <a:defRPr>
                <a:solidFill>
                  <a:srgbClr val="FFFFFF"/>
                </a:solidFill>
              </a:defRPr>
            </a:lvl3pPr>
            <a:lvl4pPr>
              <a:buClr>
                <a:schemeClr val="bg1"/>
              </a:buClr>
              <a:defRPr>
                <a:solidFill>
                  <a:srgbClr val="FFFFFF"/>
                </a:solidFill>
              </a:defRPr>
            </a:lvl4pPr>
            <a:lvl5pPr>
              <a:buClr>
                <a:srgbClr val="4589BC"/>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1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p:cNvSpPr/>
          <p:nvPr/>
        </p:nvSpPr>
        <p:spPr>
          <a:xfrm>
            <a:off x="0" y="0"/>
            <a:ext cx="9144000" cy="899949"/>
          </a:xfrm>
          <a:prstGeom prst="rect">
            <a:avLst/>
          </a:prstGeom>
          <a:gradFill flip="none" rotWithShape="1">
            <a:gsLst>
              <a:gs pos="0">
                <a:srgbClr val="032D59"/>
              </a:gs>
              <a:gs pos="100000">
                <a:srgbClr val="235F8E"/>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4589BC"/>
              </a:buClr>
              <a:defRPr sz="2800"/>
            </a:lvl1pPr>
            <a:lvl2pPr>
              <a:buClr>
                <a:schemeClr val="bg1"/>
              </a:buClr>
              <a:defRPr sz="2400"/>
            </a:lvl2pPr>
            <a:lvl3pPr>
              <a:buClr>
                <a:srgbClr val="4589BC"/>
              </a:buClr>
              <a:defRPr sz="2000"/>
            </a:lvl3pPr>
            <a:lvl4pPr>
              <a:buClr>
                <a:schemeClr val="bg1"/>
              </a:buClr>
              <a:defRPr sz="1800"/>
            </a:lvl4pPr>
            <a:lvl5pPr>
              <a:buClr>
                <a:srgbClr val="4589BC"/>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4589BC"/>
              </a:buClr>
              <a:defRPr sz="2800"/>
            </a:lvl1pPr>
            <a:lvl2pPr>
              <a:buClr>
                <a:schemeClr val="bg1"/>
              </a:buClr>
              <a:defRPr sz="2400"/>
            </a:lvl2pPr>
            <a:lvl3pPr>
              <a:buClr>
                <a:srgbClr val="4589BC"/>
              </a:buClr>
              <a:defRPr sz="2000"/>
            </a:lvl3pPr>
            <a:lvl4pPr>
              <a:buClr>
                <a:schemeClr val="bg1"/>
              </a:buClr>
              <a:defRPr sz="1800"/>
            </a:lvl4pPr>
            <a:lvl5pPr>
              <a:buClr>
                <a:srgbClr val="4589BC"/>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51DCA2D-1933-4B92-918F-AA2FA2F1189F}"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899949"/>
          </a:xfrm>
          <a:prstGeom prst="rect">
            <a:avLst/>
          </a:prstGeom>
          <a:gradFill flip="none" rotWithShape="1">
            <a:gsLst>
              <a:gs pos="0">
                <a:srgbClr val="032D59"/>
              </a:gs>
              <a:gs pos="100000">
                <a:srgbClr val="235F8E"/>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4589BC"/>
              </a:buClr>
              <a:defRPr sz="2400"/>
            </a:lvl1pPr>
            <a:lvl2pPr>
              <a:buClr>
                <a:schemeClr val="bg1"/>
              </a:buClr>
              <a:defRPr sz="2000"/>
            </a:lvl2pPr>
            <a:lvl3pPr>
              <a:buClr>
                <a:srgbClr val="4589BC"/>
              </a:buClr>
              <a:defRPr sz="1800"/>
            </a:lvl3pPr>
            <a:lvl4pPr>
              <a:buClr>
                <a:schemeClr val="bg1"/>
              </a:buClr>
              <a:defRPr sz="1600"/>
            </a:lvl4pPr>
            <a:lvl5pPr>
              <a:buClr>
                <a:srgbClr val="4589BC"/>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4589BC"/>
              </a:buClr>
              <a:defRPr sz="2400"/>
            </a:lvl1pPr>
            <a:lvl2pPr>
              <a:buClr>
                <a:schemeClr val="bg1"/>
              </a:buClr>
              <a:defRPr sz="2000"/>
            </a:lvl2pPr>
            <a:lvl3pPr>
              <a:buClr>
                <a:srgbClr val="4589BC"/>
              </a:buClr>
              <a:defRPr sz="1800"/>
            </a:lvl3pPr>
            <a:lvl4pPr>
              <a:buClr>
                <a:schemeClr val="bg1"/>
              </a:buClr>
              <a:defRPr sz="1600"/>
            </a:lvl4pPr>
            <a:lvl5pPr>
              <a:buClr>
                <a:srgbClr val="4589BC"/>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7D2601D-0EFC-4E32-BADC-0473F5CE2C67}"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1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032D59"/>
              </a:gs>
              <a:gs pos="100000">
                <a:srgbClr val="235F8E"/>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2930370-8CD9-40A3-8302-CC99FF3981AB}"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1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2682C-DA4F-44FA-92B2-AFFC0E60A461}"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1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846FD-C512-4A82-B30D-BB6477B2AC43}"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8" name="Rectangle 7"/>
          <p:cNvSpPr/>
          <p:nvPr/>
        </p:nvSpPr>
        <p:spPr>
          <a:xfrm>
            <a:off x="0" y="0"/>
            <a:ext cx="9144000" cy="899949"/>
          </a:xfrm>
          <a:prstGeom prst="rect">
            <a:avLst/>
          </a:prstGeom>
          <a:gradFill flip="none" rotWithShape="1">
            <a:gsLst>
              <a:gs pos="0">
                <a:srgbClr val="032D59"/>
              </a:gs>
              <a:gs pos="100000">
                <a:srgbClr val="235F8E"/>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4589BC"/>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18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459F9-1960-4C81-9F8F-F7F471C2E0A2}"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E1540-610D-41A6-BF5D-0AFDB3F156F1}"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50-year Title Slide">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8400"/>
            <a:ext cx="9143391" cy="2749113"/>
          </a:xfrm>
          <a:prstGeom prst="rect">
            <a:avLst/>
          </a:prstGeom>
        </p:spPr>
      </p:pic>
      <p:grpSp>
        <p:nvGrpSpPr>
          <p:cNvPr id="15" name="Group 14"/>
          <p:cNvGrpSpPr/>
          <p:nvPr/>
        </p:nvGrpSpPr>
        <p:grpSpPr>
          <a:xfrm>
            <a:off x="0" y="1160085"/>
            <a:ext cx="9144000" cy="2737064"/>
            <a:chOff x="0" y="1160085"/>
            <a:chExt cx="9144000" cy="2737064"/>
          </a:xfrm>
        </p:grpSpPr>
        <p:cxnSp>
          <p:nvCxnSpPr>
            <p:cNvPr id="16" name="Straight Connector 15"/>
            <p:cNvCxnSpPr/>
            <p:nvPr userDrawn="1"/>
          </p:nvCxnSpPr>
          <p:spPr>
            <a:xfrm>
              <a:off x="0" y="1160085"/>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0" y="38971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9" name="Picture 8" descr="fullbackgrd_trs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9951" y="467113"/>
            <a:ext cx="1771648" cy="522330"/>
          </a:xfrm>
          <a:prstGeom prst="rect">
            <a:avLst/>
          </a:prstGeom>
        </p:spPr>
      </p:pic>
      <p:sp>
        <p:nvSpPr>
          <p:cNvPr id="12" name="Title 1"/>
          <p:cNvSpPr>
            <a:spLocks noGrp="1"/>
          </p:cNvSpPr>
          <p:nvPr>
            <p:ph type="ctrTitle"/>
          </p:nvPr>
        </p:nvSpPr>
        <p:spPr>
          <a:xfrm>
            <a:off x="1126255" y="3977482"/>
            <a:ext cx="7687545" cy="1293018"/>
          </a:xfrm>
        </p:spPr>
        <p:txBody>
          <a:bodyPr anchor="t" anchorCtr="0">
            <a:normAutofit/>
          </a:bodyPr>
          <a:lstStyle>
            <a:lvl1pPr algn="l">
              <a:defRPr sz="3200">
                <a:solidFill>
                  <a:schemeClr val="bg1"/>
                </a:solidFill>
                <a:latin typeface="Arial"/>
                <a:cs typeface="Arial Unicode MS"/>
              </a:defRPr>
            </a:lvl1pPr>
          </a:lstStyle>
          <a:p>
            <a:r>
              <a:rPr lang="en-US" smtClean="0"/>
              <a:t>Click to edit Master title style</a:t>
            </a:r>
            <a:endParaRPr lang="en-US" dirty="0"/>
          </a:p>
        </p:txBody>
      </p:sp>
      <p:sp>
        <p:nvSpPr>
          <p:cNvPr id="18" name="Subtitle 2"/>
          <p:cNvSpPr>
            <a:spLocks noGrp="1"/>
          </p:cNvSpPr>
          <p:nvPr>
            <p:ph type="subTitle" idx="1"/>
          </p:nvPr>
        </p:nvSpPr>
        <p:spPr>
          <a:xfrm>
            <a:off x="1126255" y="5384799"/>
            <a:ext cx="5606532" cy="977901"/>
          </a:xfrm>
        </p:spPr>
        <p:txBody>
          <a:bodyPr>
            <a:normAutofit/>
          </a:bodyPr>
          <a:lstStyle>
            <a:lvl1pPr marL="0" indent="0" algn="l">
              <a:buNone/>
              <a:defRPr sz="160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3"/>
          <p:cNvSpPr>
            <a:spLocks noGrp="1"/>
          </p:cNvSpPr>
          <p:nvPr>
            <p:ph type="dt" sz="half" idx="10"/>
          </p:nvPr>
        </p:nvSpPr>
        <p:spPr>
          <a:xfrm>
            <a:off x="6824291" y="5383049"/>
            <a:ext cx="1989509" cy="365125"/>
          </a:xfrm>
        </p:spPr>
        <p:txBody>
          <a:bodyPr anchor="t" anchorCtr="0"/>
          <a:lstStyle>
            <a:lvl1pPr>
              <a:defRPr sz="1600">
                <a:solidFill>
                  <a:srgbClr val="FFFFFE"/>
                </a:solidFill>
                <a:latin typeface="Arial"/>
              </a:defRPr>
            </a:lvl1pPr>
          </a:lstStyle>
          <a:p>
            <a:fld id="{6BD1FF01-F391-4DD8-BB6B-96251C9D9DA1}" type="datetime1">
              <a:rPr lang="en-US" smtClean="0"/>
              <a:t>4/20/2015</a:t>
            </a:fld>
            <a:endParaRPr lang="en-US" dirty="0"/>
          </a:p>
        </p:txBody>
      </p:sp>
      <p:pic>
        <p:nvPicPr>
          <p:cNvPr id="20" name="Picture 19" descr="Westat_logo_white.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88" y="530029"/>
            <a:ext cx="1402546" cy="445668"/>
          </a:xfrm>
          <a:prstGeom prst="rect">
            <a:avLst/>
          </a:prstGeom>
        </p:spPr>
      </p:pic>
    </p:spTree>
    <p:extLst>
      <p:ext uri="{BB962C8B-B14F-4D97-AF65-F5344CB8AC3E}">
        <p14:creationId xmlns:p14="http://schemas.microsoft.com/office/powerpoint/2010/main" val="151374448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5B1A13EA-D303-4C42-93F1-467AF0DC0E0F}"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FD56A55-B0C6-4944-9B77-13758208DC19}"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E8764E7-CAB7-4615-ADB2-60AAF3FF9A00}"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6B71E6C3-204A-4FE2-B60D-967AD976C841}"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78402-4ADC-481B-A2BA-14F04AEF1002}"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CC05-3CCE-4BA0-9434-AE7B757B347E}"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8EFFC-F2EB-4CBC-915E-57FBC67EB604}"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E12B85D5-FEB1-46B2-8811-332DC5F9B026}"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E6592B8-7989-47E5-A0D6-C5F4BB69E7B7}"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7680" cy="6858000"/>
          </a:xfrm>
          <a:prstGeom prst="rect">
            <a:avLst/>
          </a:prstGeom>
        </p:spPr>
      </p:pic>
      <p:sp>
        <p:nvSpPr>
          <p:cNvPr id="2" name="Title 1"/>
          <p:cNvSpPr>
            <a:spLocks noGrp="1"/>
          </p:cNvSpPr>
          <p:nvPr>
            <p:ph type="title"/>
          </p:nvPr>
        </p:nvSpPr>
        <p:spPr/>
        <p:txBody>
          <a:bodyPr/>
          <a:lstStyle>
            <a:lvl1pPr>
              <a:defRPr>
                <a:solidFill>
                  <a:srgbClr val="982C24"/>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BD3726"/>
              </a:buClr>
              <a:defRPr/>
            </a:lvl1pPr>
            <a:lvl2pPr>
              <a:buClr>
                <a:srgbClr val="BD3726"/>
              </a:buClr>
              <a:defRPr/>
            </a:lvl2pPr>
            <a:lvl3pPr>
              <a:buClr>
                <a:srgbClr val="BD3726"/>
              </a:buClr>
              <a:defRPr/>
            </a:lvl3pPr>
            <a:lvl4pPr>
              <a:buClr>
                <a:srgbClr val="BD3726"/>
              </a:buClr>
              <a:defRPr/>
            </a:lvl4pPr>
            <a:lvl5pPr>
              <a:buClr>
                <a:srgbClr val="BD3726"/>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E58AC-EBE8-48E7-93B9-EB268C674D66}" type="datetime1">
              <a:rPr lang="en-US" smtClean="0"/>
              <a:t>4/20/2015</a:t>
            </a:fld>
            <a:endParaRPr lang="en-US" dirty="0"/>
          </a:p>
        </p:txBody>
      </p:sp>
      <p:sp>
        <p:nvSpPr>
          <p:cNvPr id="5" name="Footer Placeholder 4"/>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8166015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A0A3C73-3BB3-4186-B9C1-4869D3AB5F72}"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15BBADD-788A-492B-88BF-8B5F632FE387}"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69297-0368-4200-8B9B-80688B265F0A}"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1BB6B-F765-42B3-BC83-7A128DA923E2}"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DFC5E-93D0-4B49-B392-300D2E0824D2}"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8B094554-7269-48F8-8745-3C6E8DB27BF6}"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F8FFED9-605C-4535-B3FB-DFF575DCAE0D}"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A431628-C395-4550-9B52-B00CA7361C14}"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2EFC84BB-9849-41F9-B423-A20C4FF2FD3B}"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fullbackgrd_trs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0" y="1160084"/>
            <a:ext cx="9144000" cy="2737065"/>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lvl1pPr>
              <a:defRPr baseline="0">
                <a:solidFill>
                  <a:schemeClr val="bg1"/>
                </a:solidFill>
                <a:latin typeface="Arial"/>
              </a:defRPr>
            </a:lvl1pPr>
          </a:lstStyle>
          <a:p>
            <a:fld id="{138C765C-67F7-4A36-929F-57057B28003E}" type="datetime1">
              <a:rPr lang="en-US" smtClean="0"/>
              <a:t>4/20/2015</a:t>
            </a:fld>
            <a:endParaRPr lang="en-US" dirty="0"/>
          </a:p>
        </p:txBody>
      </p:sp>
      <p:sp>
        <p:nvSpPr>
          <p:cNvPr id="5" name="Footer Placeholder 4"/>
          <p:cNvSpPr>
            <a:spLocks noGrp="1"/>
          </p:cNvSpPr>
          <p:nvPr>
            <p:ph type="ftr" sz="quarter" idx="11"/>
          </p:nvPr>
        </p:nvSpPr>
        <p:spPr>
          <a:xfrm>
            <a:off x="633413" y="6356350"/>
            <a:ext cx="5386387" cy="365125"/>
          </a:xfrm>
        </p:spPr>
        <p:txBody>
          <a:bodyPr/>
          <a:lstStyle>
            <a:lvl1pPr algn="l">
              <a:defRPr baseline="0">
                <a:solidFill>
                  <a:schemeClr val="bg1"/>
                </a:solidFill>
                <a:latin typeface="Arial"/>
              </a:defRPr>
            </a:lvl1pPr>
          </a:lstStyle>
          <a:p>
            <a:endParaRPr lang="en-US" dirty="0"/>
          </a:p>
        </p:txBody>
      </p:sp>
      <p:sp>
        <p:nvSpPr>
          <p:cNvPr id="6" name="Slide Number Placeholder 5"/>
          <p:cNvSpPr>
            <a:spLocks noGrp="1"/>
          </p:cNvSpPr>
          <p:nvPr>
            <p:ph type="sldNum" sz="quarter" idx="12"/>
          </p:nvPr>
        </p:nvSpPr>
        <p:spPr>
          <a:xfrm>
            <a:off x="9144" y="6356350"/>
            <a:ext cx="310896" cy="365125"/>
          </a:xfrm>
        </p:spPr>
        <p:txBody>
          <a:bodyPr/>
          <a:lstStyle>
            <a:lvl1pPr>
              <a:defRPr baseline="0">
                <a:solidFill>
                  <a:schemeClr val="bg1"/>
                </a:solidFill>
                <a:latin typeface="Arial"/>
              </a:defRPr>
            </a:lvl1pPr>
          </a:lstStyle>
          <a:p>
            <a:fld id="{D108929C-2EFE-424E-8279-CA7C39C6DDE9}" type="slidenum">
              <a:rPr lang="en-US" smtClean="0"/>
              <a:t>‹#›</a:t>
            </a:fld>
            <a:endParaRPr lang="en-US" dirty="0"/>
          </a:p>
        </p:txBody>
      </p:sp>
      <p:sp>
        <p:nvSpPr>
          <p:cNvPr id="2" name="Title 1"/>
          <p:cNvSpPr>
            <a:spLocks noGrp="1"/>
          </p:cNvSpPr>
          <p:nvPr>
            <p:ph type="title"/>
          </p:nvPr>
        </p:nvSpPr>
        <p:spPr>
          <a:xfrm>
            <a:off x="1092198" y="2646725"/>
            <a:ext cx="7730681" cy="1095550"/>
          </a:xfrm>
        </p:spPr>
        <p:txBody>
          <a:bodyPr anchor="b" anchorCtr="0">
            <a:normAutofit/>
          </a:bodyPr>
          <a:lstStyle>
            <a:lvl1pPr algn="l">
              <a:defRPr sz="2800" b="1" cap="none">
                <a:solidFill>
                  <a:srgbClr val="FFFFFF"/>
                </a:solidFill>
              </a:defRPr>
            </a:lvl1pPr>
          </a:lstStyle>
          <a:p>
            <a:r>
              <a:rPr lang="en-US" smtClean="0"/>
              <a:t>Click to edit Master title style</a:t>
            </a:r>
            <a:endParaRPr lang="en-US" dirty="0"/>
          </a:p>
        </p:txBody>
      </p:sp>
      <p:cxnSp>
        <p:nvCxnSpPr>
          <p:cNvPr id="9" name="Straight Connector 8"/>
          <p:cNvCxnSpPr/>
          <p:nvPr/>
        </p:nvCxnSpPr>
        <p:spPr>
          <a:xfrm>
            <a:off x="0" y="1160085"/>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092199" y="1259937"/>
            <a:ext cx="7730680" cy="1268931"/>
          </a:xfrm>
        </p:spPr>
        <p:txBody>
          <a:bodyPr anchor="t" anchorCtr="0">
            <a:normAutofit/>
          </a:bodyPr>
          <a:lstStyle>
            <a:lvl1pPr marL="0" indent="0">
              <a:buNone/>
              <a:defRPr sz="16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0" name="Straight Connector 9"/>
          <p:cNvCxnSpPr/>
          <p:nvPr/>
        </p:nvCxnSpPr>
        <p:spPr>
          <a:xfrm>
            <a:off x="0" y="38971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Westat_logo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888" y="530029"/>
            <a:ext cx="1402546" cy="445668"/>
          </a:xfrm>
          <a:prstGeom prst="rect">
            <a:avLst/>
          </a:prstGeom>
        </p:spPr>
      </p:pic>
    </p:spTree>
    <p:extLst>
      <p:ext uri="{BB962C8B-B14F-4D97-AF65-F5344CB8AC3E}">
        <p14:creationId xmlns:p14="http://schemas.microsoft.com/office/powerpoint/2010/main" val="268402585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164B2-83FB-46D9-85A4-0A685CA5DE7A}"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2995A-5130-486D-AEA6-01921CBA8243}"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A100D-E8B3-4950-91F6-A21281A45B75}"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42E3DA0F-E158-4E8E-8B52-763893ABFC39}"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632A589-495E-475B-B138-4D2FC6C5022E}"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F3FEBE3-C7AF-4F0F-B211-594A35919E68}"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7E5D7C5-4F88-4AA2-A4A2-B44C3CE0EE9B}"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8CC26-8A88-46D0-AC5A-BDAB2A2848F8}"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2B978-40A7-4DC2-A035-088F5B692876}"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7680" cy="6858000"/>
          </a:xfrm>
          <a:prstGeom prst="rect">
            <a:avLst/>
          </a:prstGeom>
        </p:spPr>
      </p:pic>
      <p:sp>
        <p:nvSpPr>
          <p:cNvPr id="2" name="Title 1"/>
          <p:cNvSpPr>
            <a:spLocks noGrp="1"/>
          </p:cNvSpPr>
          <p:nvPr>
            <p:ph type="title"/>
          </p:nvPr>
        </p:nvSpPr>
        <p:spPr/>
        <p:txBody>
          <a:bodyPr/>
          <a:lstStyle>
            <a:lvl1pPr>
              <a:defRPr>
                <a:solidFill>
                  <a:srgbClr val="982C24"/>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1308100"/>
            <a:ext cx="4038600" cy="4525963"/>
          </a:xfrm>
        </p:spPr>
        <p:txBody>
          <a:bodyPr/>
          <a:lstStyle>
            <a:lvl1pPr>
              <a:buClr>
                <a:srgbClr val="BD3726"/>
              </a:buClr>
              <a:defRPr sz="2800"/>
            </a:lvl1pPr>
            <a:lvl2pPr>
              <a:buClr>
                <a:srgbClr val="BD3726"/>
              </a:buClr>
              <a:defRPr sz="2400"/>
            </a:lvl2pPr>
            <a:lvl3pPr>
              <a:buClr>
                <a:srgbClr val="BD3726"/>
              </a:buClr>
              <a:defRPr sz="2000"/>
            </a:lvl3pPr>
            <a:lvl4pPr>
              <a:buClr>
                <a:srgbClr val="BD3726"/>
              </a:buClr>
              <a:defRPr sz="1800"/>
            </a:lvl4pPr>
            <a:lvl5pPr>
              <a:buClr>
                <a:srgbClr val="BD3726"/>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08100"/>
            <a:ext cx="4038600" cy="4525963"/>
          </a:xfrm>
        </p:spPr>
        <p:txBody>
          <a:bodyPr/>
          <a:lstStyle>
            <a:lvl1pPr>
              <a:buClr>
                <a:srgbClr val="BD3726"/>
              </a:buClr>
              <a:defRPr sz="2800"/>
            </a:lvl1pPr>
            <a:lvl2pPr>
              <a:buClr>
                <a:srgbClr val="BD3726"/>
              </a:buClr>
              <a:defRPr sz="2400"/>
            </a:lvl2pPr>
            <a:lvl3pPr>
              <a:buClr>
                <a:srgbClr val="BD3726"/>
              </a:buClr>
              <a:defRPr sz="2000"/>
            </a:lvl3pPr>
            <a:lvl4pPr>
              <a:buClr>
                <a:srgbClr val="BD3726"/>
              </a:buClr>
              <a:defRPr sz="1800"/>
            </a:lvl4pPr>
            <a:lvl5pPr>
              <a:buClr>
                <a:srgbClr val="BD3726"/>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C3EFD0-93EA-4622-933A-012BBAF619A6}"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690118247"/>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716FD-A02B-46A6-B2F4-D872EAF0D1F4}"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4D007F3A-F4A7-4138-8052-42142A8A26E3}"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22617DC-BC23-46CF-9862-527A93B04EA2}"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A99DEB3-D5BE-4405-96EA-8989248FE63D}"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17F1EC9-63BA-4605-B616-2757F93F7E14}"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133ED-C69C-4D56-9804-57EF90A50DA5}"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2D24F-73C3-462B-81F8-5B1A2C694DE2}"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6CC3F-98B0-4DDD-B945-D5925A92A7B9}"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7680" cy="6858000"/>
          </a:xfrm>
          <a:prstGeom prst="rect">
            <a:avLst/>
          </a:prstGeom>
        </p:spPr>
      </p:pic>
      <p:sp>
        <p:nvSpPr>
          <p:cNvPr id="2" name="Title 1"/>
          <p:cNvSpPr>
            <a:spLocks noGrp="1"/>
          </p:cNvSpPr>
          <p:nvPr>
            <p:ph type="title"/>
          </p:nvPr>
        </p:nvSpPr>
        <p:spPr/>
        <p:txBody>
          <a:bodyPr/>
          <a:lstStyle>
            <a:lvl1pPr>
              <a:defRPr>
                <a:solidFill>
                  <a:srgbClr val="982C24"/>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BD3726"/>
              </a:buClr>
              <a:defRPr sz="2400"/>
            </a:lvl1pPr>
            <a:lvl2pPr>
              <a:buClr>
                <a:srgbClr val="BD3726"/>
              </a:buClr>
              <a:defRPr sz="2000"/>
            </a:lvl2pPr>
            <a:lvl3pPr>
              <a:buClr>
                <a:srgbClr val="BD3726"/>
              </a:buClr>
              <a:defRPr sz="1800"/>
            </a:lvl3pPr>
            <a:lvl4pPr>
              <a:buClr>
                <a:srgbClr val="BD3726"/>
              </a:buClr>
              <a:defRPr sz="1600"/>
            </a:lvl4pPr>
            <a:lvl5pPr>
              <a:buClr>
                <a:srgbClr val="BD3726"/>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39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33925" y="2174875"/>
            <a:ext cx="4041775" cy="3951288"/>
          </a:xfrm>
        </p:spPr>
        <p:txBody>
          <a:bodyPr/>
          <a:lstStyle>
            <a:lvl1pPr>
              <a:buClr>
                <a:srgbClr val="BD3726"/>
              </a:buClr>
              <a:defRPr sz="2400"/>
            </a:lvl1pPr>
            <a:lvl2pPr>
              <a:buClr>
                <a:srgbClr val="BD3726"/>
              </a:buClr>
              <a:defRPr sz="2000"/>
            </a:lvl2pPr>
            <a:lvl3pPr>
              <a:buClr>
                <a:srgbClr val="BD3726"/>
              </a:buClr>
              <a:defRPr sz="1800"/>
            </a:lvl3pPr>
            <a:lvl4pPr>
              <a:buClr>
                <a:srgbClr val="BD3726"/>
              </a:buClr>
              <a:defRPr sz="1600"/>
            </a:lvl4pPr>
            <a:lvl5pPr>
              <a:buClr>
                <a:srgbClr val="BD3726"/>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A3B57D-929C-4B5A-9325-AF349837FAEE}"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94555858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191CFE2A-1D53-47DC-B690-3480C78A09C6}"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EB0C833-50BB-4A49-B3BB-160C641FBAAC}"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B8BB8BD-B3DF-44B7-8247-E14D35CFCF5C}"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A79C744-D5FF-4AB2-BF08-93A6D786C039}"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C68D6-DD16-41BF-B3BD-84969FE5CF5C}"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53A24-77A1-4A43-BF02-C61EDC5350DA}"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C8C90-9947-43BA-A19F-708B6A6EB75C}"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F7D71529-CC3B-431A-B61B-5FC7B86B5A0A}"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D0EA51C-7883-417A-A68D-BC161AF662DB}"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7680" cy="6858000"/>
          </a:xfrm>
          <a:prstGeom prst="rect">
            <a:avLst/>
          </a:prstGeom>
        </p:spPr>
      </p:pic>
      <p:sp>
        <p:nvSpPr>
          <p:cNvPr id="2" name="Title 1"/>
          <p:cNvSpPr>
            <a:spLocks noGrp="1"/>
          </p:cNvSpPr>
          <p:nvPr>
            <p:ph type="title"/>
          </p:nvPr>
        </p:nvSpPr>
        <p:spPr/>
        <p:txBody>
          <a:bodyPr/>
          <a:lstStyle>
            <a:lvl1pPr>
              <a:defRPr>
                <a:solidFill>
                  <a:srgbClr val="982C24"/>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6B5C4F-BC2C-432A-A2A7-68D69A074A31}"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767050595"/>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ABB0ABE-2AC6-48D3-9130-B1AA00970687}"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F09E713-918C-4692-AEAD-7183795ADF58}"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CA2D3-7F47-4E51-9351-CDB520E037FD}"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51F1E-FD07-45E3-A551-5DFD7757DBCD}"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48AE5-486B-46A1-96BE-EC411C5D567A}"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DDE24D73-BD52-451F-BF06-4A57D97C6783}"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AC9D3CA-AC55-4CA2-9076-CC6D0AFF4B30}"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B77C408-1201-4899-848C-81D33C362C5A}"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B1B858E-68C8-4F4D-B8B9-7623F287A460}"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8931F-99B3-4677-B795-303279D7ACB1}"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638418102"/>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7F481-6036-4A4E-AA63-0CFEBD75718A}"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69F56-549E-4735-8A08-51D77DAFC2A0}"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F95E6-CEA1-4688-9845-3AF046196B25}"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99DF3E4D-D849-44BB-A9DE-BF47A20DD744}"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F7153BB-BB73-4565-B4E4-49FD979162E1}"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765CA326-9474-46CE-8EFA-AB28CB5E8F23}"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612A530F-5F1E-4B5B-BB9F-A95BBDC9B351}"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567F3-65CB-45AB-AF19-E68D2992C968}"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264E7-69DC-4C65-836F-58092CFE89FA}"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7680" cy="6858000"/>
          </a:xfrm>
          <a:prstGeom prst="rect">
            <a:avLst/>
          </a:prstGeom>
        </p:spPr>
      </p:pic>
      <p:sp>
        <p:nvSpPr>
          <p:cNvPr id="2" name="Title 1"/>
          <p:cNvSpPr>
            <a:spLocks noGrp="1"/>
          </p:cNvSpPr>
          <p:nvPr>
            <p:ph type="title"/>
          </p:nvPr>
        </p:nvSpPr>
        <p:spPr>
          <a:xfrm>
            <a:off x="622300" y="273050"/>
            <a:ext cx="3695699" cy="1162050"/>
          </a:xfrm>
        </p:spPr>
        <p:txBody>
          <a:bodyPr anchor="t" anchorCtr="0">
            <a:normAutofit/>
          </a:bodyPr>
          <a:lstStyle>
            <a:lvl1pPr algn="l">
              <a:defRPr sz="2800" b="1">
                <a:solidFill>
                  <a:srgbClr val="982C24"/>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83100" y="273050"/>
            <a:ext cx="4203700" cy="5853113"/>
          </a:xfrm>
        </p:spPr>
        <p:txBody>
          <a:bodyPr/>
          <a:lstStyle>
            <a:lvl1pPr>
              <a:buClr>
                <a:srgbClr val="BD3726"/>
              </a:buClr>
              <a:defRPr sz="2400"/>
            </a:lvl1pPr>
            <a:lvl2pPr>
              <a:buClr>
                <a:srgbClr val="BD3726"/>
              </a:buClr>
              <a:defRPr sz="2200"/>
            </a:lvl2pPr>
            <a:lvl3pPr>
              <a:buClr>
                <a:srgbClr val="BD3726"/>
              </a:buClr>
              <a:defRPr sz="2400"/>
            </a:lvl3pPr>
            <a:lvl4pPr>
              <a:buClr>
                <a:srgbClr val="BD3726"/>
              </a:buClr>
              <a:defRPr sz="2000"/>
            </a:lvl4pPr>
            <a:lvl5pPr>
              <a:buClr>
                <a:srgbClr val="BD3726"/>
              </a:buCl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2301" y="1435100"/>
            <a:ext cx="369569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87A1D-D31C-4E10-A822-DE4DD0C4AA4B}" type="datetime1">
              <a:rPr lang="en-US" smtClean="0"/>
              <a:t>4/20/2015</a:t>
            </a:fld>
            <a:endParaRPr lang="en-US" dirty="0"/>
          </a:p>
        </p:txBody>
      </p:sp>
      <p:sp>
        <p:nvSpPr>
          <p:cNvPr id="6" name="Footer Placeholder 5"/>
          <p:cNvSpPr>
            <a:spLocks noGrp="1"/>
          </p:cNvSpPr>
          <p:nvPr>
            <p:ph type="ftr" sz="quarter" idx="11"/>
          </p:nvPr>
        </p:nvSpPr>
        <p:spPr>
          <a:xfrm>
            <a:off x="622300" y="6356350"/>
            <a:ext cx="539750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246201536"/>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6AE82-0389-4658-809E-E9A95513B21D}"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Alternate Layout">
    <p:spTree>
      <p:nvGrpSpPr>
        <p:cNvPr id="1" name=""/>
        <p:cNvGrpSpPr/>
        <p:nvPr/>
      </p:nvGrpSpPr>
      <p:grpSpPr>
        <a:xfrm>
          <a:off x="0" y="0"/>
          <a:ext cx="0" cy="0"/>
          <a:chOff x="0" y="0"/>
          <a:chExt cx="0" cy="0"/>
        </a:xfrm>
      </p:grpSpPr>
      <p:pic>
        <p:nvPicPr>
          <p:cNvPr id="8" name="Picture 7" descr="fullbackgrd_trsp.png"/>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lvl1pPr>
              <a:defRPr>
                <a:solidFill>
                  <a:srgbClr val="FFFFFF"/>
                </a:solidFill>
              </a:defRPr>
            </a:lvl1pPr>
          </a:lstStyle>
          <a:p>
            <a:fld id="{C738AA2E-BA25-4907-B997-DFBAEA63EF69}" type="datetime1">
              <a:rPr lang="en-US" smtClean="0"/>
              <a:t>4/20/2015</a:t>
            </a:fld>
            <a:endParaRPr lang="en-US" dirty="0"/>
          </a:p>
        </p:txBody>
      </p:sp>
      <p:sp>
        <p:nvSpPr>
          <p:cNvPr id="4" name="Footer Placeholder 3"/>
          <p:cNvSpPr>
            <a:spLocks noGrp="1"/>
          </p:cNvSpPr>
          <p:nvPr>
            <p:ph type="ftr" sz="quarter" idx="11"/>
          </p:nvPr>
        </p:nvSpPr>
        <p:spPr>
          <a:xfrm>
            <a:off x="635000" y="6356350"/>
            <a:ext cx="5384800" cy="365125"/>
          </a:xfrm>
        </p:spPr>
        <p:txBody>
          <a:bodyPr/>
          <a:lstStyle>
            <a:lvl1pPr algn="l">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
        <p:nvSpPr>
          <p:cNvPr id="6" name="Title 1"/>
          <p:cNvSpPr>
            <a:spLocks noGrp="1"/>
          </p:cNvSpPr>
          <p:nvPr>
            <p:ph type="title"/>
          </p:nvPr>
        </p:nvSpPr>
        <p:spPr>
          <a:xfrm>
            <a:off x="685800" y="274638"/>
            <a:ext cx="8229600" cy="965452"/>
          </a:xfrm>
        </p:spPr>
        <p:txBody>
          <a:bodyPr/>
          <a:lstStyle>
            <a:lvl1pPr>
              <a:defRPr>
                <a:solidFill>
                  <a:srgbClr val="FFFFFF"/>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685800" y="1600200"/>
            <a:ext cx="8229600" cy="4525963"/>
          </a:xfrm>
        </p:spPr>
        <p:txBody>
          <a:bodyPr/>
          <a:lstStyle>
            <a:lvl1pPr>
              <a:buClr>
                <a:srgbClr val="DC7430"/>
              </a:buClr>
              <a:defRPr>
                <a:solidFill>
                  <a:srgbClr val="FFFFFF"/>
                </a:solidFill>
              </a:defRPr>
            </a:lvl1pPr>
            <a:lvl2pPr>
              <a:buClr>
                <a:schemeClr val="bg1"/>
              </a:buClr>
              <a:defRPr>
                <a:solidFill>
                  <a:srgbClr val="FFFFFF"/>
                </a:solidFill>
              </a:defRPr>
            </a:lvl2pPr>
            <a:lvl3pPr>
              <a:buClr>
                <a:srgbClr val="DC7430"/>
              </a:buClr>
              <a:defRPr>
                <a:solidFill>
                  <a:srgbClr val="FFFFFF"/>
                </a:solidFill>
              </a:defRPr>
            </a:lvl3pPr>
            <a:lvl4pPr>
              <a:buClr>
                <a:schemeClr val="bg1"/>
              </a:buClr>
              <a:defRPr>
                <a:solidFill>
                  <a:srgbClr val="FFFFFF"/>
                </a:solidFill>
              </a:defRPr>
            </a:lvl4pPr>
            <a:lvl5pPr>
              <a:buClr>
                <a:srgbClr val="DC7430"/>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4134658"/>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638"/>
            <a:ext cx="8115300" cy="965452"/>
          </a:xfrm>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00200"/>
            <a:ext cx="4038600" cy="4525963"/>
          </a:xfrm>
        </p:spPr>
        <p:txBody>
          <a:bodyPr/>
          <a:lstStyle>
            <a:lvl1pPr>
              <a:buClr>
                <a:srgbClr val="DC7430"/>
              </a:buClr>
              <a:defRPr sz="2800"/>
            </a:lvl1pPr>
            <a:lvl2pPr>
              <a:buClr>
                <a:schemeClr val="bg1"/>
              </a:buClr>
              <a:defRPr sz="2400"/>
            </a:lvl2pPr>
            <a:lvl3pPr>
              <a:buClr>
                <a:srgbClr val="DC7430"/>
              </a:buClr>
              <a:defRPr sz="2000"/>
            </a:lvl3pPr>
            <a:lvl4pPr>
              <a:buClr>
                <a:schemeClr val="bg1"/>
              </a:buClr>
              <a:defRPr sz="1800"/>
            </a:lvl4pPr>
            <a:lvl5pPr>
              <a:buClr>
                <a:srgbClr val="DC7430"/>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C31558-C2AE-4340-991E-AB198BB37BBC}" type="datetime1">
              <a:rPr lang="en-US" smtClean="0"/>
              <a:t>4/20/2015</a:t>
            </a:fld>
            <a:endParaRPr lang="en-US" dirty="0"/>
          </a:p>
        </p:txBody>
      </p:sp>
      <p:sp>
        <p:nvSpPr>
          <p:cNvPr id="6" name="Footer Placeholder 5"/>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365627326"/>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3886200"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085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8525" y="2174875"/>
            <a:ext cx="4041775" cy="3951288"/>
          </a:xfrm>
        </p:spPr>
        <p:txBody>
          <a:bodyPr/>
          <a:lstStyle>
            <a:lvl1pPr>
              <a:buClr>
                <a:srgbClr val="DC7430"/>
              </a:buClr>
              <a:defRPr sz="2400"/>
            </a:lvl1pPr>
            <a:lvl2pPr>
              <a:buClr>
                <a:schemeClr val="bg1"/>
              </a:buClr>
              <a:defRPr sz="2000"/>
            </a:lvl2pPr>
            <a:lvl3pPr>
              <a:buClr>
                <a:srgbClr val="DC7430"/>
              </a:buClr>
              <a:defRPr sz="1800"/>
            </a:lvl3pPr>
            <a:lvl4pPr>
              <a:buClr>
                <a:schemeClr val="bg1"/>
              </a:buClr>
              <a:defRPr sz="1600"/>
            </a:lvl4pPr>
            <a:lvl5pPr>
              <a:buClr>
                <a:srgbClr val="DC7430"/>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48CF0C3-79D4-4023-B7E6-C3454664BF34}" type="datetime1">
              <a:rPr lang="en-US" smtClean="0"/>
              <a:t>4/20/2015</a:t>
            </a:fld>
            <a:endParaRPr lang="en-US" dirty="0"/>
          </a:p>
        </p:txBody>
      </p:sp>
      <p:sp>
        <p:nvSpPr>
          <p:cNvPr id="8" name="Footer Placeholder 7"/>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9076004"/>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CAA4AEBC-811F-4E66-AF7C-EAC25BC639AF}" type="datetime1">
              <a:rPr lang="en-US" smtClean="0"/>
              <a:t>4/20/2015</a:t>
            </a:fld>
            <a:endParaRPr lang="en-US" dirty="0"/>
          </a:p>
        </p:txBody>
      </p:sp>
      <p:sp>
        <p:nvSpPr>
          <p:cNvPr id="4" name="Footer Placeholder 3"/>
          <p:cNvSpPr>
            <a:spLocks noGrp="1"/>
          </p:cNvSpPr>
          <p:nvPr>
            <p:ph type="ftr" sz="quarter" idx="11"/>
          </p:nvPr>
        </p:nvSpPr>
        <p:spPr>
          <a:xfrm>
            <a:off x="631380" y="6356350"/>
            <a:ext cx="5388420" cy="365125"/>
          </a:xfrm>
        </p:spPr>
        <p:txBody>
          <a:bodyPr/>
          <a:lstStyle>
            <a:lvl1pPr algn="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59439040"/>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5E364-047F-4E19-8E29-F9625A77F8FB}" type="datetime1">
              <a:rPr lang="en-US" smtClean="0"/>
              <a:t>4/20/2015</a:t>
            </a:fld>
            <a:endParaRPr lang="en-US" dirty="0"/>
          </a:p>
        </p:txBody>
      </p:sp>
      <p:sp>
        <p:nvSpPr>
          <p:cNvPr id="3" name="Footer Placeholder 2"/>
          <p:cNvSpPr>
            <a:spLocks noGrp="1"/>
          </p:cNvSpPr>
          <p:nvPr>
            <p:ph type="ftr" sz="quarter" idx="11"/>
          </p:nvPr>
        </p:nvSpPr>
        <p:spPr>
          <a:xfrm>
            <a:off x="630936" y="6356350"/>
            <a:ext cx="53467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1814969750"/>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55F3D0-372C-4287-9D1F-E9D400552961}" type="datetime1">
              <a:rPr lang="en-US" smtClean="0"/>
              <a:t>4/20/2015</a:t>
            </a:fld>
            <a:endParaRPr lang="en-US" dirty="0"/>
          </a:p>
        </p:txBody>
      </p:sp>
      <p:sp>
        <p:nvSpPr>
          <p:cNvPr id="6" name="Footer Placeholder 5"/>
          <p:cNvSpPr>
            <a:spLocks noGrp="1"/>
          </p:cNvSpPr>
          <p:nvPr>
            <p:ph type="ftr" sz="quarter" idx="11"/>
          </p:nvPr>
        </p:nvSpPr>
        <p:spPr>
          <a:xfrm>
            <a:off x="1792288" y="6356350"/>
            <a:ext cx="4227512"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2098117977"/>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9" name="Rectangle 8"/>
          <p:cNvSpPr/>
          <p:nvPr/>
        </p:nvSpPr>
        <p:spPr>
          <a:xfrm>
            <a:off x="0" y="0"/>
            <a:ext cx="9144000" cy="899949"/>
          </a:xfrm>
          <a:prstGeom prst="rect">
            <a:avLst/>
          </a:prstGeom>
          <a:gradFill flip="none" rotWithShape="1">
            <a:gsLst>
              <a:gs pos="0">
                <a:srgbClr val="812304"/>
              </a:gs>
              <a:gs pos="100000">
                <a:srgbClr val="B44B26"/>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899949"/>
            <a:ext cx="9144000" cy="0"/>
          </a:xfrm>
          <a:prstGeom prst="line">
            <a:avLst/>
          </a:prstGeom>
          <a:ln w="444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274320"/>
            <a:ext cx="7345363" cy="885765"/>
          </a:xfrm>
        </p:spPr>
        <p:txBody>
          <a:bodyPr/>
          <a:lstStyle>
            <a:lvl1pPr>
              <a:defRPr>
                <a:solidFill>
                  <a:srgbClr val="FFFFFF"/>
                </a:solidFill>
              </a:defRPr>
            </a:lvl1pPr>
          </a:lstStyle>
          <a:p>
            <a:r>
              <a:rPr lang="en-US" dirty="0" smtClean="0"/>
              <a:t>Click to edit Master title style</a:t>
            </a:r>
            <a:endParaRPr lang="en-US" dirty="0"/>
          </a:p>
        </p:txBody>
      </p:sp>
      <p:sp>
        <p:nvSpPr>
          <p:cNvPr id="6" name="Chart Placeholder 5"/>
          <p:cNvSpPr>
            <a:spLocks noGrp="1"/>
          </p:cNvSpPr>
          <p:nvPr>
            <p:ph type="chart" sz="quarter" idx="13"/>
          </p:nvPr>
        </p:nvSpPr>
        <p:spPr>
          <a:xfrm>
            <a:off x="685800" y="1257300"/>
            <a:ext cx="7345363" cy="5244831"/>
          </a:xfrm>
        </p:spPr>
        <p:txBody>
          <a:bodyPr/>
          <a:lstStyle>
            <a:lvl1pPr>
              <a:buClr>
                <a:srgbClr val="DC7430"/>
              </a:buClr>
              <a:defRPr/>
            </a:lvl1pPr>
          </a:lstStyle>
          <a:p>
            <a:r>
              <a:rPr lang="en-US" dirty="0" smtClean="0"/>
              <a:t>Click icon to add chart</a:t>
            </a:r>
            <a:endParaRPr lang="en-US" dirty="0"/>
          </a:p>
        </p:txBody>
      </p:sp>
      <p:sp>
        <p:nvSpPr>
          <p:cNvPr id="7" name="Slide Number Placeholder 6"/>
          <p:cNvSpPr>
            <a:spLocks noGrp="1"/>
          </p:cNvSpPr>
          <p:nvPr>
            <p:ph type="sldNum" sz="quarter" idx="14"/>
          </p:nvPr>
        </p:nvSpPr>
        <p:spPr/>
        <p:txBody>
          <a:bodyPr/>
          <a:lstStyle>
            <a:lvl1pPr>
              <a:defRPr>
                <a:solidFill>
                  <a:srgbClr val="FFFFFF"/>
                </a:solidFil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4192580578"/>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9B333-27A1-4B3F-AFCF-34E20C373398}" type="datetime1">
              <a:rPr lang="en-US" smtClean="0"/>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a:t>
            </a:fld>
            <a:endParaRPr lang="en-US" dirty="0"/>
          </a:p>
        </p:txBody>
      </p:sp>
    </p:spTree>
    <p:extLst>
      <p:ext uri="{BB962C8B-B14F-4D97-AF65-F5344CB8AC3E}">
        <p14:creationId xmlns:p14="http://schemas.microsoft.com/office/powerpoint/2010/main" val="3636131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5" Type="http://schemas.openxmlformats.org/officeDocument/2006/relationships/slideLayout" Target="../slideLayouts/slideLayout80.xml"/><Relationship Id="rId4" Type="http://schemas.openxmlformats.org/officeDocument/2006/relationships/slideLayout" Target="../slideLayouts/slideLayout79.xml"/><Relationship Id="rId9"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5" Type="http://schemas.openxmlformats.org/officeDocument/2006/relationships/slideLayout" Target="../slideLayouts/slideLayout88.xml"/><Relationship Id="rId4" Type="http://schemas.openxmlformats.org/officeDocument/2006/relationships/slideLayout" Target="../slideLayouts/slideLayout87.xml"/><Relationship Id="rId9"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9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5" Type="http://schemas.openxmlformats.org/officeDocument/2006/relationships/slideLayout" Target="../slideLayouts/slideLayout96.xml"/><Relationship Id="rId4" Type="http://schemas.openxmlformats.org/officeDocument/2006/relationships/slideLayout" Target="../slideLayouts/slideLayout95.xml"/><Relationship Id="rId9"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theme" Target="../theme/theme13.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5" Type="http://schemas.openxmlformats.org/officeDocument/2006/relationships/slideLayout" Target="../slideLayouts/slideLayout104.xml"/><Relationship Id="rId4" Type="http://schemas.openxmlformats.org/officeDocument/2006/relationships/slideLayout" Target="../slideLayouts/slideLayout10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14.xml"/><Relationship Id="rId3" Type="http://schemas.openxmlformats.org/officeDocument/2006/relationships/slideLayout" Target="../slideLayouts/slideLayout109.xml"/><Relationship Id="rId7" Type="http://schemas.openxmlformats.org/officeDocument/2006/relationships/slideLayout" Target="../slideLayouts/slideLayout113.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5" Type="http://schemas.openxmlformats.org/officeDocument/2006/relationships/slideLayout" Target="../slideLayouts/slideLayout111.xml"/><Relationship Id="rId10" Type="http://schemas.openxmlformats.org/officeDocument/2006/relationships/theme" Target="../theme/theme14.xml"/><Relationship Id="rId4" Type="http://schemas.openxmlformats.org/officeDocument/2006/relationships/slideLayout" Target="../slideLayouts/slideLayout110.xml"/><Relationship Id="rId9" Type="http://schemas.openxmlformats.org/officeDocument/2006/relationships/slideLayout" Target="../slideLayouts/slideLayout115.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23.xml"/><Relationship Id="rId3" Type="http://schemas.openxmlformats.org/officeDocument/2006/relationships/slideLayout" Target="../slideLayouts/slideLayout118.xml"/><Relationship Id="rId7" Type="http://schemas.openxmlformats.org/officeDocument/2006/relationships/slideLayout" Target="../slideLayouts/slideLayout122.xml"/><Relationship Id="rId2" Type="http://schemas.openxmlformats.org/officeDocument/2006/relationships/slideLayout" Target="../slideLayouts/slideLayout117.xml"/><Relationship Id="rId1" Type="http://schemas.openxmlformats.org/officeDocument/2006/relationships/slideLayout" Target="../slideLayouts/slideLayout116.xml"/><Relationship Id="rId6" Type="http://schemas.openxmlformats.org/officeDocument/2006/relationships/slideLayout" Target="../slideLayouts/slideLayout121.xml"/><Relationship Id="rId5" Type="http://schemas.openxmlformats.org/officeDocument/2006/relationships/slideLayout" Target="../slideLayouts/slideLayout120.xml"/><Relationship Id="rId4" Type="http://schemas.openxmlformats.org/officeDocument/2006/relationships/slideLayout" Target="../slideLayouts/slideLayout119.xml"/><Relationship Id="rId9"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31.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5" Type="http://schemas.openxmlformats.org/officeDocument/2006/relationships/slideLayout" Target="../slideLayouts/slideLayout128.xml"/><Relationship Id="rId4" Type="http://schemas.openxmlformats.org/officeDocument/2006/relationships/slideLayout" Target="../slideLayouts/slideLayout127.xml"/><Relationship Id="rId9"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39.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5" Type="http://schemas.openxmlformats.org/officeDocument/2006/relationships/slideLayout" Target="../slideLayouts/slideLayout136.xml"/><Relationship Id="rId4" Type="http://schemas.openxmlformats.org/officeDocument/2006/relationships/slideLayout" Target="../slideLayouts/slideLayout135.xml"/><Relationship Id="rId9"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8" Type="http://schemas.openxmlformats.org/officeDocument/2006/relationships/theme" Target="../theme/theme18.xml"/><Relationship Id="rId3" Type="http://schemas.openxmlformats.org/officeDocument/2006/relationships/slideLayout" Target="../slideLayouts/slideLayout142.xml"/><Relationship Id="rId7" Type="http://schemas.openxmlformats.org/officeDocument/2006/relationships/slideLayout" Target="../slideLayouts/slideLayout146.xml"/><Relationship Id="rId2" Type="http://schemas.openxmlformats.org/officeDocument/2006/relationships/slideLayout" Target="../slideLayouts/slideLayout141.xml"/><Relationship Id="rId1" Type="http://schemas.openxmlformats.org/officeDocument/2006/relationships/slideLayout" Target="../slideLayouts/slideLayout140.xml"/><Relationship Id="rId6" Type="http://schemas.openxmlformats.org/officeDocument/2006/relationships/slideLayout" Target="../slideLayouts/slideLayout145.xml"/><Relationship Id="rId5" Type="http://schemas.openxmlformats.org/officeDocument/2006/relationships/slideLayout" Target="../slideLayouts/slideLayout144.xml"/><Relationship Id="rId4" Type="http://schemas.openxmlformats.org/officeDocument/2006/relationships/slideLayout" Target="../slideLayouts/slideLayout143.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154.xml"/><Relationship Id="rId3" Type="http://schemas.openxmlformats.org/officeDocument/2006/relationships/slideLayout" Target="../slideLayouts/slideLayout149.xml"/><Relationship Id="rId7" Type="http://schemas.openxmlformats.org/officeDocument/2006/relationships/slideLayout" Target="../slideLayouts/slideLayout153.xml"/><Relationship Id="rId2" Type="http://schemas.openxmlformats.org/officeDocument/2006/relationships/slideLayout" Target="../slideLayouts/slideLayout148.xml"/><Relationship Id="rId1" Type="http://schemas.openxmlformats.org/officeDocument/2006/relationships/slideLayout" Target="../slideLayouts/slideLayout147.xml"/><Relationship Id="rId6" Type="http://schemas.openxmlformats.org/officeDocument/2006/relationships/slideLayout" Target="../slideLayouts/slideLayout152.xml"/><Relationship Id="rId11" Type="http://schemas.openxmlformats.org/officeDocument/2006/relationships/image" Target="../media/image6.png"/><Relationship Id="rId5" Type="http://schemas.openxmlformats.org/officeDocument/2006/relationships/slideLayout" Target="../slideLayouts/slideLayout151.xml"/><Relationship Id="rId10" Type="http://schemas.openxmlformats.org/officeDocument/2006/relationships/image" Target="../media/image5.png"/><Relationship Id="rId4" Type="http://schemas.openxmlformats.org/officeDocument/2006/relationships/slideLayout" Target="../slideLayouts/slideLayout150.xml"/><Relationship Id="rId9" Type="http://schemas.openxmlformats.org/officeDocument/2006/relationships/theme" Target="../theme/theme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5" Type="http://schemas.openxmlformats.org/officeDocument/2006/relationships/slideLayout" Target="../slideLayouts/slideLayout159.xml"/><Relationship Id="rId4" Type="http://schemas.openxmlformats.org/officeDocument/2006/relationships/slideLayout" Target="../slideLayouts/slideLayout158.xml"/><Relationship Id="rId9" Type="http://schemas.openxmlformats.org/officeDocument/2006/relationships/theme" Target="../theme/theme20.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170.xml"/><Relationship Id="rId3" Type="http://schemas.openxmlformats.org/officeDocument/2006/relationships/slideLayout" Target="../slideLayouts/slideLayout165.xml"/><Relationship Id="rId7" Type="http://schemas.openxmlformats.org/officeDocument/2006/relationships/slideLayout" Target="../slideLayouts/slideLayout169.xml"/><Relationship Id="rId2" Type="http://schemas.openxmlformats.org/officeDocument/2006/relationships/slideLayout" Target="../slideLayouts/slideLayout164.xml"/><Relationship Id="rId1" Type="http://schemas.openxmlformats.org/officeDocument/2006/relationships/slideLayout" Target="../slideLayouts/slideLayout163.xml"/><Relationship Id="rId6" Type="http://schemas.openxmlformats.org/officeDocument/2006/relationships/slideLayout" Target="../slideLayouts/slideLayout168.xml"/><Relationship Id="rId5" Type="http://schemas.openxmlformats.org/officeDocument/2006/relationships/slideLayout" Target="../slideLayouts/slideLayout167.xml"/><Relationship Id="rId4" Type="http://schemas.openxmlformats.org/officeDocument/2006/relationships/slideLayout" Target="../slideLayouts/slideLayout166.xml"/><Relationship Id="rId9" Type="http://schemas.openxmlformats.org/officeDocument/2006/relationships/theme" Target="../theme/theme21.xml"/></Relationships>
</file>

<file path=ppt/slideMasters/_rels/slideMaster22.xml.rels><?xml version="1.0" encoding="UTF-8" standalone="yes"?>
<Relationships xmlns="http://schemas.openxmlformats.org/package/2006/relationships"><Relationship Id="rId8" Type="http://schemas.openxmlformats.org/officeDocument/2006/relationships/theme" Target="../theme/theme22.xml"/><Relationship Id="rId3" Type="http://schemas.openxmlformats.org/officeDocument/2006/relationships/slideLayout" Target="../slideLayouts/slideLayout173.xml"/><Relationship Id="rId7" Type="http://schemas.openxmlformats.org/officeDocument/2006/relationships/slideLayout" Target="../slideLayouts/slideLayout177.xml"/><Relationship Id="rId2" Type="http://schemas.openxmlformats.org/officeDocument/2006/relationships/slideLayout" Target="../slideLayouts/slideLayout172.xml"/><Relationship Id="rId1" Type="http://schemas.openxmlformats.org/officeDocument/2006/relationships/slideLayout" Target="../slideLayouts/slideLayout171.xml"/><Relationship Id="rId6" Type="http://schemas.openxmlformats.org/officeDocument/2006/relationships/slideLayout" Target="../slideLayouts/slideLayout176.xml"/><Relationship Id="rId5" Type="http://schemas.openxmlformats.org/officeDocument/2006/relationships/slideLayout" Target="../slideLayouts/slideLayout175.xml"/><Relationship Id="rId4" Type="http://schemas.openxmlformats.org/officeDocument/2006/relationships/slideLayout" Target="../slideLayouts/slideLayout174.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185.xml"/><Relationship Id="rId3" Type="http://schemas.openxmlformats.org/officeDocument/2006/relationships/slideLayout" Target="../slideLayouts/slideLayout180.xml"/><Relationship Id="rId7" Type="http://schemas.openxmlformats.org/officeDocument/2006/relationships/slideLayout" Target="../slideLayouts/slideLayout184.xml"/><Relationship Id="rId2" Type="http://schemas.openxmlformats.org/officeDocument/2006/relationships/slideLayout" Target="../slideLayouts/slideLayout179.xml"/><Relationship Id="rId1" Type="http://schemas.openxmlformats.org/officeDocument/2006/relationships/slideLayout" Target="../slideLayouts/slideLayout178.xml"/><Relationship Id="rId6" Type="http://schemas.openxmlformats.org/officeDocument/2006/relationships/slideLayout" Target="../slideLayouts/slideLayout183.xml"/><Relationship Id="rId5" Type="http://schemas.openxmlformats.org/officeDocument/2006/relationships/slideLayout" Target="../slideLayouts/slideLayout182.xml"/><Relationship Id="rId4" Type="http://schemas.openxmlformats.org/officeDocument/2006/relationships/slideLayout" Target="../slideLayouts/slideLayout181.xml"/><Relationship Id="rId9" Type="http://schemas.openxmlformats.org/officeDocument/2006/relationships/theme" Target="../theme/theme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4" Type="http://schemas.openxmlformats.org/officeDocument/2006/relationships/slideLayout" Target="../slideLayouts/slideLayout47.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4" Type="http://schemas.openxmlformats.org/officeDocument/2006/relationships/slideLayout" Target="../slideLayouts/slideLayout55.xml"/><Relationship Id="rId9"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5" Type="http://schemas.openxmlformats.org/officeDocument/2006/relationships/slideLayout" Target="../slideLayouts/slideLayout64.xml"/><Relationship Id="rId4" Type="http://schemas.openxmlformats.org/officeDocument/2006/relationships/slideLayout" Target="../slideLayouts/slideLayout63.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5" Type="http://schemas.openxmlformats.org/officeDocument/2006/relationships/slideLayout" Target="../slideLayouts/slideLayout72.xml"/><Relationship Id="rId4" Type="http://schemas.openxmlformats.org/officeDocument/2006/relationships/slideLayout" Target="../slideLayouts/slideLayout71.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286293"/>
                </a:solidFill>
                <a:latin typeface="Arial"/>
              </a:defRPr>
            </a:lvl1pPr>
          </a:lstStyle>
          <a:p>
            <a:fld id="{1F8F18D2-A70B-4917-B8D0-0FBE92F3A9A2}"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286293"/>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118242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rgbClr val="982C24"/>
          </a:solidFill>
          <a:latin typeface="Arial"/>
          <a:ea typeface="+mj-ea"/>
          <a:cs typeface="+mj-cs"/>
        </a:defRPr>
      </a:lvl1pPr>
    </p:titleStyle>
    <p:bodyStyle>
      <a:lvl1pPr marL="230188" indent="-230188" algn="l" defTabSz="457200" rtl="0" eaLnBrk="1" latinLnBrk="0" hangingPunct="1">
        <a:spcBef>
          <a:spcPct val="20000"/>
        </a:spcBef>
        <a:buClr>
          <a:srgbClr val="BD3726"/>
        </a:buClr>
        <a:buFont typeface="Wingdings" charset="2"/>
        <a:buChar char="§"/>
        <a:defRPr sz="2400" kern="1200">
          <a:solidFill>
            <a:srgbClr val="143C68"/>
          </a:solidFill>
          <a:latin typeface="Arial"/>
          <a:ea typeface="+mn-ea"/>
          <a:cs typeface="+mn-cs"/>
        </a:defRPr>
      </a:lvl1pPr>
      <a:lvl2pPr marL="630238" indent="-290513" algn="l" defTabSz="457200" rtl="0" eaLnBrk="1" latinLnBrk="0" hangingPunct="1">
        <a:spcBef>
          <a:spcPct val="20000"/>
        </a:spcBef>
        <a:buClr>
          <a:srgbClr val="BD3726"/>
        </a:buClr>
        <a:buFont typeface="Arial"/>
        <a:buChar char="–"/>
        <a:defRPr sz="2200" kern="1200">
          <a:solidFill>
            <a:srgbClr val="143C68"/>
          </a:solidFill>
          <a:latin typeface="Arial"/>
          <a:ea typeface="+mn-ea"/>
          <a:cs typeface="+mn-cs"/>
        </a:defRPr>
      </a:lvl2pPr>
      <a:lvl3pPr marL="1143000" indent="-228600" algn="l" defTabSz="457200" rtl="0" eaLnBrk="1" latinLnBrk="0" hangingPunct="1">
        <a:spcBef>
          <a:spcPct val="20000"/>
        </a:spcBef>
        <a:buClr>
          <a:srgbClr val="BD3726"/>
        </a:buClr>
        <a:buFont typeface="Arial"/>
        <a:buChar char="•"/>
        <a:defRPr sz="2000" kern="1200">
          <a:solidFill>
            <a:srgbClr val="143C68"/>
          </a:solidFill>
          <a:latin typeface="Arial"/>
          <a:ea typeface="+mn-ea"/>
          <a:cs typeface="+mn-cs"/>
        </a:defRPr>
      </a:lvl3pPr>
      <a:lvl4pPr marL="1600200" indent="-228600" algn="l" defTabSz="457200" rtl="0" eaLnBrk="1" latinLnBrk="0" hangingPunct="1">
        <a:spcBef>
          <a:spcPct val="20000"/>
        </a:spcBef>
        <a:buClr>
          <a:srgbClr val="BD3726"/>
        </a:buClr>
        <a:buFont typeface="Arial"/>
        <a:buChar char="–"/>
        <a:defRPr sz="2000" kern="1200">
          <a:solidFill>
            <a:srgbClr val="143C68"/>
          </a:solidFill>
          <a:latin typeface="Arial"/>
          <a:ea typeface="+mn-ea"/>
          <a:cs typeface="+mn-cs"/>
        </a:defRPr>
      </a:lvl4pPr>
      <a:lvl5pPr marL="2057400" indent="-228600" algn="l" defTabSz="457200" rtl="0" eaLnBrk="1" latinLnBrk="0" hangingPunct="1">
        <a:spcBef>
          <a:spcPct val="20000"/>
        </a:spcBef>
        <a:buClr>
          <a:srgbClr val="BD3726"/>
        </a:buClr>
        <a:buFont typeface="Arial"/>
        <a:buChar char="»"/>
        <a:defRPr sz="2000" kern="1200">
          <a:solidFill>
            <a:srgbClr val="143C68"/>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4CC02162-1A91-4C19-82D2-F14D6D6C61EA}"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C9B8BB31-92CA-46EF-A404-0D3B0A0B4CB4}"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066DCB22-DD5E-4AD3-AD62-E58913442DB7}"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42B7E63E-642C-43A3-8EDF-6B8D40E9D29A}"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bwMode="invGray">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AF41B0FA-EB57-4FBA-BD82-0980C9665269}"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870" r:id="rId8"/>
    <p:sldLayoutId id="2147483871" r:id="rId9"/>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5F7AB745-3817-429F-AC9A-5D7528EDC670}"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078D4CA6-668F-4638-BF9E-B6DD6C014B3B}"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93C2EE96-FB45-4EB4-882A-B61F9510A923}"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677EB212-5D8D-4B30-8F6B-A5E5F2F564B2}"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487680" cy="6858000"/>
          </a:xfrm>
          <a:prstGeom prst="rect">
            <a:avLst/>
          </a:prstGeom>
        </p:spPr>
      </p:pic>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300288" y="6356350"/>
            <a:ext cx="6513512" cy="365125"/>
          </a:xfrm>
          <a:prstGeom prst="rect">
            <a:avLst/>
          </a:prstGeom>
        </p:spPr>
        <p:txBody>
          <a:bodyPr vert="horz" lIns="91440" tIns="45720" rIns="91440" bIns="45720" rtlCol="0" anchor="ctr"/>
          <a:lstStyle>
            <a:lvl1pPr algn="l">
              <a:defRPr sz="1200">
                <a:solidFill>
                  <a:srgbClr val="286293"/>
                </a:solidFill>
                <a:latin typeface="Arial"/>
              </a:defRPr>
            </a:lvl1pPr>
          </a:lstStyle>
          <a:p>
            <a:endParaRPr lang="en-US" dirty="0"/>
          </a:p>
        </p:txBody>
      </p:sp>
      <p:sp>
        <p:nvSpPr>
          <p:cNvPr id="6" name="Slide Number Placeholder 5"/>
          <p:cNvSpPr>
            <a:spLocks noGrp="1"/>
          </p:cNvSpPr>
          <p:nvPr>
            <p:ph type="sldNum" sz="quarter" idx="4"/>
          </p:nvPr>
        </p:nvSpPr>
        <p:spPr>
          <a:xfrm>
            <a:off x="9080" y="6355080"/>
            <a:ext cx="314770" cy="365125"/>
          </a:xfrm>
          <a:prstGeom prst="rect">
            <a:avLst/>
          </a:prstGeom>
        </p:spPr>
        <p:txBody>
          <a:bodyPr vert="horz" lIns="91440" tIns="45720" rIns="0" bIns="45720" rtlCol="0" anchor="ctr"/>
          <a:lstStyle>
            <a:lvl1pPr algn="r">
              <a:defRPr sz="1200">
                <a:solidFill>
                  <a:schemeClr val="bg1"/>
                </a:solidFill>
                <a:latin typeface="Arial"/>
              </a:defRPr>
            </a:lvl1pPr>
          </a:lstStyle>
          <a:p>
            <a:fld id="{D108929C-2EFE-424E-8279-CA7C39C6DDE9}" type="slidenum">
              <a:rPr lang="en-US" smtClean="0"/>
              <a:t>‹#›</a:t>
            </a:fld>
            <a:endParaRPr lang="en-US" dirty="0"/>
          </a:p>
        </p:txBody>
      </p:sp>
      <p:pic>
        <p:nvPicPr>
          <p:cNvPr id="9" name="Picture 8" descr="Westat logo yes symbol.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17540" y="6332007"/>
            <a:ext cx="1304457" cy="414500"/>
          </a:xfrm>
          <a:prstGeom prst="rect">
            <a:avLst/>
          </a:prstGeom>
        </p:spPr>
      </p:pic>
    </p:spTree>
    <p:extLst>
      <p:ext uri="{BB962C8B-B14F-4D97-AF65-F5344CB8AC3E}">
        <p14:creationId xmlns:p14="http://schemas.microsoft.com/office/powerpoint/2010/main" val="4095741221"/>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rgbClr val="982C24"/>
          </a:solidFill>
          <a:latin typeface="Arial"/>
          <a:ea typeface="+mj-ea"/>
          <a:cs typeface="+mj-cs"/>
        </a:defRPr>
      </a:lvl1pPr>
    </p:titleStyle>
    <p:bodyStyle>
      <a:lvl1pPr marL="230188" indent="-230188" algn="l" defTabSz="457200" rtl="0" eaLnBrk="1" latinLnBrk="0" hangingPunct="1">
        <a:spcBef>
          <a:spcPct val="20000"/>
        </a:spcBef>
        <a:buClr>
          <a:srgbClr val="BD3726"/>
        </a:buClr>
        <a:buFont typeface="Wingdings" charset="2"/>
        <a:buChar char="§"/>
        <a:defRPr sz="2400" kern="1200">
          <a:solidFill>
            <a:srgbClr val="143C68"/>
          </a:solidFill>
          <a:latin typeface="Arial"/>
          <a:ea typeface="+mn-ea"/>
          <a:cs typeface="+mn-cs"/>
        </a:defRPr>
      </a:lvl1pPr>
      <a:lvl2pPr marL="630238" indent="-290513" algn="l" defTabSz="457200" rtl="0" eaLnBrk="1" latinLnBrk="0" hangingPunct="1">
        <a:spcBef>
          <a:spcPct val="20000"/>
        </a:spcBef>
        <a:buClr>
          <a:srgbClr val="BD3726"/>
        </a:buClr>
        <a:buFont typeface="Arial"/>
        <a:buChar char="–"/>
        <a:defRPr sz="2200" kern="1200">
          <a:solidFill>
            <a:srgbClr val="143C68"/>
          </a:solidFill>
          <a:latin typeface="Arial"/>
          <a:ea typeface="+mn-ea"/>
          <a:cs typeface="+mn-cs"/>
        </a:defRPr>
      </a:lvl2pPr>
      <a:lvl3pPr marL="1143000" indent="-228600" algn="l" defTabSz="457200" rtl="0" eaLnBrk="1" latinLnBrk="0" hangingPunct="1">
        <a:spcBef>
          <a:spcPct val="20000"/>
        </a:spcBef>
        <a:buClr>
          <a:srgbClr val="BD3726"/>
        </a:buClr>
        <a:buFont typeface="Arial"/>
        <a:buChar char="•"/>
        <a:defRPr sz="2000" kern="1200">
          <a:solidFill>
            <a:srgbClr val="143C68"/>
          </a:solidFill>
          <a:latin typeface="Arial"/>
          <a:ea typeface="+mn-ea"/>
          <a:cs typeface="+mn-cs"/>
        </a:defRPr>
      </a:lvl3pPr>
      <a:lvl4pPr marL="1600200" indent="-228600" algn="l" defTabSz="457200" rtl="0" eaLnBrk="1" latinLnBrk="0" hangingPunct="1">
        <a:spcBef>
          <a:spcPct val="20000"/>
        </a:spcBef>
        <a:buClr>
          <a:srgbClr val="BD3726"/>
        </a:buClr>
        <a:buFont typeface="Arial"/>
        <a:buChar char="–"/>
        <a:defRPr sz="2000" kern="1200">
          <a:solidFill>
            <a:srgbClr val="143C68"/>
          </a:solidFill>
          <a:latin typeface="Arial"/>
          <a:ea typeface="+mn-ea"/>
          <a:cs typeface="+mn-cs"/>
        </a:defRPr>
      </a:lvl4pPr>
      <a:lvl5pPr marL="2057400" indent="-228600" algn="l" defTabSz="457200" rtl="0" eaLnBrk="1" latinLnBrk="0" hangingPunct="1">
        <a:spcBef>
          <a:spcPct val="20000"/>
        </a:spcBef>
        <a:buClr>
          <a:srgbClr val="BD3726"/>
        </a:buClr>
        <a:buFont typeface="Arial"/>
        <a:buChar char="»"/>
        <a:defRPr sz="2000" kern="1200">
          <a:solidFill>
            <a:srgbClr val="143C68"/>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70F4AFBC-35DF-4888-AC0A-113F14D9A9E6}"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4E6DF8E5-821F-430E-BF81-194A70FF79CD}"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F7047AA0-D857-47B2-B674-8B441AF094BE}"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F105301C-C211-4C50-A099-37AD270989FD}"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A1CCDD81-E921-486D-870D-BD22D60CDC61}"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4589BC"/>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4589BC"/>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4589BC"/>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618E6102-D816-433C-8CB0-ED59967ACC4E}"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D258CAA9-4139-4644-8822-44D07809DA45}"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560757C4-1006-4D72-891B-EED0DE90E0B7}"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87E66729-CABF-4FFB-B1AD-46E04A08D6BA}"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DC219842-124B-4C1D-9B5C-FEADD880360F}"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D3205F61-74FC-4372-BACC-D852BED5F783}"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1B3E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115300" cy="96545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271340"/>
            <a:ext cx="81153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689280" y="6356350"/>
            <a:ext cx="2133600" cy="365125"/>
          </a:xfrm>
          <a:prstGeom prst="rect">
            <a:avLst/>
          </a:prstGeom>
        </p:spPr>
        <p:txBody>
          <a:bodyPr vert="horz" lIns="91440" tIns="45720" rIns="91440" bIns="45720" rtlCol="0" anchor="ctr"/>
          <a:lstStyle>
            <a:lvl1pPr algn="r">
              <a:defRPr sz="1200">
                <a:solidFill>
                  <a:srgbClr val="FFFFFF"/>
                </a:solidFill>
                <a:latin typeface="Arial"/>
              </a:defRPr>
            </a:lvl1pPr>
          </a:lstStyle>
          <a:p>
            <a:fld id="{BFE5BA2D-B433-48C1-B6C5-35E95A75937E}" type="datetime1">
              <a:rPr lang="en-US" smtClean="0"/>
              <a:t>4/20/2015</a:t>
            </a:fld>
            <a:endParaRPr lang="en-US" dirty="0"/>
          </a:p>
        </p:txBody>
      </p:sp>
      <p:sp>
        <p:nvSpPr>
          <p:cNvPr id="5" name="Footer Placeholder 4"/>
          <p:cNvSpPr>
            <a:spLocks noGrp="1"/>
          </p:cNvSpPr>
          <p:nvPr>
            <p:ph type="ftr" sz="quarter" idx="3"/>
          </p:nvPr>
        </p:nvSpPr>
        <p:spPr>
          <a:xfrm>
            <a:off x="631380" y="6356350"/>
            <a:ext cx="5388420" cy="365125"/>
          </a:xfrm>
          <a:prstGeom prst="rect">
            <a:avLst/>
          </a:prstGeom>
        </p:spPr>
        <p:txBody>
          <a:bodyPr vert="horz" lIns="91440" tIns="45720" rIns="91440" bIns="45720" rtlCol="0" anchor="ctr"/>
          <a:lstStyle>
            <a:lvl1pPr algn="l">
              <a:defRPr sz="1200">
                <a:solidFill>
                  <a:srgbClr val="FFFFFF"/>
                </a:solidFill>
                <a:latin typeface="Arial"/>
              </a:defRPr>
            </a:lvl1pPr>
          </a:lstStyle>
          <a:p>
            <a:endParaRPr lang="en-US" dirty="0"/>
          </a:p>
        </p:txBody>
      </p:sp>
      <p:sp>
        <p:nvSpPr>
          <p:cNvPr id="6" name="Slide Number Placeholder 5"/>
          <p:cNvSpPr>
            <a:spLocks noGrp="1"/>
          </p:cNvSpPr>
          <p:nvPr>
            <p:ph type="sldNum" sz="quarter" idx="4"/>
          </p:nvPr>
        </p:nvSpPr>
        <p:spPr>
          <a:xfrm>
            <a:off x="9080" y="6356350"/>
            <a:ext cx="314770" cy="365125"/>
          </a:xfrm>
          <a:prstGeom prst="rect">
            <a:avLst/>
          </a:prstGeom>
        </p:spPr>
        <p:txBody>
          <a:bodyPr vert="horz" lIns="91440" tIns="45720" rIns="0" bIns="45720" rtlCol="0" anchor="ctr"/>
          <a:lstStyle>
            <a:lvl1pPr algn="r">
              <a:defRPr sz="1200">
                <a:solidFill>
                  <a:srgbClr val="FFFFFF"/>
                </a:solidFill>
                <a:latin typeface="Arial"/>
              </a:defRPr>
            </a:lvl1pPr>
          </a:lstStyle>
          <a:p>
            <a:fld id="{D108929C-2EFE-424E-8279-CA7C39C6DDE9}" type="slidenum">
              <a:rPr lang="en-US" smtClean="0"/>
              <a:t>‹#›</a:t>
            </a:fld>
            <a:endParaRPr lang="en-US" dirty="0"/>
          </a:p>
        </p:txBody>
      </p:sp>
    </p:spTree>
    <p:extLst>
      <p:ext uri="{BB962C8B-B14F-4D97-AF65-F5344CB8AC3E}">
        <p14:creationId xmlns:p14="http://schemas.microsoft.com/office/powerpoint/2010/main" val="387334105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chemeClr val="bg1"/>
          </a:solidFill>
          <a:latin typeface="Arial"/>
          <a:ea typeface="+mj-ea"/>
          <a:cs typeface="+mj-cs"/>
        </a:defRPr>
      </a:lvl1pPr>
    </p:titleStyle>
    <p:bodyStyle>
      <a:lvl1pPr marL="230188" indent="-230188" algn="l" defTabSz="457200" rtl="0" eaLnBrk="1" latinLnBrk="0" hangingPunct="1">
        <a:spcBef>
          <a:spcPct val="20000"/>
        </a:spcBef>
        <a:buClr>
          <a:srgbClr val="DC7430"/>
        </a:buClr>
        <a:buFont typeface="Wingdings" charset="2"/>
        <a:buChar char="§"/>
        <a:defRPr sz="2400" kern="1200">
          <a:solidFill>
            <a:srgbClr val="FFFFFF"/>
          </a:solidFill>
          <a:latin typeface="Arial"/>
          <a:ea typeface="+mn-ea"/>
          <a:cs typeface="+mn-cs"/>
        </a:defRPr>
      </a:lvl1pPr>
      <a:lvl2pPr marL="630238" indent="-290513" algn="l" defTabSz="457200" rtl="0" eaLnBrk="1" latinLnBrk="0" hangingPunct="1">
        <a:spcBef>
          <a:spcPct val="20000"/>
        </a:spcBef>
        <a:buClr>
          <a:schemeClr val="bg1"/>
        </a:buClr>
        <a:buFont typeface="Arial"/>
        <a:buChar char="–"/>
        <a:defRPr sz="2200" kern="1200">
          <a:solidFill>
            <a:srgbClr val="FFFFFF"/>
          </a:solidFill>
          <a:latin typeface="Arial"/>
          <a:ea typeface="+mn-ea"/>
          <a:cs typeface="+mn-cs"/>
        </a:defRPr>
      </a:lvl2pPr>
      <a:lvl3pPr marL="11430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rgbClr val="FFFFFF"/>
          </a:solidFill>
          <a:latin typeface="Arial"/>
          <a:ea typeface="+mn-ea"/>
          <a:cs typeface="+mn-cs"/>
        </a:defRPr>
      </a:lvl4pPr>
      <a:lvl5pPr marL="2057400" indent="-228600" algn="l" defTabSz="457200" rtl="0" eaLnBrk="1" latinLnBrk="0" hangingPunct="1">
        <a:spcBef>
          <a:spcPct val="20000"/>
        </a:spcBef>
        <a:buClr>
          <a:srgbClr val="DC7430"/>
        </a:buClr>
        <a:buFont typeface="Arial"/>
        <a:buChar char="»"/>
        <a:defRPr sz="2000" kern="1200">
          <a:solidFill>
            <a:srgbClr val="FFFFF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JillFeldman@westat.com" TargetMode="External"/><Relationship Id="rId2" Type="http://schemas.openxmlformats.org/officeDocument/2006/relationships/hyperlink" Target="mailto:JillLammert@westat.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solidFill>
                  <a:schemeClr val="tx2"/>
                </a:solidFill>
              </a:rPr>
              <a:t>Expert Panel Discussion:</a:t>
            </a:r>
            <a:br>
              <a:rPr lang="en-US" dirty="0" smtClean="0">
                <a:solidFill>
                  <a:schemeClr val="tx2"/>
                </a:solidFill>
              </a:rPr>
            </a:br>
            <a:r>
              <a:rPr lang="en-US" dirty="0" smtClean="0">
                <a:solidFill>
                  <a:schemeClr val="tx2"/>
                </a:solidFill>
              </a:rPr>
              <a:t>Measuring Fidelity as a Method for Evaluating Technical Assistance </a:t>
            </a:r>
            <a:endParaRPr lang="en-US" dirty="0">
              <a:solidFill>
                <a:schemeClr val="tx2"/>
              </a:solidFill>
            </a:endParaRPr>
          </a:p>
        </p:txBody>
      </p:sp>
      <p:sp>
        <p:nvSpPr>
          <p:cNvPr id="4" name="Text Placeholder 3"/>
          <p:cNvSpPr>
            <a:spLocks noGrp="1"/>
          </p:cNvSpPr>
          <p:nvPr>
            <p:ph type="subTitle" idx="1"/>
          </p:nvPr>
        </p:nvSpPr>
        <p:spPr>
          <a:xfrm>
            <a:off x="1143000" y="5562600"/>
            <a:ext cx="7467600" cy="1092201"/>
          </a:xfrm>
        </p:spPr>
        <p:txBody>
          <a:bodyPr>
            <a:normAutofit fontScale="92500" lnSpcReduction="10000"/>
          </a:bodyPr>
          <a:lstStyle/>
          <a:p>
            <a:r>
              <a:rPr lang="en-US" dirty="0" smtClean="0">
                <a:solidFill>
                  <a:schemeClr val="tx2"/>
                </a:solidFill>
              </a:rPr>
              <a:t>Technical Assistance &amp; Dissemination Program Meeting</a:t>
            </a:r>
          </a:p>
          <a:p>
            <a:r>
              <a:rPr lang="en-US" dirty="0" smtClean="0">
                <a:solidFill>
                  <a:schemeClr val="tx2"/>
                </a:solidFill>
              </a:rPr>
              <a:t>Jill Lammert &amp; Jill Feldman, Westat</a:t>
            </a:r>
          </a:p>
          <a:p>
            <a:endParaRPr lang="en-US" dirty="0" smtClean="0">
              <a:solidFill>
                <a:schemeClr val="tx2"/>
              </a:solidFill>
            </a:endParaRPr>
          </a:p>
          <a:p>
            <a:r>
              <a:rPr lang="en-US" dirty="0" smtClean="0">
                <a:solidFill>
                  <a:schemeClr val="tx2"/>
                </a:solidFill>
              </a:rPr>
              <a:t>April 28, 2015</a:t>
            </a:r>
            <a:endParaRPr lang="en-US" dirty="0">
              <a:solidFill>
                <a:schemeClr val="tx2"/>
              </a:solidFill>
            </a:endParaRPr>
          </a:p>
        </p:txBody>
      </p:sp>
      <p:sp>
        <p:nvSpPr>
          <p:cNvPr id="2" name="Slide Number Placeholder 1"/>
          <p:cNvSpPr>
            <a:spLocks noGrp="1"/>
          </p:cNvSpPr>
          <p:nvPr>
            <p:ph type="sldNum" sz="quarter" idx="4294967295"/>
          </p:nvPr>
        </p:nvSpPr>
        <p:spPr>
          <a:xfrm>
            <a:off x="0" y="6356350"/>
            <a:ext cx="311150" cy="365125"/>
          </a:xfrm>
        </p:spPr>
        <p:txBody>
          <a:bodyPr/>
          <a:lstStyle/>
          <a:p>
            <a:fld id="{D108929C-2EFE-424E-8279-CA7C39C6DDE9}" type="slidenum">
              <a:rPr lang="en-US" smtClean="0"/>
              <a:t>1</a:t>
            </a:fld>
            <a:endParaRPr lang="en-US" dirty="0"/>
          </a:p>
        </p:txBody>
      </p:sp>
    </p:spTree>
    <p:extLst>
      <p:ext uri="{BB962C8B-B14F-4D97-AF65-F5344CB8AC3E}">
        <p14:creationId xmlns:p14="http://schemas.microsoft.com/office/powerpoint/2010/main" val="688463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Audience</a:t>
            </a:r>
            <a:endParaRPr lang="en-US" dirty="0"/>
          </a:p>
        </p:txBody>
      </p:sp>
      <p:sp>
        <p:nvSpPr>
          <p:cNvPr id="3" name="Content Placeholder 2"/>
          <p:cNvSpPr>
            <a:spLocks noGrp="1"/>
          </p:cNvSpPr>
          <p:nvPr>
            <p:ph idx="1"/>
          </p:nvPr>
        </p:nvSpPr>
        <p:spPr/>
        <p:txBody>
          <a:bodyPr/>
          <a:lstStyle/>
          <a:p>
            <a:r>
              <a:rPr lang="en-US" dirty="0" smtClean="0"/>
              <a:t>Based </a:t>
            </a:r>
            <a:r>
              <a:rPr lang="en-US" dirty="0"/>
              <a:t>on what you’ve heard today, what do you think will be the most challenging for your project in devising a fidelity framework?</a:t>
            </a:r>
          </a:p>
          <a:p>
            <a:r>
              <a:rPr lang="en-US" dirty="0" smtClean="0"/>
              <a:t>What </a:t>
            </a:r>
            <a:r>
              <a:rPr lang="en-US" dirty="0"/>
              <a:t>issues raised by the panelists seem particularly relevant for your project?</a:t>
            </a:r>
          </a:p>
          <a:p>
            <a:r>
              <a:rPr lang="en-US" dirty="0" smtClean="0"/>
              <a:t>Based </a:t>
            </a:r>
            <a:r>
              <a:rPr lang="en-US" dirty="0"/>
              <a:t>on what you heard today, how would you approach creating a logic model and identifying the key components for your TA project?</a:t>
            </a:r>
          </a:p>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10</a:t>
            </a:fld>
            <a:endParaRPr lang="en-US" dirty="0"/>
          </a:p>
        </p:txBody>
      </p:sp>
    </p:spTree>
    <p:extLst>
      <p:ext uri="{BB962C8B-B14F-4D97-AF65-F5344CB8AC3E}">
        <p14:creationId xmlns:p14="http://schemas.microsoft.com/office/powerpoint/2010/main" val="1426489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108929C-2EFE-424E-8279-CA7C39C6DDE9}" type="slidenum">
              <a:rPr lang="en-US" smtClean="0"/>
              <a:t>11</a:t>
            </a:fld>
            <a:endParaRPr lang="en-US" dirty="0"/>
          </a:p>
        </p:txBody>
      </p:sp>
      <p:sp>
        <p:nvSpPr>
          <p:cNvPr id="3" name="Title 2"/>
          <p:cNvSpPr>
            <a:spLocks noGrp="1"/>
          </p:cNvSpPr>
          <p:nvPr>
            <p:ph type="title"/>
          </p:nvPr>
        </p:nvSpPr>
        <p:spPr/>
        <p:txBody>
          <a:bodyPr>
            <a:noAutofit/>
          </a:bodyPr>
          <a:lstStyle/>
          <a:p>
            <a:r>
              <a:rPr lang="en-US" sz="6000" dirty="0" smtClean="0"/>
              <a:t/>
            </a:r>
            <a:br>
              <a:rPr lang="en-US" sz="6000" dirty="0" smtClean="0"/>
            </a:br>
            <a:r>
              <a:rPr lang="en-US" sz="6000" dirty="0" smtClean="0"/>
              <a:t>Questions?</a:t>
            </a:r>
            <a:endParaRPr lang="en-US" sz="6000" dirty="0"/>
          </a:p>
        </p:txBody>
      </p:sp>
    </p:spTree>
    <p:extLst>
      <p:ext uri="{BB962C8B-B14F-4D97-AF65-F5344CB8AC3E}">
        <p14:creationId xmlns:p14="http://schemas.microsoft.com/office/powerpoint/2010/main" val="370188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Contact Information</a:t>
            </a:r>
            <a:endParaRPr lang="en-US" dirty="0"/>
          </a:p>
        </p:txBody>
      </p:sp>
      <p:sp>
        <p:nvSpPr>
          <p:cNvPr id="11" name="Content Placeholder 10"/>
          <p:cNvSpPr>
            <a:spLocks noGrp="1"/>
          </p:cNvSpPr>
          <p:nvPr>
            <p:ph idx="1"/>
          </p:nvPr>
        </p:nvSpPr>
        <p:spPr/>
        <p:txBody>
          <a:bodyPr>
            <a:normAutofit/>
          </a:bodyPr>
          <a:lstStyle/>
          <a:p>
            <a:pPr marL="0" indent="0">
              <a:buNone/>
            </a:pPr>
            <a:r>
              <a:rPr lang="en-US" b="1" smtClean="0">
                <a:solidFill>
                  <a:srgbClr val="CC6600"/>
                </a:solidFill>
              </a:rPr>
              <a:t>Jill Lammert</a:t>
            </a:r>
          </a:p>
          <a:p>
            <a:pPr marL="0" indent="0">
              <a:buNone/>
            </a:pPr>
            <a:r>
              <a:rPr lang="en-US" sz="2000" smtClean="0">
                <a:solidFill>
                  <a:schemeClr val="tx2"/>
                </a:solidFill>
                <a:hlinkClick r:id="rId2"/>
              </a:rPr>
              <a:t>JillLammert@westat.com</a:t>
            </a:r>
            <a:r>
              <a:rPr lang="en-US" sz="2000" smtClean="0">
                <a:solidFill>
                  <a:schemeClr val="tx2"/>
                </a:solidFill>
              </a:rPr>
              <a:t> </a:t>
            </a:r>
          </a:p>
          <a:p>
            <a:pPr marL="0" indent="0">
              <a:buNone/>
            </a:pPr>
            <a:endParaRPr lang="en-US" smtClean="0">
              <a:solidFill>
                <a:schemeClr val="bg1"/>
              </a:solidFill>
            </a:endParaRPr>
          </a:p>
          <a:p>
            <a:pPr marL="0" indent="0">
              <a:buNone/>
            </a:pPr>
            <a:r>
              <a:rPr lang="en-US" b="1" smtClean="0">
                <a:solidFill>
                  <a:srgbClr val="CC6600"/>
                </a:solidFill>
              </a:rPr>
              <a:t>Jill Feldman</a:t>
            </a:r>
          </a:p>
          <a:p>
            <a:pPr marL="0" indent="0">
              <a:buNone/>
            </a:pPr>
            <a:r>
              <a:rPr lang="en-US" sz="2000" smtClean="0">
                <a:solidFill>
                  <a:schemeClr val="tx2"/>
                </a:solidFill>
                <a:hlinkClick r:id="rId3"/>
              </a:rPr>
              <a:t>JillFeldman@westat.com</a:t>
            </a:r>
            <a:r>
              <a:rPr lang="en-US" sz="2000" smtClean="0">
                <a:solidFill>
                  <a:schemeClr val="bg1"/>
                </a:solidFill>
              </a:rPr>
              <a:t> </a:t>
            </a:r>
            <a:r>
              <a:rPr lang="en-US" smtClean="0">
                <a:solidFill>
                  <a:schemeClr val="bg1"/>
                </a:solidFill>
              </a:rPr>
              <a:t>ww.cippsite.org</a:t>
            </a:r>
            <a:endParaRPr lang="en-US" dirty="0" smtClean="0">
              <a:solidFill>
                <a:schemeClr val="bg1"/>
              </a:solidFill>
            </a:endParaRPr>
          </a:p>
        </p:txBody>
      </p:sp>
      <p:sp>
        <p:nvSpPr>
          <p:cNvPr id="2" name="Slide Number Placeholder 1"/>
          <p:cNvSpPr>
            <a:spLocks noGrp="1"/>
          </p:cNvSpPr>
          <p:nvPr>
            <p:ph type="sldNum" sz="quarter" idx="12"/>
          </p:nvPr>
        </p:nvSpPr>
        <p:spPr/>
        <p:txBody>
          <a:bodyPr/>
          <a:lstStyle/>
          <a:p>
            <a:pPr algn="ctr"/>
            <a:fld id="{D108929C-2EFE-424E-8279-CA7C39C6DDE9}" type="slidenum">
              <a:rPr lang="en-US" sz="1100" smtClean="0"/>
              <a:pPr algn="ctr"/>
              <a:t>12</a:t>
            </a:fld>
            <a:endParaRPr lang="en-US" sz="1100" dirty="0"/>
          </a:p>
        </p:txBody>
      </p:sp>
    </p:spTree>
    <p:extLst>
      <p:ext uri="{BB962C8B-B14F-4D97-AF65-F5344CB8AC3E}">
        <p14:creationId xmlns:p14="http://schemas.microsoft.com/office/powerpoint/2010/main" val="3510214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Meet the Panelists!</a:t>
            </a:r>
            <a:endParaRPr lang="en-US" dirty="0"/>
          </a:p>
        </p:txBody>
      </p:sp>
      <p:sp>
        <p:nvSpPr>
          <p:cNvPr id="5" name="Content Placeholder 4"/>
          <p:cNvSpPr>
            <a:spLocks noGrp="1"/>
          </p:cNvSpPr>
          <p:nvPr>
            <p:ph idx="1"/>
          </p:nvPr>
        </p:nvSpPr>
        <p:spPr>
          <a:xfrm>
            <a:off x="685800" y="1271340"/>
            <a:ext cx="8115300" cy="4748460"/>
          </a:xfrm>
        </p:spPr>
        <p:txBody>
          <a:bodyPr/>
          <a:lstStyle/>
          <a:p>
            <a:r>
              <a:rPr lang="en-US" dirty="0"/>
              <a:t>Jill Lammert &amp; Jill Feldman, Westat (Moderators)</a:t>
            </a:r>
          </a:p>
          <a:p>
            <a:endParaRPr lang="en-US" dirty="0" smtClean="0"/>
          </a:p>
          <a:p>
            <a:r>
              <a:rPr lang="en-US" dirty="0"/>
              <a:t>Dean Fixsen, State Implementation and Scaling Up of Evidence Based Practices (SISEP)</a:t>
            </a:r>
          </a:p>
          <a:p>
            <a:r>
              <a:rPr lang="en-US" dirty="0"/>
              <a:t>Lynn </a:t>
            </a:r>
            <a:r>
              <a:rPr lang="en-US" dirty="0" err="1"/>
              <a:t>Holdheide</a:t>
            </a:r>
            <a:r>
              <a:rPr lang="en-US" dirty="0"/>
              <a:t>, CEEDAR Center</a:t>
            </a:r>
          </a:p>
          <a:p>
            <a:r>
              <a:rPr lang="en-US" dirty="0" smtClean="0"/>
              <a:t>Rob </a:t>
            </a:r>
            <a:r>
              <a:rPr lang="en-US" dirty="0"/>
              <a:t>Horner, </a:t>
            </a:r>
            <a:r>
              <a:rPr lang="en-US" dirty="0" smtClean="0"/>
              <a:t>Positive </a:t>
            </a:r>
            <a:r>
              <a:rPr lang="en-US" dirty="0"/>
              <a:t>Behavioral Interventions &amp; Supports (PBIS</a:t>
            </a:r>
            <a:r>
              <a:rPr lang="en-US" dirty="0" smtClean="0"/>
              <a:t>)</a:t>
            </a:r>
            <a:endParaRPr lang="en-US" dirty="0"/>
          </a:p>
          <a:p>
            <a:r>
              <a:rPr lang="en-US" dirty="0"/>
              <a:t>Amy </a:t>
            </a:r>
            <a:r>
              <a:rPr lang="en-US" dirty="0" err="1"/>
              <a:t>McCart</a:t>
            </a:r>
            <a:r>
              <a:rPr lang="en-US" dirty="0"/>
              <a:t>, </a:t>
            </a:r>
            <a:r>
              <a:rPr lang="en-US" dirty="0" err="1"/>
              <a:t>Schoolwide</a:t>
            </a:r>
            <a:r>
              <a:rPr lang="en-US" dirty="0"/>
              <a:t> Integrated Framework for Transformation (SWIFT</a:t>
            </a:r>
            <a:r>
              <a:rPr lang="en-US" dirty="0" smtClean="0"/>
              <a:t>)</a:t>
            </a:r>
            <a:endParaRPr lang="en-US" dirty="0"/>
          </a:p>
          <a:p>
            <a:r>
              <a:rPr lang="en-US" dirty="0" smtClean="0"/>
              <a:t>Kristin </a:t>
            </a:r>
            <a:r>
              <a:rPr lang="en-US" dirty="0"/>
              <a:t>Reedy, National Center on Systemic Improvement (NCSI)</a:t>
            </a:r>
          </a:p>
          <a:p>
            <a:endParaRPr lang="en-US" dirty="0"/>
          </a:p>
          <a:p>
            <a:endParaRPr lang="en-US" dirty="0"/>
          </a:p>
        </p:txBody>
      </p:sp>
    </p:spTree>
    <p:extLst>
      <p:ext uri="{BB962C8B-B14F-4D97-AF65-F5344CB8AC3E}">
        <p14:creationId xmlns:p14="http://schemas.microsoft.com/office/powerpoint/2010/main" val="4282997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Goals for the Discussion</a:t>
            </a:r>
            <a:endParaRPr lang="en-US" dirty="0"/>
          </a:p>
        </p:txBody>
      </p:sp>
      <p:sp>
        <p:nvSpPr>
          <p:cNvPr id="3" name="Content Placeholder 2"/>
          <p:cNvSpPr>
            <a:spLocks noGrp="1"/>
          </p:cNvSpPr>
          <p:nvPr>
            <p:ph idx="1"/>
          </p:nvPr>
        </p:nvSpPr>
        <p:spPr/>
        <p:txBody>
          <a:bodyPr/>
          <a:lstStyle/>
          <a:p>
            <a:r>
              <a:rPr lang="en-US" dirty="0" smtClean="0"/>
              <a:t>Expose participants to a range of approaches for measuring fidelity of TA.</a:t>
            </a:r>
          </a:p>
          <a:p>
            <a:r>
              <a:rPr lang="en-US" dirty="0" smtClean="0"/>
              <a:t>Pique interest among participants in creating fidelity frameworks for their TA projects.</a:t>
            </a:r>
          </a:p>
          <a:p>
            <a:r>
              <a:rPr lang="en-US" dirty="0" smtClean="0"/>
              <a:t>Provide opportunities </a:t>
            </a:r>
            <a:r>
              <a:rPr lang="en-US" smtClean="0"/>
              <a:t>for participants </a:t>
            </a:r>
            <a:r>
              <a:rPr lang="en-US" dirty="0" smtClean="0"/>
              <a:t>to ask experts for guidance and advice.</a:t>
            </a:r>
          </a:p>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pPr/>
              <a:t>3</a:t>
            </a:fld>
            <a:endParaRPr lang="en-US" dirty="0"/>
          </a:p>
        </p:txBody>
      </p:sp>
    </p:spTree>
    <p:extLst>
      <p:ext uri="{BB962C8B-B14F-4D97-AF65-F5344CB8AC3E}">
        <p14:creationId xmlns:p14="http://schemas.microsoft.com/office/powerpoint/2010/main" val="35574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 Fidelity of Implementation vs. Fidelity of Intervention</a:t>
            </a:r>
            <a:endParaRPr lang="en-US" dirty="0"/>
          </a:p>
        </p:txBody>
      </p:sp>
      <p:sp>
        <p:nvSpPr>
          <p:cNvPr id="3" name="Content Placeholder 2"/>
          <p:cNvSpPr>
            <a:spLocks noGrp="1"/>
          </p:cNvSpPr>
          <p:nvPr>
            <p:ph idx="1"/>
          </p:nvPr>
        </p:nvSpPr>
        <p:spPr>
          <a:xfrm>
            <a:off x="685800" y="1447800"/>
            <a:ext cx="8115300" cy="4525963"/>
          </a:xfrm>
        </p:spPr>
        <p:txBody>
          <a:bodyPr/>
          <a:lstStyle/>
          <a:p>
            <a:r>
              <a:rPr lang="en-US" dirty="0" smtClean="0"/>
              <a:t>Fidelity of implementation answers:</a:t>
            </a:r>
          </a:p>
          <a:p>
            <a:pPr lvl="1"/>
            <a:r>
              <a:rPr lang="en-US" dirty="0" smtClean="0"/>
              <a:t>Are key components of a program being implemented as intended?</a:t>
            </a:r>
          </a:p>
          <a:p>
            <a:pPr lvl="1"/>
            <a:endParaRPr lang="en-US" dirty="0" smtClean="0"/>
          </a:p>
          <a:p>
            <a:r>
              <a:rPr lang="en-US" dirty="0" smtClean="0"/>
              <a:t>Fidelity of intervention answers:</a:t>
            </a:r>
          </a:p>
          <a:p>
            <a:pPr lvl="1"/>
            <a:r>
              <a:rPr lang="en-US" dirty="0" smtClean="0"/>
              <a:t>Did the degree of adoption of key components lead to desired outcomes?</a:t>
            </a:r>
          </a:p>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pPr/>
              <a:t>4</a:t>
            </a:fld>
            <a:endParaRPr lang="en-US" dirty="0"/>
          </a:p>
        </p:txBody>
      </p:sp>
    </p:spTree>
    <p:extLst>
      <p:ext uri="{BB962C8B-B14F-4D97-AF65-F5344CB8AC3E}">
        <p14:creationId xmlns:p14="http://schemas.microsoft.com/office/powerpoint/2010/main" val="84224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Sample Research Questions</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Fidelity of Implementation</a:t>
            </a:r>
          </a:p>
          <a:p>
            <a:pPr lvl="1"/>
            <a:r>
              <a:rPr lang="en-US" dirty="0" smtClean="0"/>
              <a:t>Were all elements of the technical assistance delivered by program staff?</a:t>
            </a:r>
          </a:p>
          <a:p>
            <a:pPr lvl="1"/>
            <a:r>
              <a:rPr lang="en-US" dirty="0" smtClean="0"/>
              <a:t>Were all of the mentoring services provided to related services professionals according to </a:t>
            </a:r>
            <a:r>
              <a:rPr lang="en-US" dirty="0"/>
              <a:t>the specified TA plan? </a:t>
            </a:r>
            <a:endParaRPr lang="en-US" dirty="0" smtClean="0"/>
          </a:p>
          <a:p>
            <a:endParaRPr lang="en-US" dirty="0" smtClean="0"/>
          </a:p>
          <a:p>
            <a:r>
              <a:rPr lang="en-US" dirty="0" smtClean="0"/>
              <a:t>Fidelity of Intervention</a:t>
            </a:r>
          </a:p>
          <a:p>
            <a:pPr lvl="1"/>
            <a:r>
              <a:rPr lang="en-US" dirty="0" smtClean="0"/>
              <a:t>To what extent did related services professionals engage in the mentoring services with the TA team?</a:t>
            </a:r>
          </a:p>
          <a:p>
            <a:pPr lvl="1"/>
            <a:r>
              <a:rPr lang="en-US" dirty="0" smtClean="0"/>
              <a:t>To what extent did the mentoring meetings cover the specified TA topics? Were professionals satisfied with the quantity and quality of the mentoring services provided?</a:t>
            </a:r>
            <a:endParaRPr lang="en-US" dirty="0"/>
          </a:p>
        </p:txBody>
      </p:sp>
      <p:sp>
        <p:nvSpPr>
          <p:cNvPr id="6" name="Slide Number Placeholder 5"/>
          <p:cNvSpPr>
            <a:spLocks noGrp="1"/>
          </p:cNvSpPr>
          <p:nvPr>
            <p:ph type="sldNum" sz="quarter" idx="12"/>
          </p:nvPr>
        </p:nvSpPr>
        <p:spPr/>
        <p:txBody>
          <a:bodyPr/>
          <a:lstStyle/>
          <a:p>
            <a:fld id="{D108929C-2EFE-424E-8279-CA7C39C6DDE9}" type="slidenum">
              <a:rPr lang="en-US" smtClean="0"/>
              <a:t>5</a:t>
            </a:fld>
            <a:endParaRPr lang="en-US" dirty="0"/>
          </a:p>
        </p:txBody>
      </p:sp>
    </p:spTree>
    <p:extLst>
      <p:ext uri="{BB962C8B-B14F-4D97-AF65-F5344CB8AC3E}">
        <p14:creationId xmlns:p14="http://schemas.microsoft.com/office/powerpoint/2010/main" val="4193405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Fidelity in the Context of Evaluating TA</a:t>
            </a:r>
          </a:p>
        </p:txBody>
      </p:sp>
      <p:sp>
        <p:nvSpPr>
          <p:cNvPr id="3" name="Slide Number Placeholder 2"/>
          <p:cNvSpPr>
            <a:spLocks noGrp="1"/>
          </p:cNvSpPr>
          <p:nvPr>
            <p:ph type="sldNum" sz="quarter" idx="12"/>
          </p:nvPr>
        </p:nvSpPr>
        <p:spPr/>
        <p:txBody>
          <a:bodyPr/>
          <a:lstStyle/>
          <a:p>
            <a:fld id="{D108929C-2EFE-424E-8279-CA7C39C6DDE9}" type="slidenum">
              <a:rPr lang="en-US" smtClean="0"/>
              <a:t>6</a:t>
            </a:fld>
            <a:endParaRPr lang="en-US" dirty="0"/>
          </a:p>
        </p:txBody>
      </p:sp>
      <p:grpSp>
        <p:nvGrpSpPr>
          <p:cNvPr id="26" name="Group 25" descr="Diagram illustrating how to measure fidelity. Begins with Recipients' reactions, then recipients' learning, followed by recipients' use of new knowledge and skills and organizational support and change, which is done interchangably, which leads to the ultimate outcomes."/>
          <p:cNvGrpSpPr/>
          <p:nvPr/>
        </p:nvGrpSpPr>
        <p:grpSpPr>
          <a:xfrm>
            <a:off x="624322" y="1983348"/>
            <a:ext cx="8138678" cy="3240440"/>
            <a:chOff x="477994" y="2102737"/>
            <a:chExt cx="8138678" cy="3240440"/>
          </a:xfrm>
        </p:grpSpPr>
        <p:sp>
          <p:nvSpPr>
            <p:cNvPr id="25" name="Rounded Rectangle 24"/>
            <p:cNvSpPr/>
            <p:nvPr/>
          </p:nvSpPr>
          <p:spPr>
            <a:xfrm>
              <a:off x="477994" y="2209800"/>
              <a:ext cx="6194749" cy="3133377"/>
            </a:xfrm>
            <a:prstGeom prst="roundRect">
              <a:avLst/>
            </a:prstGeom>
            <a:solidFill>
              <a:srgbClr val="872F1D"/>
            </a:solidFill>
            <a:ln>
              <a:solidFill>
                <a:srgbClr val="872F1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rPr>
                <a:t>Measuring Fidelity</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grpSp>
          <p:nvGrpSpPr>
            <p:cNvPr id="24" name="Group 23"/>
            <p:cNvGrpSpPr/>
            <p:nvPr/>
          </p:nvGrpSpPr>
          <p:grpSpPr>
            <a:xfrm>
              <a:off x="514546" y="2102737"/>
              <a:ext cx="8102126" cy="3083256"/>
              <a:chOff x="238419" y="457201"/>
              <a:chExt cx="8102126" cy="3083256"/>
            </a:xfrm>
          </p:grpSpPr>
          <p:grpSp>
            <p:nvGrpSpPr>
              <p:cNvPr id="4" name="Group 3"/>
              <p:cNvGrpSpPr/>
              <p:nvPr/>
            </p:nvGrpSpPr>
            <p:grpSpPr>
              <a:xfrm>
                <a:off x="3835186" y="711849"/>
                <a:ext cx="2834772" cy="1459365"/>
                <a:chOff x="3302359" y="-670329"/>
                <a:chExt cx="2031882" cy="1343105"/>
              </a:xfrm>
            </p:grpSpPr>
            <p:sp>
              <p:nvSpPr>
                <p:cNvPr id="5" name="Rounded Rectangle 4"/>
                <p:cNvSpPr/>
                <p:nvPr/>
              </p:nvSpPr>
              <p:spPr>
                <a:xfrm>
                  <a:off x="3581671" y="-277920"/>
                  <a:ext cx="1422164" cy="950696"/>
                </a:xfrm>
                <a:prstGeom prst="roundRect">
                  <a:avLst>
                    <a:gd name="adj" fmla="val 16670"/>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3302359" y="-670329"/>
                  <a:ext cx="2031882" cy="11966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spcBef>
                      <a:spcPct val="0"/>
                    </a:spcBef>
                    <a:spcAft>
                      <a:spcPct val="35000"/>
                    </a:spcAft>
                  </a:pPr>
                  <a:endParaRPr lang="en-US" sz="1600" dirty="0" smtClean="0"/>
                </a:p>
                <a:p>
                  <a:pPr lvl="0" algn="ctr" defTabSz="1466850">
                    <a:spcBef>
                      <a:spcPct val="0"/>
                    </a:spcBef>
                    <a:spcAft>
                      <a:spcPct val="35000"/>
                    </a:spcAft>
                  </a:pPr>
                  <a:endParaRPr lang="en-US" sz="1600" dirty="0" smtClean="0"/>
                </a:p>
                <a:p>
                  <a:pPr lvl="0" algn="ctr" defTabSz="1466850">
                    <a:spcBef>
                      <a:spcPct val="0"/>
                    </a:spcBef>
                  </a:pPr>
                  <a:r>
                    <a:rPr lang="en-US" sz="1600" b="1" dirty="0" smtClean="0">
                      <a:latin typeface="Arial" panose="020B0604020202020204" pitchFamily="34" charset="0"/>
                      <a:cs typeface="Arial" panose="020B0604020202020204" pitchFamily="34" charset="0"/>
                    </a:rPr>
                    <a:t>Recipients’ Use </a:t>
                  </a:r>
                </a:p>
                <a:p>
                  <a:pPr lvl="0" algn="ctr" defTabSz="1466850">
                    <a:spcBef>
                      <a:spcPct val="0"/>
                    </a:spcBef>
                  </a:pPr>
                  <a:r>
                    <a:rPr lang="en-US" sz="1600" b="1" dirty="0" smtClean="0">
                      <a:latin typeface="Arial" panose="020B0604020202020204" pitchFamily="34" charset="0"/>
                      <a:cs typeface="Arial" panose="020B0604020202020204" pitchFamily="34" charset="0"/>
                    </a:rPr>
                    <a:t>of New Knowledge </a:t>
                  </a:r>
                </a:p>
                <a:p>
                  <a:pPr lvl="0" algn="ctr" defTabSz="1466850">
                    <a:spcBef>
                      <a:spcPct val="0"/>
                    </a:spcBef>
                    <a:spcAft>
                      <a:spcPct val="35000"/>
                    </a:spcAft>
                  </a:pPr>
                  <a:r>
                    <a:rPr lang="en-US" sz="1600" b="1" dirty="0" smtClean="0">
                      <a:latin typeface="Arial" panose="020B0604020202020204" pitchFamily="34" charset="0"/>
                      <a:cs typeface="Arial" panose="020B0604020202020204" pitchFamily="34" charset="0"/>
                    </a:rPr>
                    <a:t>&amp; Skills </a:t>
                  </a:r>
                </a:p>
              </p:txBody>
            </p:sp>
          </p:grpSp>
          <p:grpSp>
            <p:nvGrpSpPr>
              <p:cNvPr id="7" name="Group 6"/>
              <p:cNvGrpSpPr/>
              <p:nvPr/>
            </p:nvGrpSpPr>
            <p:grpSpPr>
              <a:xfrm>
                <a:off x="2133602" y="887621"/>
                <a:ext cx="1770696" cy="1607985"/>
                <a:chOff x="3145807" y="-129801"/>
                <a:chExt cx="1888832" cy="1384483"/>
              </a:xfrm>
            </p:grpSpPr>
            <p:sp>
              <p:nvSpPr>
                <p:cNvPr id="8" name="Rounded Rectangle 7"/>
                <p:cNvSpPr/>
                <p:nvPr/>
              </p:nvSpPr>
              <p:spPr>
                <a:xfrm>
                  <a:off x="3310428" y="275266"/>
                  <a:ext cx="1559590" cy="910414"/>
                </a:xfrm>
                <a:prstGeom prst="roundRect">
                  <a:avLst>
                    <a:gd name="adj" fmla="val 16670"/>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3145807" y="-129801"/>
                  <a:ext cx="1888832" cy="13844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en-US" b="1" dirty="0" smtClean="0"/>
                </a:p>
                <a:p>
                  <a:pPr lvl="0" algn="ctr" defTabSz="1466850">
                    <a:spcBef>
                      <a:spcPct val="0"/>
                    </a:spcBef>
                  </a:pPr>
                  <a:r>
                    <a:rPr lang="en-US"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Recipients’ Learning</a:t>
                  </a:r>
                  <a:endParaRPr lang="en-US" sz="1600" b="1" kern="1200" dirty="0">
                    <a:latin typeface="Arial" panose="020B0604020202020204" pitchFamily="34" charset="0"/>
                    <a:cs typeface="Arial" panose="020B0604020202020204" pitchFamily="34" charset="0"/>
                  </a:endParaRPr>
                </a:p>
              </p:txBody>
            </p:sp>
          </p:grpSp>
          <p:grpSp>
            <p:nvGrpSpPr>
              <p:cNvPr id="10" name="Group 9"/>
              <p:cNvGrpSpPr/>
              <p:nvPr/>
            </p:nvGrpSpPr>
            <p:grpSpPr>
              <a:xfrm>
                <a:off x="238419" y="457201"/>
                <a:ext cx="1769808" cy="1978784"/>
                <a:chOff x="3158622" y="-525803"/>
                <a:chExt cx="1887891" cy="1751765"/>
              </a:xfrm>
            </p:grpSpPr>
            <p:sp>
              <p:nvSpPr>
                <p:cNvPr id="11" name="Rounded Rectangle 10"/>
                <p:cNvSpPr/>
                <p:nvPr/>
              </p:nvSpPr>
              <p:spPr>
                <a:xfrm>
                  <a:off x="3310428" y="275266"/>
                  <a:ext cx="1559590" cy="950696"/>
                </a:xfrm>
                <a:prstGeom prst="roundRect">
                  <a:avLst>
                    <a:gd name="adj" fmla="val 16670"/>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4"/>
                <p:cNvSpPr/>
                <p:nvPr/>
              </p:nvSpPr>
              <p:spPr>
                <a:xfrm>
                  <a:off x="3158622" y="-525803"/>
                  <a:ext cx="1887891" cy="161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en-US" b="1" dirty="0" smtClean="0"/>
                </a:p>
                <a:p>
                  <a:pPr lvl="0" algn="ctr" defTabSz="1466850">
                    <a:lnSpc>
                      <a:spcPct val="90000"/>
                    </a:lnSpc>
                    <a:spcBef>
                      <a:spcPct val="0"/>
                    </a:spcBef>
                    <a:spcAft>
                      <a:spcPct val="35000"/>
                    </a:spcAft>
                  </a:pPr>
                  <a:endParaRPr lang="en-US" dirty="0"/>
                </a:p>
                <a:p>
                  <a:pPr lvl="0" algn="ctr" defTabSz="1466850">
                    <a:lnSpc>
                      <a:spcPct val="90000"/>
                    </a:lnSpc>
                    <a:spcBef>
                      <a:spcPct val="0"/>
                    </a:spcBef>
                    <a:spcAft>
                      <a:spcPct val="35000"/>
                    </a:spcAft>
                  </a:pPr>
                  <a:endParaRPr lang="en-US" sz="1600" dirty="0" smtClean="0"/>
                </a:p>
                <a:p>
                  <a:pPr lvl="0" algn="ctr" defTabSz="1466850">
                    <a:spcBef>
                      <a:spcPct val="0"/>
                    </a:spcBef>
                  </a:pPr>
                  <a:r>
                    <a:rPr lang="en-US" sz="1600" b="1" dirty="0" smtClean="0">
                      <a:latin typeface="Arial" panose="020B0604020202020204" pitchFamily="34" charset="0"/>
                      <a:cs typeface="Arial" panose="020B0604020202020204" pitchFamily="34" charset="0"/>
                    </a:rPr>
                    <a:t>Recipients’ Reactions</a:t>
                  </a:r>
                  <a:endParaRPr lang="en-US" sz="1600" b="1" kern="1200" dirty="0">
                    <a:latin typeface="Arial" panose="020B0604020202020204" pitchFamily="34" charset="0"/>
                    <a:cs typeface="Arial" panose="020B0604020202020204" pitchFamily="34" charset="0"/>
                  </a:endParaRPr>
                </a:p>
              </p:txBody>
            </p:sp>
          </p:grpSp>
          <p:grpSp>
            <p:nvGrpSpPr>
              <p:cNvPr id="13" name="Group 12"/>
              <p:cNvGrpSpPr/>
              <p:nvPr/>
            </p:nvGrpSpPr>
            <p:grpSpPr>
              <a:xfrm>
                <a:off x="4038599" y="1869027"/>
                <a:ext cx="2394569" cy="1671430"/>
                <a:chOff x="3041341" y="-266503"/>
                <a:chExt cx="2092120" cy="1524001"/>
              </a:xfrm>
            </p:grpSpPr>
            <p:sp>
              <p:nvSpPr>
                <p:cNvPr id="14" name="Rounded Rectangle 13"/>
                <p:cNvSpPr/>
                <p:nvPr/>
              </p:nvSpPr>
              <p:spPr>
                <a:xfrm>
                  <a:off x="3229990" y="165713"/>
                  <a:ext cx="1679654" cy="950696"/>
                </a:xfrm>
                <a:prstGeom prst="roundRect">
                  <a:avLst>
                    <a:gd name="adj" fmla="val 16670"/>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3041341" y="-266503"/>
                  <a:ext cx="2092120" cy="1524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en-US" b="1" dirty="0" smtClean="0"/>
                </a:p>
                <a:p>
                  <a:pPr lvl="0" algn="ctr" defTabSz="1466850">
                    <a:spcBef>
                      <a:spcPct val="0"/>
                    </a:spcBef>
                  </a:pPr>
                  <a:r>
                    <a:rPr lang="en-US" sz="160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Organizational </a:t>
                  </a:r>
                </a:p>
                <a:p>
                  <a:pPr lvl="0" algn="ctr" defTabSz="1466850">
                    <a:lnSpc>
                      <a:spcPct val="90000"/>
                    </a:lnSpc>
                    <a:spcBef>
                      <a:spcPct val="0"/>
                    </a:spcBef>
                    <a:spcAft>
                      <a:spcPct val="35000"/>
                    </a:spcAft>
                  </a:pPr>
                  <a:r>
                    <a:rPr lang="en-US" sz="1600" b="1" dirty="0" smtClean="0">
                      <a:latin typeface="Arial" panose="020B0604020202020204" pitchFamily="34" charset="0"/>
                      <a:cs typeface="Arial" panose="020B0604020202020204" pitchFamily="34" charset="0"/>
                    </a:rPr>
                    <a:t>Support &amp; Change</a:t>
                  </a:r>
                </a:p>
              </p:txBody>
            </p:sp>
          </p:grpSp>
          <p:grpSp>
            <p:nvGrpSpPr>
              <p:cNvPr id="16" name="Group 15"/>
              <p:cNvGrpSpPr/>
              <p:nvPr/>
            </p:nvGrpSpPr>
            <p:grpSpPr>
              <a:xfrm>
                <a:off x="6396616" y="899211"/>
                <a:ext cx="1943929" cy="1502127"/>
                <a:chOff x="2433612" y="-70481"/>
                <a:chExt cx="2007073" cy="1363888"/>
              </a:xfrm>
            </p:grpSpPr>
            <p:sp>
              <p:nvSpPr>
                <p:cNvPr id="17" name="Rounded Rectangle 16"/>
                <p:cNvSpPr/>
                <p:nvPr/>
              </p:nvSpPr>
              <p:spPr>
                <a:xfrm>
                  <a:off x="2657354" y="311516"/>
                  <a:ext cx="1559590" cy="950696"/>
                </a:xfrm>
                <a:prstGeom prst="roundRect">
                  <a:avLst>
                    <a:gd name="adj" fmla="val 16670"/>
                  </a:avLst>
                </a:pr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p:nvPr/>
              </p:nvSpPr>
              <p:spPr>
                <a:xfrm>
                  <a:off x="2433612" y="-70481"/>
                  <a:ext cx="2007073" cy="13638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en-US" b="1" dirty="0" smtClean="0"/>
                </a:p>
                <a:p>
                  <a:pPr lvl="0" algn="ctr" defTabSz="1466850">
                    <a:spcBef>
                      <a:spcPct val="0"/>
                    </a:spcBef>
                  </a:pPr>
                  <a:r>
                    <a:rPr lang="en-US" sz="1600" b="1" dirty="0" smtClean="0"/>
                    <a:t> </a:t>
                  </a:r>
                  <a:r>
                    <a:rPr lang="en-US" sz="1600" b="1" dirty="0" smtClean="0">
                      <a:latin typeface="Arial" panose="020B0604020202020204" pitchFamily="34" charset="0"/>
                      <a:cs typeface="Arial" panose="020B0604020202020204" pitchFamily="34" charset="0"/>
                    </a:rPr>
                    <a:t>Ultimate </a:t>
                  </a:r>
                </a:p>
                <a:p>
                  <a:pPr lvl="0" algn="ctr" defTabSz="1466850">
                    <a:lnSpc>
                      <a:spcPct val="90000"/>
                    </a:lnSpc>
                    <a:spcBef>
                      <a:spcPct val="0"/>
                    </a:spcBef>
                    <a:spcAft>
                      <a:spcPct val="35000"/>
                    </a:spcAft>
                  </a:pPr>
                  <a:r>
                    <a:rPr lang="en-US" sz="1600" b="1" dirty="0" smtClean="0">
                      <a:latin typeface="Arial" panose="020B0604020202020204" pitchFamily="34" charset="0"/>
                      <a:cs typeface="Arial" panose="020B0604020202020204" pitchFamily="34" charset="0"/>
                    </a:rPr>
                    <a:t>   Outcomes</a:t>
                  </a:r>
                </a:p>
              </p:txBody>
            </p:sp>
          </p:grpSp>
          <p:sp>
            <p:nvSpPr>
              <p:cNvPr id="19" name="Right Arrow 18"/>
              <p:cNvSpPr/>
              <p:nvPr/>
            </p:nvSpPr>
            <p:spPr>
              <a:xfrm>
                <a:off x="1764424" y="1851905"/>
                <a:ext cx="605367" cy="274186"/>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Up Arrow 19"/>
              <p:cNvSpPr/>
              <p:nvPr/>
            </p:nvSpPr>
            <p:spPr>
              <a:xfrm>
                <a:off x="5629705" y="1932236"/>
                <a:ext cx="346679" cy="542928"/>
              </a:xfrm>
              <a:prstGeom prst="up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own Arrow 20"/>
              <p:cNvSpPr/>
              <p:nvPr/>
            </p:nvSpPr>
            <p:spPr>
              <a:xfrm>
                <a:off x="4406819" y="1932236"/>
                <a:ext cx="317581" cy="563370"/>
              </a:xfrm>
              <a:prstGeom prst="down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Arrow 21"/>
              <p:cNvSpPr/>
              <p:nvPr/>
            </p:nvSpPr>
            <p:spPr>
              <a:xfrm>
                <a:off x="3577488" y="1834103"/>
                <a:ext cx="694490" cy="289454"/>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Arrow 22"/>
              <p:cNvSpPr/>
              <p:nvPr/>
            </p:nvSpPr>
            <p:spPr>
              <a:xfrm>
                <a:off x="5976384" y="1813305"/>
                <a:ext cx="840464" cy="289454"/>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4170048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Framework for Creating a Fidelity Measurement System</a:t>
            </a:r>
            <a:endParaRPr lang="en-US" dirty="0"/>
          </a:p>
        </p:txBody>
      </p:sp>
      <p:sp>
        <p:nvSpPr>
          <p:cNvPr id="3" name="Content Placeholder 2"/>
          <p:cNvSpPr>
            <a:spLocks noGrp="1"/>
          </p:cNvSpPr>
          <p:nvPr>
            <p:ph idx="1"/>
          </p:nvPr>
        </p:nvSpPr>
        <p:spPr>
          <a:xfrm>
            <a:off x="685800" y="1371600"/>
            <a:ext cx="8115300" cy="5029200"/>
          </a:xfrm>
        </p:spPr>
        <p:txBody>
          <a:bodyPr/>
          <a:lstStyle/>
          <a:p>
            <a:pPr marL="457200" indent="-457200">
              <a:buFont typeface="+mj-lt"/>
              <a:buAutoNum type="arabicPeriod"/>
            </a:pPr>
            <a:r>
              <a:rPr lang="en-US" dirty="0" smtClean="0"/>
              <a:t>Specify the program logic model</a:t>
            </a:r>
          </a:p>
          <a:p>
            <a:pPr marL="457200" indent="-457200">
              <a:buFont typeface="+mj-lt"/>
              <a:buAutoNum type="arabicPeriod"/>
            </a:pPr>
            <a:r>
              <a:rPr lang="en-US" dirty="0" smtClean="0"/>
              <a:t>Operationally define key components</a:t>
            </a:r>
          </a:p>
          <a:p>
            <a:pPr marL="457200" indent="-457200">
              <a:buFont typeface="+mj-lt"/>
              <a:buAutoNum type="arabicPeriod"/>
            </a:pPr>
            <a:r>
              <a:rPr lang="en-US" dirty="0" smtClean="0"/>
              <a:t>Select data sources and measures</a:t>
            </a:r>
          </a:p>
          <a:p>
            <a:pPr marL="457200" indent="-457200">
              <a:buFont typeface="+mj-lt"/>
              <a:buAutoNum type="arabicPeriod"/>
            </a:pPr>
            <a:r>
              <a:rPr lang="en-US" dirty="0" smtClean="0"/>
              <a:t>Establish fidelity thresholds</a:t>
            </a:r>
          </a:p>
          <a:p>
            <a:pPr marL="457200" indent="-457200">
              <a:buFont typeface="+mj-lt"/>
              <a:buAutoNum type="arabicPeriod"/>
            </a:pPr>
            <a:r>
              <a:rPr lang="en-US" dirty="0" smtClean="0"/>
              <a:t>Calculate fidelity ratings</a:t>
            </a:r>
          </a:p>
          <a:p>
            <a:pPr marL="457200" indent="-457200">
              <a:buFont typeface="+mj-lt"/>
              <a:buAutoNum type="arabicPeriod"/>
            </a:pPr>
            <a:r>
              <a:rPr lang="en-US" dirty="0" smtClean="0"/>
              <a:t>Determine how ratings will be used</a:t>
            </a:r>
          </a:p>
        </p:txBody>
      </p:sp>
      <p:sp>
        <p:nvSpPr>
          <p:cNvPr id="9" name="Slide Number Placeholder 8"/>
          <p:cNvSpPr>
            <a:spLocks noGrp="1"/>
          </p:cNvSpPr>
          <p:nvPr>
            <p:ph type="sldNum" sz="quarter" idx="12"/>
          </p:nvPr>
        </p:nvSpPr>
        <p:spPr/>
        <p:txBody>
          <a:bodyPr/>
          <a:lstStyle/>
          <a:p>
            <a:fld id="{D108929C-2EFE-424E-8279-CA7C39C6DDE9}" type="slidenum">
              <a:rPr lang="en-US" smtClean="0"/>
              <a:pPr/>
              <a:t>7</a:t>
            </a:fld>
            <a:endParaRPr lang="en-US" dirty="0"/>
          </a:p>
        </p:txBody>
      </p:sp>
    </p:spTree>
    <p:extLst>
      <p:ext uri="{BB962C8B-B14F-4D97-AF65-F5344CB8AC3E}">
        <p14:creationId xmlns:p14="http://schemas.microsoft.com/office/powerpoint/2010/main" val="2004723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3648"/>
            <a:ext cx="8115300" cy="965452"/>
          </a:xfrm>
        </p:spPr>
        <p:txBody>
          <a:bodyPr/>
          <a:lstStyle/>
          <a:p>
            <a:r>
              <a:rPr lang="en-US" dirty="0" smtClean="0"/>
              <a:t>Sample TA Logic Model</a:t>
            </a:r>
            <a:endParaRPr lang="en-US" dirty="0"/>
          </a:p>
        </p:txBody>
      </p:sp>
      <p:sp>
        <p:nvSpPr>
          <p:cNvPr id="5" name="Slide Number Placeholder 4"/>
          <p:cNvSpPr>
            <a:spLocks noGrp="1"/>
          </p:cNvSpPr>
          <p:nvPr>
            <p:ph type="sldNum" sz="quarter" idx="12"/>
          </p:nvPr>
        </p:nvSpPr>
        <p:spPr/>
        <p:txBody>
          <a:bodyPr/>
          <a:lstStyle/>
          <a:p>
            <a:fld id="{D108929C-2EFE-424E-8279-CA7C39C6DDE9}" type="slidenum">
              <a:rPr lang="en-US" smtClean="0"/>
              <a:t>8</a:t>
            </a:fld>
            <a:endParaRPr lang="en-US" dirty="0"/>
          </a:p>
        </p:txBody>
      </p:sp>
      <p:pic>
        <p:nvPicPr>
          <p:cNvPr id="1026" name="Picture 2" descr="Inputs and strategies, outputs and activities, short-term, intermediate, and long-term outcomes in a sample TA logic model." title="Sample TA Logic Mod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809625"/>
            <a:ext cx="8833185" cy="604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7435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Panelists</a:t>
            </a:r>
            <a:endParaRPr lang="en-US" dirty="0"/>
          </a:p>
        </p:txBody>
      </p:sp>
      <p:sp>
        <p:nvSpPr>
          <p:cNvPr id="3" name="Content Placeholder 2"/>
          <p:cNvSpPr>
            <a:spLocks noGrp="1"/>
          </p:cNvSpPr>
          <p:nvPr>
            <p:ph idx="1"/>
          </p:nvPr>
        </p:nvSpPr>
        <p:spPr/>
        <p:txBody>
          <a:bodyPr/>
          <a:lstStyle/>
          <a:p>
            <a:r>
              <a:rPr lang="en-US" dirty="0" smtClean="0"/>
              <a:t>In </a:t>
            </a:r>
            <a:r>
              <a:rPr lang="en-US" dirty="0"/>
              <a:t>what ways does </a:t>
            </a:r>
            <a:r>
              <a:rPr lang="en-US" dirty="0" smtClean="0"/>
              <a:t>your expert </a:t>
            </a:r>
            <a:r>
              <a:rPr lang="en-US" dirty="0"/>
              <a:t>judgment guide how </a:t>
            </a:r>
            <a:r>
              <a:rPr lang="en-US" dirty="0" smtClean="0"/>
              <a:t>you think </a:t>
            </a:r>
            <a:r>
              <a:rPr lang="en-US" dirty="0"/>
              <a:t>about measuring fidelity of </a:t>
            </a:r>
            <a:r>
              <a:rPr lang="en-US" dirty="0" smtClean="0"/>
              <a:t>TA</a:t>
            </a:r>
            <a:r>
              <a:rPr lang="en-US" dirty="0"/>
              <a:t>? </a:t>
            </a:r>
          </a:p>
          <a:p>
            <a:pPr lvl="1"/>
            <a:r>
              <a:rPr lang="en-US" dirty="0" smtClean="0"/>
              <a:t>What </a:t>
            </a:r>
            <a:r>
              <a:rPr lang="en-US" dirty="0"/>
              <a:t>to measure?  </a:t>
            </a:r>
            <a:endParaRPr lang="en-US" dirty="0" smtClean="0"/>
          </a:p>
          <a:p>
            <a:pPr lvl="1"/>
            <a:r>
              <a:rPr lang="en-US" dirty="0" smtClean="0"/>
              <a:t>What </a:t>
            </a:r>
            <a:r>
              <a:rPr lang="en-US" dirty="0"/>
              <a:t>data to use? </a:t>
            </a:r>
            <a:endParaRPr lang="en-US" dirty="0" smtClean="0"/>
          </a:p>
          <a:p>
            <a:pPr lvl="1"/>
            <a:r>
              <a:rPr lang="en-US" dirty="0" smtClean="0"/>
              <a:t>How </a:t>
            </a:r>
            <a:r>
              <a:rPr lang="en-US" dirty="0"/>
              <a:t>to approach calculating ratings?  </a:t>
            </a:r>
            <a:endParaRPr lang="en-US" dirty="0" smtClean="0"/>
          </a:p>
          <a:p>
            <a:pPr lvl="1"/>
            <a:r>
              <a:rPr lang="en-US" dirty="0" smtClean="0"/>
              <a:t>How </a:t>
            </a:r>
            <a:r>
              <a:rPr lang="en-US" dirty="0"/>
              <a:t>to decide which ratings to consider as evidence of faithful implementation</a:t>
            </a:r>
            <a:r>
              <a:rPr lang="en-US" dirty="0" smtClean="0"/>
              <a:t>?</a:t>
            </a:r>
            <a:endParaRPr lang="en-US" dirty="0"/>
          </a:p>
          <a:p>
            <a:endParaRPr lang="en-US" dirty="0"/>
          </a:p>
          <a:p>
            <a:r>
              <a:rPr lang="en-US" dirty="0" smtClean="0"/>
              <a:t>How do you approach </a:t>
            </a:r>
            <a:r>
              <a:rPr lang="en-US" dirty="0"/>
              <a:t>measuring fidelity of TA components/activities that are intended to vary or be adapted (e.g., coaching at a range of intensity levels)?</a:t>
            </a:r>
          </a:p>
          <a:p>
            <a:endParaRPr lang="en-US" dirty="0"/>
          </a:p>
        </p:txBody>
      </p:sp>
      <p:sp>
        <p:nvSpPr>
          <p:cNvPr id="4" name="Slide Number Placeholder 3"/>
          <p:cNvSpPr>
            <a:spLocks noGrp="1"/>
          </p:cNvSpPr>
          <p:nvPr>
            <p:ph type="sldNum" sz="quarter" idx="12"/>
          </p:nvPr>
        </p:nvSpPr>
        <p:spPr/>
        <p:txBody>
          <a:bodyPr/>
          <a:lstStyle/>
          <a:p>
            <a:fld id="{D108929C-2EFE-424E-8279-CA7C39C6DDE9}" type="slidenum">
              <a:rPr lang="en-US" smtClean="0"/>
              <a:t>9</a:t>
            </a:fld>
            <a:endParaRPr lang="en-US" dirty="0"/>
          </a:p>
        </p:txBody>
      </p:sp>
    </p:spTree>
    <p:extLst>
      <p:ext uri="{BB962C8B-B14F-4D97-AF65-F5344CB8AC3E}">
        <p14:creationId xmlns:p14="http://schemas.microsoft.com/office/powerpoint/2010/main" val="644111166"/>
      </p:ext>
    </p:extLst>
  </p:cSld>
  <p:clrMapOvr>
    <a:masterClrMapping/>
  </p:clrMapOvr>
</p:sld>
</file>

<file path=ppt/theme/theme1.xml><?xml version="1.0" encoding="utf-8"?>
<a:theme xmlns:a="http://schemas.openxmlformats.org/drawingml/2006/main" name="Westat_Orang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8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9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10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11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12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13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14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7.xml><?xml version="1.0" encoding="utf-8"?>
<a:theme xmlns:a="http://schemas.openxmlformats.org/drawingml/2006/main" name="15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8.xml><?xml version="1.0" encoding="utf-8"?>
<a:theme xmlns:a="http://schemas.openxmlformats.org/drawingml/2006/main" name="16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9.xml><?xml version="1.0" encoding="utf-8"?>
<a:theme xmlns:a="http://schemas.openxmlformats.org/drawingml/2006/main" name="Westat Logo on Each Pag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0.xml><?xml version="1.0" encoding="utf-8"?>
<a:theme xmlns:a="http://schemas.openxmlformats.org/drawingml/2006/main" name="17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1.xml><?xml version="1.0" encoding="utf-8"?>
<a:theme xmlns:a="http://schemas.openxmlformats.org/drawingml/2006/main" name="18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2.xml><?xml version="1.0" encoding="utf-8"?>
<a:theme xmlns:a="http://schemas.openxmlformats.org/drawingml/2006/main" name="19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3.xml><?xml version="1.0" encoding="utf-8"?>
<a:theme xmlns:a="http://schemas.openxmlformats.org/drawingml/2006/main" name="20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6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7_Westat Dark Theme">
  <a:themeElements>
    <a:clrScheme name="Westat">
      <a:dk1>
        <a:sysClr val="windowText" lastClr="000000"/>
      </a:dk1>
      <a:lt1>
        <a:sysClr val="window" lastClr="FFFFFF"/>
      </a:lt1>
      <a:dk2>
        <a:srgbClr val="005075"/>
      </a:dk2>
      <a:lt2>
        <a:srgbClr val="C0E299"/>
      </a:lt2>
      <a:accent1>
        <a:srgbClr val="1C8BAC"/>
      </a:accent1>
      <a:accent2>
        <a:srgbClr val="3F8E10"/>
      </a:accent2>
      <a:accent3>
        <a:srgbClr val="00698D"/>
      </a:accent3>
      <a:accent4>
        <a:srgbClr val="2F7B2E"/>
      </a:accent4>
      <a:accent5>
        <a:srgbClr val="D98C22"/>
      </a:accent5>
      <a:accent6>
        <a:srgbClr val="575756"/>
      </a:accent6>
      <a:hlink>
        <a:srgbClr val="008FC0"/>
      </a:hlink>
      <a:folHlink>
        <a:srgbClr val="007D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5275</TotalTime>
  <Words>500</Words>
  <Application>Microsoft Office PowerPoint</Application>
  <PresentationFormat>On-screen Show (4:3)</PresentationFormat>
  <Paragraphs>104</Paragraphs>
  <Slides>12</Slides>
  <Notes>7</Notes>
  <HiddenSlides>0</HiddenSlides>
  <MMClips>0</MMClips>
  <ScaleCrop>false</ScaleCrop>
  <HeadingPairs>
    <vt:vector size="4" baseType="variant">
      <vt:variant>
        <vt:lpstr>Theme</vt:lpstr>
      </vt:variant>
      <vt:variant>
        <vt:i4>23</vt:i4>
      </vt:variant>
      <vt:variant>
        <vt:lpstr>Slide Titles</vt:lpstr>
      </vt:variant>
      <vt:variant>
        <vt:i4>12</vt:i4>
      </vt:variant>
    </vt:vector>
  </HeadingPairs>
  <TitlesOfParts>
    <vt:vector size="35" baseType="lpstr">
      <vt:lpstr>Westat_Orange</vt:lpstr>
      <vt:lpstr>Westat Dark Theme</vt:lpstr>
      <vt:lpstr>1_Westat Dark Theme</vt:lpstr>
      <vt:lpstr>2_Westat Dark Theme</vt:lpstr>
      <vt:lpstr>3_Westat Dark Theme</vt:lpstr>
      <vt:lpstr>4_Westat Dark Theme</vt:lpstr>
      <vt:lpstr>5_Westat Dark Theme</vt:lpstr>
      <vt:lpstr>6_Westat Dark Theme</vt:lpstr>
      <vt:lpstr>7_Westat Dark Theme</vt:lpstr>
      <vt:lpstr>8_Westat Dark Theme</vt:lpstr>
      <vt:lpstr>9_Westat Dark Theme</vt:lpstr>
      <vt:lpstr>10_Westat Dark Theme</vt:lpstr>
      <vt:lpstr>11_Westat Dark Theme</vt:lpstr>
      <vt:lpstr>12_Westat Dark Theme</vt:lpstr>
      <vt:lpstr>13_Westat Dark Theme</vt:lpstr>
      <vt:lpstr>14_Westat Dark Theme</vt:lpstr>
      <vt:lpstr>15_Westat Dark Theme</vt:lpstr>
      <vt:lpstr>16_Westat Dark Theme</vt:lpstr>
      <vt:lpstr>Westat Logo on Each Page</vt:lpstr>
      <vt:lpstr>17_Westat Dark Theme</vt:lpstr>
      <vt:lpstr>18_Westat Dark Theme</vt:lpstr>
      <vt:lpstr>19_Westat Dark Theme</vt:lpstr>
      <vt:lpstr>20_Westat Dark Theme</vt:lpstr>
      <vt:lpstr>Expert Panel Discussion: Measuring Fidelity as a Method for Evaluating Technical Assistance </vt:lpstr>
      <vt:lpstr>Meet the Panelists!</vt:lpstr>
      <vt:lpstr>Goals for the Discussion</vt:lpstr>
      <vt:lpstr>Definition of Terms: Fidelity of Implementation vs. Fidelity of Intervention</vt:lpstr>
      <vt:lpstr>Sample Research Questions</vt:lpstr>
      <vt:lpstr>Measuring Fidelity in the Context of Evaluating TA</vt:lpstr>
      <vt:lpstr>Framework for Creating a Fidelity Measurement System</vt:lpstr>
      <vt:lpstr>Sample TA Logic Model</vt:lpstr>
      <vt:lpstr>Questions for Panelists</vt:lpstr>
      <vt:lpstr>Questions for Audience</vt:lpstr>
      <vt:lpstr> Questions?</vt:lpstr>
      <vt:lpstr>Contact Information</vt:lpstr>
    </vt:vector>
  </TitlesOfParts>
  <Company>Westat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JessicaEdwards@westat.com;JillLammert@westat.com</dc:creator>
  <cp:lastModifiedBy>Marx, Teri</cp:lastModifiedBy>
  <cp:revision>457</cp:revision>
  <cp:lastPrinted>2014-08-27T19:14:09Z</cp:lastPrinted>
  <dcterms:created xsi:type="dcterms:W3CDTF">2014-07-28T13:11:43Z</dcterms:created>
  <dcterms:modified xsi:type="dcterms:W3CDTF">2015-04-20T22:48:35Z</dcterms:modified>
</cp:coreProperties>
</file>