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71" r:id="rId3"/>
    <p:sldId id="323" r:id="rId4"/>
    <p:sldId id="273" r:id="rId5"/>
    <p:sldId id="275" r:id="rId6"/>
    <p:sldId id="276" r:id="rId7"/>
    <p:sldId id="278" r:id="rId8"/>
    <p:sldId id="277" r:id="rId9"/>
    <p:sldId id="280" r:id="rId10"/>
    <p:sldId id="281" r:id="rId11"/>
    <p:sldId id="324" r:id="rId12"/>
    <p:sldId id="282" r:id="rId13"/>
    <p:sldId id="283" r:id="rId14"/>
    <p:sldId id="328" r:id="rId1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rell Mabe" initials="DM" lastIdx="1" clrIdx="0">
    <p:extLst>
      <p:ext uri="{19B8F6BF-5375-455C-9EA6-DF929625EA0E}">
        <p15:presenceInfo xmlns:p15="http://schemas.microsoft.com/office/powerpoint/2012/main" userId="S::d.mabe@citadelbrands.com::7934c66c-2f83-4e27-b9db-0fdb223cc9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83E"/>
    <a:srgbClr val="4B732F"/>
    <a:srgbClr val="517D33"/>
    <a:srgbClr val="49702E"/>
    <a:srgbClr val="2E471D"/>
    <a:srgbClr val="365422"/>
    <a:srgbClr val="476D2D"/>
    <a:srgbClr val="6AA343"/>
    <a:srgbClr val="5F86CD"/>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1" autoAdjust="0"/>
    <p:restoredTop sz="86335" autoAdjust="0"/>
  </p:normalViewPr>
  <p:slideViewPr>
    <p:cSldViewPr snapToGrid="0">
      <p:cViewPr varScale="1">
        <p:scale>
          <a:sx n="45" d="100"/>
          <a:sy n="45" d="100"/>
        </p:scale>
        <p:origin x="360" y="29"/>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53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7739" cy="471054"/>
          </a:xfrm>
          <a:prstGeom prst="rect">
            <a:avLst/>
          </a:prstGeom>
        </p:spPr>
        <p:txBody>
          <a:bodyPr vert="horz" lIns="94203" tIns="47101" rIns="94203" bIns="47101" rtlCol="0"/>
          <a:lstStyle>
            <a:lvl1pPr algn="l">
              <a:defRPr sz="1200"/>
            </a:lvl1pPr>
          </a:lstStyle>
          <a:p>
            <a:endParaRPr lang="en-US" dirty="0"/>
          </a:p>
        </p:txBody>
      </p:sp>
      <p:sp>
        <p:nvSpPr>
          <p:cNvPr id="3" name="Date Placeholder 2"/>
          <p:cNvSpPr>
            <a:spLocks noGrp="1"/>
          </p:cNvSpPr>
          <p:nvPr>
            <p:ph type="dt" idx="1"/>
          </p:nvPr>
        </p:nvSpPr>
        <p:spPr>
          <a:xfrm>
            <a:off x="4023094" y="0"/>
            <a:ext cx="3077739" cy="471054"/>
          </a:xfrm>
          <a:prstGeom prst="rect">
            <a:avLst/>
          </a:prstGeom>
        </p:spPr>
        <p:txBody>
          <a:bodyPr vert="horz" lIns="94203" tIns="47101" rIns="94203" bIns="47101" rtlCol="0"/>
          <a:lstStyle>
            <a:lvl1pPr algn="r">
              <a:defRPr sz="1200"/>
            </a:lvl1pPr>
          </a:lstStyle>
          <a:p>
            <a:fld id="{8252762E-1CF7-4325-9B79-50D718477C61}" type="datetimeFigureOut">
              <a:rPr lang="en-US" smtClean="0"/>
              <a:t>5/7/2020</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03" tIns="47101" rIns="94203" bIns="47101"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03" tIns="47101" rIns="94203" bIns="4710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917424"/>
            <a:ext cx="3077739" cy="471053"/>
          </a:xfrm>
          <a:prstGeom prst="rect">
            <a:avLst/>
          </a:prstGeom>
        </p:spPr>
        <p:txBody>
          <a:bodyPr vert="horz" lIns="94203" tIns="47101" rIns="94203" bIns="4710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4"/>
            <a:ext cx="3077739" cy="471053"/>
          </a:xfrm>
          <a:prstGeom prst="rect">
            <a:avLst/>
          </a:prstGeom>
        </p:spPr>
        <p:txBody>
          <a:bodyPr vert="horz" lIns="94203" tIns="47101" rIns="94203" bIns="47101" rtlCol="0" anchor="b"/>
          <a:lstStyle>
            <a:lvl1pPr algn="r">
              <a:defRPr sz="1200"/>
            </a:lvl1pPr>
          </a:lstStyle>
          <a:p>
            <a:fld id="{43D21AC0-7E53-4B1A-9163-580CE62B968C}" type="slidenum">
              <a:rPr lang="en-US" smtClean="0"/>
              <a:t>‹#›</a:t>
            </a:fld>
            <a:endParaRPr lang="en-US" dirty="0"/>
          </a:p>
        </p:txBody>
      </p:sp>
    </p:spTree>
    <p:extLst>
      <p:ext uri="{BB962C8B-B14F-4D97-AF65-F5344CB8AC3E}">
        <p14:creationId xmlns:p14="http://schemas.microsoft.com/office/powerpoint/2010/main" val="2852578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D21AC0-7E53-4B1A-9163-580CE62B968C}" type="slidenum">
              <a:rPr lang="en-US" smtClean="0"/>
              <a:t>12</a:t>
            </a:fld>
            <a:endParaRPr lang="en-US" dirty="0"/>
          </a:p>
        </p:txBody>
      </p:sp>
    </p:spTree>
    <p:extLst>
      <p:ext uri="{BB962C8B-B14F-4D97-AF65-F5344CB8AC3E}">
        <p14:creationId xmlns:p14="http://schemas.microsoft.com/office/powerpoint/2010/main" val="180478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D21AC0-7E53-4B1A-9163-580CE62B968C}" type="slidenum">
              <a:rPr lang="en-US" smtClean="0"/>
              <a:t>13</a:t>
            </a:fld>
            <a:endParaRPr lang="en-US" dirty="0"/>
          </a:p>
        </p:txBody>
      </p:sp>
    </p:spTree>
    <p:extLst>
      <p:ext uri="{BB962C8B-B14F-4D97-AF65-F5344CB8AC3E}">
        <p14:creationId xmlns:p14="http://schemas.microsoft.com/office/powerpoint/2010/main" val="3908091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2C14D-73BE-4B99-A1E0-928BDE1061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595870-DCE4-48EC-A05D-F71B6786D2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C7D58A-3E9E-4A4B-9162-6150CAE94584}"/>
              </a:ext>
            </a:extLst>
          </p:cNvPr>
          <p:cNvSpPr>
            <a:spLocks noGrp="1"/>
          </p:cNvSpPr>
          <p:nvPr>
            <p:ph type="dt" sz="half" idx="10"/>
          </p:nvPr>
        </p:nvSpPr>
        <p:spPr/>
        <p:txBody>
          <a:bodyPr/>
          <a:lstStyle/>
          <a:p>
            <a:fld id="{A6EB07DE-87DD-4D66-89E2-233AB6F65E1A}" type="datetimeFigureOut">
              <a:rPr lang="en-US" smtClean="0"/>
              <a:t>5/7/2020</a:t>
            </a:fld>
            <a:endParaRPr lang="en-US" dirty="0"/>
          </a:p>
        </p:txBody>
      </p:sp>
      <p:sp>
        <p:nvSpPr>
          <p:cNvPr id="5" name="Footer Placeholder 4">
            <a:extLst>
              <a:ext uri="{FF2B5EF4-FFF2-40B4-BE49-F238E27FC236}">
                <a16:creationId xmlns:a16="http://schemas.microsoft.com/office/drawing/2014/main" id="{FD695DDB-CDC8-4EB8-8BE0-18AA42ABFC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B5ACF3-4187-47FD-8A7F-9DC5B9754E85}"/>
              </a:ext>
            </a:extLst>
          </p:cNvPr>
          <p:cNvSpPr>
            <a:spLocks noGrp="1"/>
          </p:cNvSpPr>
          <p:nvPr>
            <p:ph type="sldNum" sz="quarter" idx="12"/>
          </p:nvPr>
        </p:nvSpPr>
        <p:spPr/>
        <p:txBody>
          <a:bodyPr/>
          <a:lstStyle/>
          <a:p>
            <a:fld id="{905D7F65-D866-4DBA-BDFF-4A4473B908A7}" type="slidenum">
              <a:rPr lang="en-US" smtClean="0"/>
              <a:t>‹#›</a:t>
            </a:fld>
            <a:endParaRPr lang="en-US" dirty="0"/>
          </a:p>
        </p:txBody>
      </p:sp>
    </p:spTree>
    <p:extLst>
      <p:ext uri="{BB962C8B-B14F-4D97-AF65-F5344CB8AC3E}">
        <p14:creationId xmlns:p14="http://schemas.microsoft.com/office/powerpoint/2010/main" val="271740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D49B8-5EC9-4D6A-8E80-805945A118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A2FB6A-9C76-45A1-AA27-33EE337170D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D6841A-B1B6-440A-9EAD-002D94FE5C07}"/>
              </a:ext>
            </a:extLst>
          </p:cNvPr>
          <p:cNvSpPr>
            <a:spLocks noGrp="1"/>
          </p:cNvSpPr>
          <p:nvPr>
            <p:ph type="dt" sz="half" idx="10"/>
          </p:nvPr>
        </p:nvSpPr>
        <p:spPr/>
        <p:txBody>
          <a:bodyPr/>
          <a:lstStyle/>
          <a:p>
            <a:fld id="{A6EB07DE-87DD-4D66-89E2-233AB6F65E1A}" type="datetimeFigureOut">
              <a:rPr lang="en-US" smtClean="0"/>
              <a:t>5/7/2020</a:t>
            </a:fld>
            <a:endParaRPr lang="en-US" dirty="0"/>
          </a:p>
        </p:txBody>
      </p:sp>
      <p:sp>
        <p:nvSpPr>
          <p:cNvPr id="5" name="Footer Placeholder 4">
            <a:extLst>
              <a:ext uri="{FF2B5EF4-FFF2-40B4-BE49-F238E27FC236}">
                <a16:creationId xmlns:a16="http://schemas.microsoft.com/office/drawing/2014/main" id="{3D1B9980-C800-436C-AFB1-F5BB0ED88A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F7967C-B605-413D-B2EA-1E4A2770DCE4}"/>
              </a:ext>
            </a:extLst>
          </p:cNvPr>
          <p:cNvSpPr>
            <a:spLocks noGrp="1"/>
          </p:cNvSpPr>
          <p:nvPr>
            <p:ph type="sldNum" sz="quarter" idx="12"/>
          </p:nvPr>
        </p:nvSpPr>
        <p:spPr/>
        <p:txBody>
          <a:bodyPr/>
          <a:lstStyle/>
          <a:p>
            <a:fld id="{905D7F65-D866-4DBA-BDFF-4A4473B908A7}" type="slidenum">
              <a:rPr lang="en-US" smtClean="0"/>
              <a:t>‹#›</a:t>
            </a:fld>
            <a:endParaRPr lang="en-US" dirty="0"/>
          </a:p>
        </p:txBody>
      </p:sp>
    </p:spTree>
    <p:extLst>
      <p:ext uri="{BB962C8B-B14F-4D97-AF65-F5344CB8AC3E}">
        <p14:creationId xmlns:p14="http://schemas.microsoft.com/office/powerpoint/2010/main" val="3887387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668512-F792-42FD-904F-70E2C71A14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04B767-6ECE-4CC9-8DB4-676404B1D5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29020-FA1F-4295-8691-E9BBCF0FF6C9}"/>
              </a:ext>
            </a:extLst>
          </p:cNvPr>
          <p:cNvSpPr>
            <a:spLocks noGrp="1"/>
          </p:cNvSpPr>
          <p:nvPr>
            <p:ph type="dt" sz="half" idx="10"/>
          </p:nvPr>
        </p:nvSpPr>
        <p:spPr/>
        <p:txBody>
          <a:bodyPr/>
          <a:lstStyle/>
          <a:p>
            <a:fld id="{A6EB07DE-87DD-4D66-89E2-233AB6F65E1A}" type="datetimeFigureOut">
              <a:rPr lang="en-US" smtClean="0"/>
              <a:t>5/7/2020</a:t>
            </a:fld>
            <a:endParaRPr lang="en-US" dirty="0"/>
          </a:p>
        </p:txBody>
      </p:sp>
      <p:sp>
        <p:nvSpPr>
          <p:cNvPr id="5" name="Footer Placeholder 4">
            <a:extLst>
              <a:ext uri="{FF2B5EF4-FFF2-40B4-BE49-F238E27FC236}">
                <a16:creationId xmlns:a16="http://schemas.microsoft.com/office/drawing/2014/main" id="{94C8F9E3-ED44-4088-BF2B-CC4FFAC59E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801612-3274-4F2B-9B89-B0B237DF9022}"/>
              </a:ext>
            </a:extLst>
          </p:cNvPr>
          <p:cNvSpPr>
            <a:spLocks noGrp="1"/>
          </p:cNvSpPr>
          <p:nvPr>
            <p:ph type="sldNum" sz="quarter" idx="12"/>
          </p:nvPr>
        </p:nvSpPr>
        <p:spPr/>
        <p:txBody>
          <a:bodyPr/>
          <a:lstStyle/>
          <a:p>
            <a:fld id="{905D7F65-D866-4DBA-BDFF-4A4473B908A7}" type="slidenum">
              <a:rPr lang="en-US" smtClean="0"/>
              <a:t>‹#›</a:t>
            </a:fld>
            <a:endParaRPr lang="en-US" dirty="0"/>
          </a:p>
        </p:txBody>
      </p:sp>
    </p:spTree>
    <p:extLst>
      <p:ext uri="{BB962C8B-B14F-4D97-AF65-F5344CB8AC3E}">
        <p14:creationId xmlns:p14="http://schemas.microsoft.com/office/powerpoint/2010/main" val="3021216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2C14D-73BE-4B99-A1E0-928BDE1061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595870-DCE4-48EC-A05D-F71B6786D2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C7D58A-3E9E-4A4B-9162-6150CAE94584}"/>
              </a:ext>
            </a:extLst>
          </p:cNvPr>
          <p:cNvSpPr>
            <a:spLocks noGrp="1"/>
          </p:cNvSpPr>
          <p:nvPr>
            <p:ph type="dt" sz="half" idx="10"/>
          </p:nvPr>
        </p:nvSpPr>
        <p:spPr/>
        <p:txBody>
          <a:bodyPr/>
          <a:lstStyle/>
          <a:p>
            <a:fld id="{A6EB07DE-87DD-4D66-89E2-233AB6F65E1A}" type="datetimeFigureOut">
              <a:rPr lang="en-US" smtClean="0"/>
              <a:t>5/7/2020</a:t>
            </a:fld>
            <a:endParaRPr lang="en-US"/>
          </a:p>
        </p:txBody>
      </p:sp>
      <p:sp>
        <p:nvSpPr>
          <p:cNvPr id="5" name="Footer Placeholder 4">
            <a:extLst>
              <a:ext uri="{FF2B5EF4-FFF2-40B4-BE49-F238E27FC236}">
                <a16:creationId xmlns:a16="http://schemas.microsoft.com/office/drawing/2014/main" id="{FD695DDB-CDC8-4EB8-8BE0-18AA42ABFC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ACF3-4187-47FD-8A7F-9DC5B9754E85}"/>
              </a:ext>
            </a:extLst>
          </p:cNvPr>
          <p:cNvSpPr>
            <a:spLocks noGrp="1"/>
          </p:cNvSpPr>
          <p:nvPr>
            <p:ph type="sldNum" sz="quarter" idx="12"/>
          </p:nvPr>
        </p:nvSpPr>
        <p:spPr/>
        <p:txBody>
          <a:bodyPr/>
          <a:lstStyle/>
          <a:p>
            <a:fld id="{905D7F65-D866-4DBA-BDFF-4A4473B908A7}" type="slidenum">
              <a:rPr lang="en-US" smtClean="0"/>
              <a:t>‹#›</a:t>
            </a:fld>
            <a:endParaRPr lang="en-US"/>
          </a:p>
        </p:txBody>
      </p:sp>
    </p:spTree>
    <p:extLst>
      <p:ext uri="{BB962C8B-B14F-4D97-AF65-F5344CB8AC3E}">
        <p14:creationId xmlns:p14="http://schemas.microsoft.com/office/powerpoint/2010/main" val="2051705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7189-9F4F-463B-AB10-73F0A3CD76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8521D2-A465-4FE8-97B8-3F465A6CF88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E05E91-0352-4B05-B2CD-02B72487D857}"/>
              </a:ext>
            </a:extLst>
          </p:cNvPr>
          <p:cNvSpPr>
            <a:spLocks noGrp="1"/>
          </p:cNvSpPr>
          <p:nvPr>
            <p:ph type="dt" sz="half" idx="10"/>
          </p:nvPr>
        </p:nvSpPr>
        <p:spPr/>
        <p:txBody>
          <a:bodyPr/>
          <a:lstStyle/>
          <a:p>
            <a:fld id="{A6EB07DE-87DD-4D66-89E2-233AB6F65E1A}" type="datetimeFigureOut">
              <a:rPr lang="en-US" smtClean="0"/>
              <a:t>5/7/2020</a:t>
            </a:fld>
            <a:endParaRPr lang="en-US"/>
          </a:p>
        </p:txBody>
      </p:sp>
      <p:sp>
        <p:nvSpPr>
          <p:cNvPr id="5" name="Footer Placeholder 4">
            <a:extLst>
              <a:ext uri="{FF2B5EF4-FFF2-40B4-BE49-F238E27FC236}">
                <a16:creationId xmlns:a16="http://schemas.microsoft.com/office/drawing/2014/main" id="{8A75F337-9850-4084-9D9C-9E00E9E27E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E78573-CF9F-47F1-B900-8FDB293531AC}"/>
              </a:ext>
            </a:extLst>
          </p:cNvPr>
          <p:cNvSpPr>
            <a:spLocks noGrp="1"/>
          </p:cNvSpPr>
          <p:nvPr>
            <p:ph type="sldNum" sz="quarter" idx="12"/>
          </p:nvPr>
        </p:nvSpPr>
        <p:spPr/>
        <p:txBody>
          <a:bodyPr/>
          <a:lstStyle/>
          <a:p>
            <a:fld id="{905D7F65-D866-4DBA-BDFF-4A4473B908A7}" type="slidenum">
              <a:rPr lang="en-US" smtClean="0"/>
              <a:t>‹#›</a:t>
            </a:fld>
            <a:endParaRPr lang="en-US"/>
          </a:p>
        </p:txBody>
      </p:sp>
    </p:spTree>
    <p:extLst>
      <p:ext uri="{BB962C8B-B14F-4D97-AF65-F5344CB8AC3E}">
        <p14:creationId xmlns:p14="http://schemas.microsoft.com/office/powerpoint/2010/main" val="3985439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2BC2-F759-4255-B1F0-1072249EE6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9F7789-4A73-4CA5-8DC0-645556E3AF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99ED08-5A31-4A62-9F12-1D50AE497F83}"/>
              </a:ext>
            </a:extLst>
          </p:cNvPr>
          <p:cNvSpPr>
            <a:spLocks noGrp="1"/>
          </p:cNvSpPr>
          <p:nvPr>
            <p:ph type="dt" sz="half" idx="10"/>
          </p:nvPr>
        </p:nvSpPr>
        <p:spPr/>
        <p:txBody>
          <a:bodyPr/>
          <a:lstStyle/>
          <a:p>
            <a:fld id="{A6EB07DE-87DD-4D66-89E2-233AB6F65E1A}" type="datetimeFigureOut">
              <a:rPr lang="en-US" smtClean="0"/>
              <a:t>5/7/2020</a:t>
            </a:fld>
            <a:endParaRPr lang="en-US"/>
          </a:p>
        </p:txBody>
      </p:sp>
      <p:sp>
        <p:nvSpPr>
          <p:cNvPr id="5" name="Footer Placeholder 4">
            <a:extLst>
              <a:ext uri="{FF2B5EF4-FFF2-40B4-BE49-F238E27FC236}">
                <a16:creationId xmlns:a16="http://schemas.microsoft.com/office/drawing/2014/main" id="{453B01DD-BB35-43F7-A629-4BCD47105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0AD76-3D1F-41C1-A7EA-81903169C617}"/>
              </a:ext>
            </a:extLst>
          </p:cNvPr>
          <p:cNvSpPr>
            <a:spLocks noGrp="1"/>
          </p:cNvSpPr>
          <p:nvPr>
            <p:ph type="sldNum" sz="quarter" idx="12"/>
          </p:nvPr>
        </p:nvSpPr>
        <p:spPr/>
        <p:txBody>
          <a:bodyPr/>
          <a:lstStyle/>
          <a:p>
            <a:fld id="{905D7F65-D866-4DBA-BDFF-4A4473B908A7}" type="slidenum">
              <a:rPr lang="en-US" smtClean="0"/>
              <a:t>‹#›</a:t>
            </a:fld>
            <a:endParaRPr lang="en-US"/>
          </a:p>
        </p:txBody>
      </p:sp>
    </p:spTree>
    <p:extLst>
      <p:ext uri="{BB962C8B-B14F-4D97-AF65-F5344CB8AC3E}">
        <p14:creationId xmlns:p14="http://schemas.microsoft.com/office/powerpoint/2010/main" val="4132312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94773-BE33-4F41-B586-CF9FFB13BF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F36AD8-6A32-44C3-B59D-11B7F5A9217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825FC1-F444-4218-9A26-593904B177C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E53DCF-182F-49DE-8C08-8C48E5838A9D}"/>
              </a:ext>
            </a:extLst>
          </p:cNvPr>
          <p:cNvSpPr>
            <a:spLocks noGrp="1"/>
          </p:cNvSpPr>
          <p:nvPr>
            <p:ph type="dt" sz="half" idx="10"/>
          </p:nvPr>
        </p:nvSpPr>
        <p:spPr/>
        <p:txBody>
          <a:bodyPr/>
          <a:lstStyle/>
          <a:p>
            <a:fld id="{A6EB07DE-87DD-4D66-89E2-233AB6F65E1A}" type="datetimeFigureOut">
              <a:rPr lang="en-US" smtClean="0"/>
              <a:t>5/7/2020</a:t>
            </a:fld>
            <a:endParaRPr lang="en-US"/>
          </a:p>
        </p:txBody>
      </p:sp>
      <p:sp>
        <p:nvSpPr>
          <p:cNvPr id="6" name="Footer Placeholder 5">
            <a:extLst>
              <a:ext uri="{FF2B5EF4-FFF2-40B4-BE49-F238E27FC236}">
                <a16:creationId xmlns:a16="http://schemas.microsoft.com/office/drawing/2014/main" id="{F55EC082-64C4-4AEF-8832-735190C0E9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4B8461-66C9-4FDE-A816-5B15B9F68F34}"/>
              </a:ext>
            </a:extLst>
          </p:cNvPr>
          <p:cNvSpPr>
            <a:spLocks noGrp="1"/>
          </p:cNvSpPr>
          <p:nvPr>
            <p:ph type="sldNum" sz="quarter" idx="12"/>
          </p:nvPr>
        </p:nvSpPr>
        <p:spPr/>
        <p:txBody>
          <a:bodyPr/>
          <a:lstStyle/>
          <a:p>
            <a:fld id="{905D7F65-D866-4DBA-BDFF-4A4473B908A7}" type="slidenum">
              <a:rPr lang="en-US" smtClean="0"/>
              <a:t>‹#›</a:t>
            </a:fld>
            <a:endParaRPr lang="en-US"/>
          </a:p>
        </p:txBody>
      </p:sp>
    </p:spTree>
    <p:extLst>
      <p:ext uri="{BB962C8B-B14F-4D97-AF65-F5344CB8AC3E}">
        <p14:creationId xmlns:p14="http://schemas.microsoft.com/office/powerpoint/2010/main" val="2405919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B176B-E770-4F33-A3A9-F2C218C381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E55E0B-0577-42FB-9054-EE93D51C1D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0CD3F6-FF3F-4B21-954D-A48B6B66F40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38188F-C6AB-47FA-80AC-5B766125C9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F49312F-4C3D-4105-AFC3-9F604080B39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A3C153-4265-40B7-AEEE-1E0C7110EA9A}"/>
              </a:ext>
            </a:extLst>
          </p:cNvPr>
          <p:cNvSpPr>
            <a:spLocks noGrp="1"/>
          </p:cNvSpPr>
          <p:nvPr>
            <p:ph type="dt" sz="half" idx="10"/>
          </p:nvPr>
        </p:nvSpPr>
        <p:spPr/>
        <p:txBody>
          <a:bodyPr/>
          <a:lstStyle/>
          <a:p>
            <a:fld id="{A6EB07DE-87DD-4D66-89E2-233AB6F65E1A}" type="datetimeFigureOut">
              <a:rPr lang="en-US" smtClean="0"/>
              <a:t>5/7/2020</a:t>
            </a:fld>
            <a:endParaRPr lang="en-US"/>
          </a:p>
        </p:txBody>
      </p:sp>
      <p:sp>
        <p:nvSpPr>
          <p:cNvPr id="8" name="Footer Placeholder 7">
            <a:extLst>
              <a:ext uri="{FF2B5EF4-FFF2-40B4-BE49-F238E27FC236}">
                <a16:creationId xmlns:a16="http://schemas.microsoft.com/office/drawing/2014/main" id="{D8BDBFBD-C006-44FD-BC33-B57C212BDE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AD66BC-7E36-4BF4-BCCA-E30DD7EF0EAD}"/>
              </a:ext>
            </a:extLst>
          </p:cNvPr>
          <p:cNvSpPr>
            <a:spLocks noGrp="1"/>
          </p:cNvSpPr>
          <p:nvPr>
            <p:ph type="sldNum" sz="quarter" idx="12"/>
          </p:nvPr>
        </p:nvSpPr>
        <p:spPr/>
        <p:txBody>
          <a:bodyPr/>
          <a:lstStyle/>
          <a:p>
            <a:fld id="{905D7F65-D866-4DBA-BDFF-4A4473B908A7}" type="slidenum">
              <a:rPr lang="en-US" smtClean="0"/>
              <a:t>‹#›</a:t>
            </a:fld>
            <a:endParaRPr lang="en-US"/>
          </a:p>
        </p:txBody>
      </p:sp>
    </p:spTree>
    <p:extLst>
      <p:ext uri="{BB962C8B-B14F-4D97-AF65-F5344CB8AC3E}">
        <p14:creationId xmlns:p14="http://schemas.microsoft.com/office/powerpoint/2010/main" val="2017050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FB70-E38A-41E4-B846-D79CC210D7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0B4C43-36BA-4E6F-BD5D-9E8F478A9A12}"/>
              </a:ext>
            </a:extLst>
          </p:cNvPr>
          <p:cNvSpPr>
            <a:spLocks noGrp="1"/>
          </p:cNvSpPr>
          <p:nvPr>
            <p:ph type="dt" sz="half" idx="10"/>
          </p:nvPr>
        </p:nvSpPr>
        <p:spPr/>
        <p:txBody>
          <a:bodyPr/>
          <a:lstStyle/>
          <a:p>
            <a:fld id="{A6EB07DE-87DD-4D66-89E2-233AB6F65E1A}" type="datetimeFigureOut">
              <a:rPr lang="en-US" smtClean="0"/>
              <a:t>5/7/2020</a:t>
            </a:fld>
            <a:endParaRPr lang="en-US"/>
          </a:p>
        </p:txBody>
      </p:sp>
      <p:sp>
        <p:nvSpPr>
          <p:cNvPr id="4" name="Footer Placeholder 3">
            <a:extLst>
              <a:ext uri="{FF2B5EF4-FFF2-40B4-BE49-F238E27FC236}">
                <a16:creationId xmlns:a16="http://schemas.microsoft.com/office/drawing/2014/main" id="{3E31AC1C-E30D-4D1E-BE3B-9A6E4BAA49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F6A469-F269-4FD7-B26C-560732077731}"/>
              </a:ext>
            </a:extLst>
          </p:cNvPr>
          <p:cNvSpPr>
            <a:spLocks noGrp="1"/>
          </p:cNvSpPr>
          <p:nvPr>
            <p:ph type="sldNum" sz="quarter" idx="12"/>
          </p:nvPr>
        </p:nvSpPr>
        <p:spPr/>
        <p:txBody>
          <a:bodyPr/>
          <a:lstStyle/>
          <a:p>
            <a:fld id="{905D7F65-D866-4DBA-BDFF-4A4473B908A7}" type="slidenum">
              <a:rPr lang="en-US" smtClean="0"/>
              <a:t>‹#›</a:t>
            </a:fld>
            <a:endParaRPr lang="en-US"/>
          </a:p>
        </p:txBody>
      </p:sp>
    </p:spTree>
    <p:extLst>
      <p:ext uri="{BB962C8B-B14F-4D97-AF65-F5344CB8AC3E}">
        <p14:creationId xmlns:p14="http://schemas.microsoft.com/office/powerpoint/2010/main" val="2308192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136B5A-C0C3-4D11-91BA-C4BEAD539297}"/>
              </a:ext>
            </a:extLst>
          </p:cNvPr>
          <p:cNvSpPr>
            <a:spLocks noGrp="1"/>
          </p:cNvSpPr>
          <p:nvPr>
            <p:ph type="dt" sz="half" idx="10"/>
          </p:nvPr>
        </p:nvSpPr>
        <p:spPr/>
        <p:txBody>
          <a:bodyPr/>
          <a:lstStyle/>
          <a:p>
            <a:fld id="{A6EB07DE-87DD-4D66-89E2-233AB6F65E1A}" type="datetimeFigureOut">
              <a:rPr lang="en-US" smtClean="0"/>
              <a:t>5/7/2020</a:t>
            </a:fld>
            <a:endParaRPr lang="en-US"/>
          </a:p>
        </p:txBody>
      </p:sp>
      <p:sp>
        <p:nvSpPr>
          <p:cNvPr id="3" name="Footer Placeholder 2">
            <a:extLst>
              <a:ext uri="{FF2B5EF4-FFF2-40B4-BE49-F238E27FC236}">
                <a16:creationId xmlns:a16="http://schemas.microsoft.com/office/drawing/2014/main" id="{2EECA67B-CD0B-49FC-BFE3-1204A09008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1FF18A-2FF8-4BB0-BFBE-79C66C27C237}"/>
              </a:ext>
            </a:extLst>
          </p:cNvPr>
          <p:cNvSpPr>
            <a:spLocks noGrp="1"/>
          </p:cNvSpPr>
          <p:nvPr>
            <p:ph type="sldNum" sz="quarter" idx="12"/>
          </p:nvPr>
        </p:nvSpPr>
        <p:spPr/>
        <p:txBody>
          <a:bodyPr/>
          <a:lstStyle/>
          <a:p>
            <a:fld id="{905D7F65-D866-4DBA-BDFF-4A4473B908A7}" type="slidenum">
              <a:rPr lang="en-US" smtClean="0"/>
              <a:t>‹#›</a:t>
            </a:fld>
            <a:endParaRPr lang="en-US"/>
          </a:p>
        </p:txBody>
      </p:sp>
    </p:spTree>
    <p:extLst>
      <p:ext uri="{BB962C8B-B14F-4D97-AF65-F5344CB8AC3E}">
        <p14:creationId xmlns:p14="http://schemas.microsoft.com/office/powerpoint/2010/main" val="4241857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AEF7E-4DFC-4237-9DC1-7473346D20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26E3C8-412F-4B16-A9C2-F61752C02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91660A-1A97-4AFF-B703-3C3CAE219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F32437-2608-424B-A10B-5A9862FB628F}"/>
              </a:ext>
            </a:extLst>
          </p:cNvPr>
          <p:cNvSpPr>
            <a:spLocks noGrp="1"/>
          </p:cNvSpPr>
          <p:nvPr>
            <p:ph type="dt" sz="half" idx="10"/>
          </p:nvPr>
        </p:nvSpPr>
        <p:spPr/>
        <p:txBody>
          <a:bodyPr/>
          <a:lstStyle/>
          <a:p>
            <a:fld id="{A6EB07DE-87DD-4D66-89E2-233AB6F65E1A}" type="datetimeFigureOut">
              <a:rPr lang="en-US" smtClean="0"/>
              <a:t>5/7/2020</a:t>
            </a:fld>
            <a:endParaRPr lang="en-US"/>
          </a:p>
        </p:txBody>
      </p:sp>
      <p:sp>
        <p:nvSpPr>
          <p:cNvPr id="6" name="Footer Placeholder 5">
            <a:extLst>
              <a:ext uri="{FF2B5EF4-FFF2-40B4-BE49-F238E27FC236}">
                <a16:creationId xmlns:a16="http://schemas.microsoft.com/office/drawing/2014/main" id="{D9279B92-48AE-4045-B0B9-37BBDD0438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F98A09-D1DC-44CF-A79D-A3E0108BA45B}"/>
              </a:ext>
            </a:extLst>
          </p:cNvPr>
          <p:cNvSpPr>
            <a:spLocks noGrp="1"/>
          </p:cNvSpPr>
          <p:nvPr>
            <p:ph type="sldNum" sz="quarter" idx="12"/>
          </p:nvPr>
        </p:nvSpPr>
        <p:spPr/>
        <p:txBody>
          <a:bodyPr/>
          <a:lstStyle/>
          <a:p>
            <a:fld id="{905D7F65-D866-4DBA-BDFF-4A4473B908A7}" type="slidenum">
              <a:rPr lang="en-US" smtClean="0"/>
              <a:t>‹#›</a:t>
            </a:fld>
            <a:endParaRPr lang="en-US"/>
          </a:p>
        </p:txBody>
      </p:sp>
    </p:spTree>
    <p:extLst>
      <p:ext uri="{BB962C8B-B14F-4D97-AF65-F5344CB8AC3E}">
        <p14:creationId xmlns:p14="http://schemas.microsoft.com/office/powerpoint/2010/main" val="32267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7189-9F4F-463B-AB10-73F0A3CD76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8521D2-A465-4FE8-97B8-3F465A6CF88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E05E91-0352-4B05-B2CD-02B72487D857}"/>
              </a:ext>
            </a:extLst>
          </p:cNvPr>
          <p:cNvSpPr>
            <a:spLocks noGrp="1"/>
          </p:cNvSpPr>
          <p:nvPr>
            <p:ph type="dt" sz="half" idx="10"/>
          </p:nvPr>
        </p:nvSpPr>
        <p:spPr/>
        <p:txBody>
          <a:bodyPr/>
          <a:lstStyle/>
          <a:p>
            <a:fld id="{A6EB07DE-87DD-4D66-89E2-233AB6F65E1A}" type="datetimeFigureOut">
              <a:rPr lang="en-US" smtClean="0"/>
              <a:t>5/7/2020</a:t>
            </a:fld>
            <a:endParaRPr lang="en-US" dirty="0"/>
          </a:p>
        </p:txBody>
      </p:sp>
      <p:sp>
        <p:nvSpPr>
          <p:cNvPr id="5" name="Footer Placeholder 4">
            <a:extLst>
              <a:ext uri="{FF2B5EF4-FFF2-40B4-BE49-F238E27FC236}">
                <a16:creationId xmlns:a16="http://schemas.microsoft.com/office/drawing/2014/main" id="{8A75F337-9850-4084-9D9C-9E00E9E27E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E78573-CF9F-47F1-B900-8FDB293531AC}"/>
              </a:ext>
            </a:extLst>
          </p:cNvPr>
          <p:cNvSpPr>
            <a:spLocks noGrp="1"/>
          </p:cNvSpPr>
          <p:nvPr>
            <p:ph type="sldNum" sz="quarter" idx="12"/>
          </p:nvPr>
        </p:nvSpPr>
        <p:spPr/>
        <p:txBody>
          <a:bodyPr/>
          <a:lstStyle/>
          <a:p>
            <a:fld id="{905D7F65-D866-4DBA-BDFF-4A4473B908A7}" type="slidenum">
              <a:rPr lang="en-US" smtClean="0"/>
              <a:t>‹#›</a:t>
            </a:fld>
            <a:endParaRPr lang="en-US" dirty="0"/>
          </a:p>
        </p:txBody>
      </p:sp>
    </p:spTree>
    <p:extLst>
      <p:ext uri="{BB962C8B-B14F-4D97-AF65-F5344CB8AC3E}">
        <p14:creationId xmlns:p14="http://schemas.microsoft.com/office/powerpoint/2010/main" val="2179252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E0BB5-5E74-47D2-B2EC-B7209A2C22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704D98-5996-4253-823C-875DC24B6C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B7C07A-3F56-4F28-BCD0-5BFD8A7BC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DF05DB-F2E4-4378-8CAB-B68CE6098AA9}"/>
              </a:ext>
            </a:extLst>
          </p:cNvPr>
          <p:cNvSpPr>
            <a:spLocks noGrp="1"/>
          </p:cNvSpPr>
          <p:nvPr>
            <p:ph type="dt" sz="half" idx="10"/>
          </p:nvPr>
        </p:nvSpPr>
        <p:spPr/>
        <p:txBody>
          <a:bodyPr/>
          <a:lstStyle/>
          <a:p>
            <a:fld id="{A6EB07DE-87DD-4D66-89E2-233AB6F65E1A}" type="datetimeFigureOut">
              <a:rPr lang="en-US" smtClean="0"/>
              <a:t>5/7/2020</a:t>
            </a:fld>
            <a:endParaRPr lang="en-US"/>
          </a:p>
        </p:txBody>
      </p:sp>
      <p:sp>
        <p:nvSpPr>
          <p:cNvPr id="6" name="Footer Placeholder 5">
            <a:extLst>
              <a:ext uri="{FF2B5EF4-FFF2-40B4-BE49-F238E27FC236}">
                <a16:creationId xmlns:a16="http://schemas.microsoft.com/office/drawing/2014/main" id="{1F7A301B-9A79-458A-8AF1-049D2E7480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A2C56E-B910-4188-8724-A641080B6B23}"/>
              </a:ext>
            </a:extLst>
          </p:cNvPr>
          <p:cNvSpPr>
            <a:spLocks noGrp="1"/>
          </p:cNvSpPr>
          <p:nvPr>
            <p:ph type="sldNum" sz="quarter" idx="12"/>
          </p:nvPr>
        </p:nvSpPr>
        <p:spPr/>
        <p:txBody>
          <a:bodyPr/>
          <a:lstStyle/>
          <a:p>
            <a:fld id="{905D7F65-D866-4DBA-BDFF-4A4473B908A7}" type="slidenum">
              <a:rPr lang="en-US" smtClean="0"/>
              <a:t>‹#›</a:t>
            </a:fld>
            <a:endParaRPr lang="en-US"/>
          </a:p>
        </p:txBody>
      </p:sp>
    </p:spTree>
    <p:extLst>
      <p:ext uri="{BB962C8B-B14F-4D97-AF65-F5344CB8AC3E}">
        <p14:creationId xmlns:p14="http://schemas.microsoft.com/office/powerpoint/2010/main" val="377694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D49B8-5EC9-4D6A-8E80-805945A118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A2FB6A-9C76-45A1-AA27-33EE337170D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D6841A-B1B6-440A-9EAD-002D94FE5C07}"/>
              </a:ext>
            </a:extLst>
          </p:cNvPr>
          <p:cNvSpPr>
            <a:spLocks noGrp="1"/>
          </p:cNvSpPr>
          <p:nvPr>
            <p:ph type="dt" sz="half" idx="10"/>
          </p:nvPr>
        </p:nvSpPr>
        <p:spPr/>
        <p:txBody>
          <a:bodyPr/>
          <a:lstStyle/>
          <a:p>
            <a:fld id="{A6EB07DE-87DD-4D66-89E2-233AB6F65E1A}" type="datetimeFigureOut">
              <a:rPr lang="en-US" smtClean="0"/>
              <a:t>5/7/2020</a:t>
            </a:fld>
            <a:endParaRPr lang="en-US"/>
          </a:p>
        </p:txBody>
      </p:sp>
      <p:sp>
        <p:nvSpPr>
          <p:cNvPr id="5" name="Footer Placeholder 4">
            <a:extLst>
              <a:ext uri="{FF2B5EF4-FFF2-40B4-BE49-F238E27FC236}">
                <a16:creationId xmlns:a16="http://schemas.microsoft.com/office/drawing/2014/main" id="{3D1B9980-C800-436C-AFB1-F5BB0ED88A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F7967C-B605-413D-B2EA-1E4A2770DCE4}"/>
              </a:ext>
            </a:extLst>
          </p:cNvPr>
          <p:cNvSpPr>
            <a:spLocks noGrp="1"/>
          </p:cNvSpPr>
          <p:nvPr>
            <p:ph type="sldNum" sz="quarter" idx="12"/>
          </p:nvPr>
        </p:nvSpPr>
        <p:spPr/>
        <p:txBody>
          <a:bodyPr/>
          <a:lstStyle/>
          <a:p>
            <a:fld id="{905D7F65-D866-4DBA-BDFF-4A4473B908A7}" type="slidenum">
              <a:rPr lang="en-US" smtClean="0"/>
              <a:t>‹#›</a:t>
            </a:fld>
            <a:endParaRPr lang="en-US"/>
          </a:p>
        </p:txBody>
      </p:sp>
    </p:spTree>
    <p:extLst>
      <p:ext uri="{BB962C8B-B14F-4D97-AF65-F5344CB8AC3E}">
        <p14:creationId xmlns:p14="http://schemas.microsoft.com/office/powerpoint/2010/main" val="3265279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668512-F792-42FD-904F-70E2C71A14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04B767-6ECE-4CC9-8DB4-676404B1D5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29020-FA1F-4295-8691-E9BBCF0FF6C9}"/>
              </a:ext>
            </a:extLst>
          </p:cNvPr>
          <p:cNvSpPr>
            <a:spLocks noGrp="1"/>
          </p:cNvSpPr>
          <p:nvPr>
            <p:ph type="dt" sz="half" idx="10"/>
          </p:nvPr>
        </p:nvSpPr>
        <p:spPr/>
        <p:txBody>
          <a:bodyPr/>
          <a:lstStyle/>
          <a:p>
            <a:fld id="{A6EB07DE-87DD-4D66-89E2-233AB6F65E1A}" type="datetimeFigureOut">
              <a:rPr lang="en-US" smtClean="0"/>
              <a:t>5/7/2020</a:t>
            </a:fld>
            <a:endParaRPr lang="en-US"/>
          </a:p>
        </p:txBody>
      </p:sp>
      <p:sp>
        <p:nvSpPr>
          <p:cNvPr id="5" name="Footer Placeholder 4">
            <a:extLst>
              <a:ext uri="{FF2B5EF4-FFF2-40B4-BE49-F238E27FC236}">
                <a16:creationId xmlns:a16="http://schemas.microsoft.com/office/drawing/2014/main" id="{94C8F9E3-ED44-4088-BF2B-CC4FFAC59E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801612-3274-4F2B-9B89-B0B237DF9022}"/>
              </a:ext>
            </a:extLst>
          </p:cNvPr>
          <p:cNvSpPr>
            <a:spLocks noGrp="1"/>
          </p:cNvSpPr>
          <p:nvPr>
            <p:ph type="sldNum" sz="quarter" idx="12"/>
          </p:nvPr>
        </p:nvSpPr>
        <p:spPr/>
        <p:txBody>
          <a:bodyPr/>
          <a:lstStyle/>
          <a:p>
            <a:fld id="{905D7F65-D866-4DBA-BDFF-4A4473B908A7}" type="slidenum">
              <a:rPr lang="en-US" smtClean="0"/>
              <a:t>‹#›</a:t>
            </a:fld>
            <a:endParaRPr lang="en-US"/>
          </a:p>
        </p:txBody>
      </p:sp>
    </p:spTree>
    <p:extLst>
      <p:ext uri="{BB962C8B-B14F-4D97-AF65-F5344CB8AC3E}">
        <p14:creationId xmlns:p14="http://schemas.microsoft.com/office/powerpoint/2010/main" val="144489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2BC2-F759-4255-B1F0-1072249EE6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9F7789-4A73-4CA5-8DC0-645556E3AF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99ED08-5A31-4A62-9F12-1D50AE497F83}"/>
              </a:ext>
            </a:extLst>
          </p:cNvPr>
          <p:cNvSpPr>
            <a:spLocks noGrp="1"/>
          </p:cNvSpPr>
          <p:nvPr>
            <p:ph type="dt" sz="half" idx="10"/>
          </p:nvPr>
        </p:nvSpPr>
        <p:spPr/>
        <p:txBody>
          <a:bodyPr/>
          <a:lstStyle/>
          <a:p>
            <a:fld id="{A6EB07DE-87DD-4D66-89E2-233AB6F65E1A}" type="datetimeFigureOut">
              <a:rPr lang="en-US" smtClean="0"/>
              <a:t>5/7/2020</a:t>
            </a:fld>
            <a:endParaRPr lang="en-US" dirty="0"/>
          </a:p>
        </p:txBody>
      </p:sp>
      <p:sp>
        <p:nvSpPr>
          <p:cNvPr id="5" name="Footer Placeholder 4">
            <a:extLst>
              <a:ext uri="{FF2B5EF4-FFF2-40B4-BE49-F238E27FC236}">
                <a16:creationId xmlns:a16="http://schemas.microsoft.com/office/drawing/2014/main" id="{453B01DD-BB35-43F7-A629-4BCD47105A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70AD76-3D1F-41C1-A7EA-81903169C617}"/>
              </a:ext>
            </a:extLst>
          </p:cNvPr>
          <p:cNvSpPr>
            <a:spLocks noGrp="1"/>
          </p:cNvSpPr>
          <p:nvPr>
            <p:ph type="sldNum" sz="quarter" idx="12"/>
          </p:nvPr>
        </p:nvSpPr>
        <p:spPr/>
        <p:txBody>
          <a:bodyPr/>
          <a:lstStyle/>
          <a:p>
            <a:fld id="{905D7F65-D866-4DBA-BDFF-4A4473B908A7}" type="slidenum">
              <a:rPr lang="en-US" smtClean="0"/>
              <a:t>‹#›</a:t>
            </a:fld>
            <a:endParaRPr lang="en-US" dirty="0"/>
          </a:p>
        </p:txBody>
      </p:sp>
    </p:spTree>
    <p:extLst>
      <p:ext uri="{BB962C8B-B14F-4D97-AF65-F5344CB8AC3E}">
        <p14:creationId xmlns:p14="http://schemas.microsoft.com/office/powerpoint/2010/main" val="3327075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94773-BE33-4F41-B586-CF9FFB13BF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F36AD8-6A32-44C3-B59D-11B7F5A9217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825FC1-F444-4218-9A26-593904B177C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E53DCF-182F-49DE-8C08-8C48E5838A9D}"/>
              </a:ext>
            </a:extLst>
          </p:cNvPr>
          <p:cNvSpPr>
            <a:spLocks noGrp="1"/>
          </p:cNvSpPr>
          <p:nvPr>
            <p:ph type="dt" sz="half" idx="10"/>
          </p:nvPr>
        </p:nvSpPr>
        <p:spPr/>
        <p:txBody>
          <a:bodyPr/>
          <a:lstStyle/>
          <a:p>
            <a:fld id="{A6EB07DE-87DD-4D66-89E2-233AB6F65E1A}" type="datetimeFigureOut">
              <a:rPr lang="en-US" smtClean="0"/>
              <a:t>5/7/2020</a:t>
            </a:fld>
            <a:endParaRPr lang="en-US" dirty="0"/>
          </a:p>
        </p:txBody>
      </p:sp>
      <p:sp>
        <p:nvSpPr>
          <p:cNvPr id="6" name="Footer Placeholder 5">
            <a:extLst>
              <a:ext uri="{FF2B5EF4-FFF2-40B4-BE49-F238E27FC236}">
                <a16:creationId xmlns:a16="http://schemas.microsoft.com/office/drawing/2014/main" id="{F55EC082-64C4-4AEF-8832-735190C0E9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4B8461-66C9-4FDE-A816-5B15B9F68F34}"/>
              </a:ext>
            </a:extLst>
          </p:cNvPr>
          <p:cNvSpPr>
            <a:spLocks noGrp="1"/>
          </p:cNvSpPr>
          <p:nvPr>
            <p:ph type="sldNum" sz="quarter" idx="12"/>
          </p:nvPr>
        </p:nvSpPr>
        <p:spPr/>
        <p:txBody>
          <a:bodyPr/>
          <a:lstStyle/>
          <a:p>
            <a:fld id="{905D7F65-D866-4DBA-BDFF-4A4473B908A7}" type="slidenum">
              <a:rPr lang="en-US" smtClean="0"/>
              <a:t>‹#›</a:t>
            </a:fld>
            <a:endParaRPr lang="en-US" dirty="0"/>
          </a:p>
        </p:txBody>
      </p:sp>
    </p:spTree>
    <p:extLst>
      <p:ext uri="{BB962C8B-B14F-4D97-AF65-F5344CB8AC3E}">
        <p14:creationId xmlns:p14="http://schemas.microsoft.com/office/powerpoint/2010/main" val="3893865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B176B-E770-4F33-A3A9-F2C218C381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E55E0B-0577-42FB-9054-EE93D51C1D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0CD3F6-FF3F-4B21-954D-A48B6B66F40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38188F-C6AB-47FA-80AC-5B766125C9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F49312F-4C3D-4105-AFC3-9F604080B39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A3C153-4265-40B7-AEEE-1E0C7110EA9A}"/>
              </a:ext>
            </a:extLst>
          </p:cNvPr>
          <p:cNvSpPr>
            <a:spLocks noGrp="1"/>
          </p:cNvSpPr>
          <p:nvPr>
            <p:ph type="dt" sz="half" idx="10"/>
          </p:nvPr>
        </p:nvSpPr>
        <p:spPr/>
        <p:txBody>
          <a:bodyPr/>
          <a:lstStyle/>
          <a:p>
            <a:fld id="{A6EB07DE-87DD-4D66-89E2-233AB6F65E1A}" type="datetimeFigureOut">
              <a:rPr lang="en-US" smtClean="0"/>
              <a:t>5/7/2020</a:t>
            </a:fld>
            <a:endParaRPr lang="en-US" dirty="0"/>
          </a:p>
        </p:txBody>
      </p:sp>
      <p:sp>
        <p:nvSpPr>
          <p:cNvPr id="8" name="Footer Placeholder 7">
            <a:extLst>
              <a:ext uri="{FF2B5EF4-FFF2-40B4-BE49-F238E27FC236}">
                <a16:creationId xmlns:a16="http://schemas.microsoft.com/office/drawing/2014/main" id="{D8BDBFBD-C006-44FD-BC33-B57C212BDEF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AD66BC-7E36-4BF4-BCCA-E30DD7EF0EAD}"/>
              </a:ext>
            </a:extLst>
          </p:cNvPr>
          <p:cNvSpPr>
            <a:spLocks noGrp="1"/>
          </p:cNvSpPr>
          <p:nvPr>
            <p:ph type="sldNum" sz="quarter" idx="12"/>
          </p:nvPr>
        </p:nvSpPr>
        <p:spPr/>
        <p:txBody>
          <a:bodyPr/>
          <a:lstStyle/>
          <a:p>
            <a:fld id="{905D7F65-D866-4DBA-BDFF-4A4473B908A7}" type="slidenum">
              <a:rPr lang="en-US" smtClean="0"/>
              <a:t>‹#›</a:t>
            </a:fld>
            <a:endParaRPr lang="en-US" dirty="0"/>
          </a:p>
        </p:txBody>
      </p:sp>
    </p:spTree>
    <p:extLst>
      <p:ext uri="{BB962C8B-B14F-4D97-AF65-F5344CB8AC3E}">
        <p14:creationId xmlns:p14="http://schemas.microsoft.com/office/powerpoint/2010/main" val="2087043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FB70-E38A-41E4-B846-D79CC210D7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0B4C43-36BA-4E6F-BD5D-9E8F478A9A12}"/>
              </a:ext>
            </a:extLst>
          </p:cNvPr>
          <p:cNvSpPr>
            <a:spLocks noGrp="1"/>
          </p:cNvSpPr>
          <p:nvPr>
            <p:ph type="dt" sz="half" idx="10"/>
          </p:nvPr>
        </p:nvSpPr>
        <p:spPr/>
        <p:txBody>
          <a:bodyPr/>
          <a:lstStyle/>
          <a:p>
            <a:fld id="{A6EB07DE-87DD-4D66-89E2-233AB6F65E1A}" type="datetimeFigureOut">
              <a:rPr lang="en-US" smtClean="0"/>
              <a:t>5/7/2020</a:t>
            </a:fld>
            <a:endParaRPr lang="en-US" dirty="0"/>
          </a:p>
        </p:txBody>
      </p:sp>
      <p:sp>
        <p:nvSpPr>
          <p:cNvPr id="4" name="Footer Placeholder 3">
            <a:extLst>
              <a:ext uri="{FF2B5EF4-FFF2-40B4-BE49-F238E27FC236}">
                <a16:creationId xmlns:a16="http://schemas.microsoft.com/office/drawing/2014/main" id="{3E31AC1C-E30D-4D1E-BE3B-9A6E4BAA49A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DF6A469-F269-4FD7-B26C-560732077731}"/>
              </a:ext>
            </a:extLst>
          </p:cNvPr>
          <p:cNvSpPr>
            <a:spLocks noGrp="1"/>
          </p:cNvSpPr>
          <p:nvPr>
            <p:ph type="sldNum" sz="quarter" idx="12"/>
          </p:nvPr>
        </p:nvSpPr>
        <p:spPr/>
        <p:txBody>
          <a:bodyPr/>
          <a:lstStyle/>
          <a:p>
            <a:fld id="{905D7F65-D866-4DBA-BDFF-4A4473B908A7}" type="slidenum">
              <a:rPr lang="en-US" smtClean="0"/>
              <a:t>‹#›</a:t>
            </a:fld>
            <a:endParaRPr lang="en-US" dirty="0"/>
          </a:p>
        </p:txBody>
      </p:sp>
    </p:spTree>
    <p:extLst>
      <p:ext uri="{BB962C8B-B14F-4D97-AF65-F5344CB8AC3E}">
        <p14:creationId xmlns:p14="http://schemas.microsoft.com/office/powerpoint/2010/main" val="3460127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136B5A-C0C3-4D11-91BA-C4BEAD539297}"/>
              </a:ext>
            </a:extLst>
          </p:cNvPr>
          <p:cNvSpPr>
            <a:spLocks noGrp="1"/>
          </p:cNvSpPr>
          <p:nvPr>
            <p:ph type="dt" sz="half" idx="10"/>
          </p:nvPr>
        </p:nvSpPr>
        <p:spPr/>
        <p:txBody>
          <a:bodyPr/>
          <a:lstStyle/>
          <a:p>
            <a:fld id="{A6EB07DE-87DD-4D66-89E2-233AB6F65E1A}" type="datetimeFigureOut">
              <a:rPr lang="en-US" smtClean="0"/>
              <a:t>5/7/2020</a:t>
            </a:fld>
            <a:endParaRPr lang="en-US" dirty="0"/>
          </a:p>
        </p:txBody>
      </p:sp>
      <p:sp>
        <p:nvSpPr>
          <p:cNvPr id="3" name="Footer Placeholder 2">
            <a:extLst>
              <a:ext uri="{FF2B5EF4-FFF2-40B4-BE49-F238E27FC236}">
                <a16:creationId xmlns:a16="http://schemas.microsoft.com/office/drawing/2014/main" id="{2EECA67B-CD0B-49FC-BFE3-1204A09008A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E1FF18A-2FF8-4BB0-BFBE-79C66C27C237}"/>
              </a:ext>
            </a:extLst>
          </p:cNvPr>
          <p:cNvSpPr>
            <a:spLocks noGrp="1"/>
          </p:cNvSpPr>
          <p:nvPr>
            <p:ph type="sldNum" sz="quarter" idx="12"/>
          </p:nvPr>
        </p:nvSpPr>
        <p:spPr/>
        <p:txBody>
          <a:bodyPr/>
          <a:lstStyle/>
          <a:p>
            <a:fld id="{905D7F65-D866-4DBA-BDFF-4A4473B908A7}" type="slidenum">
              <a:rPr lang="en-US" smtClean="0"/>
              <a:t>‹#›</a:t>
            </a:fld>
            <a:endParaRPr lang="en-US" dirty="0"/>
          </a:p>
        </p:txBody>
      </p:sp>
    </p:spTree>
    <p:extLst>
      <p:ext uri="{BB962C8B-B14F-4D97-AF65-F5344CB8AC3E}">
        <p14:creationId xmlns:p14="http://schemas.microsoft.com/office/powerpoint/2010/main" val="29281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AEF7E-4DFC-4237-9DC1-7473346D20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26E3C8-412F-4B16-A9C2-F61752C02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91660A-1A97-4AFF-B703-3C3CAE219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F32437-2608-424B-A10B-5A9862FB628F}"/>
              </a:ext>
            </a:extLst>
          </p:cNvPr>
          <p:cNvSpPr>
            <a:spLocks noGrp="1"/>
          </p:cNvSpPr>
          <p:nvPr>
            <p:ph type="dt" sz="half" idx="10"/>
          </p:nvPr>
        </p:nvSpPr>
        <p:spPr/>
        <p:txBody>
          <a:bodyPr/>
          <a:lstStyle/>
          <a:p>
            <a:fld id="{A6EB07DE-87DD-4D66-89E2-233AB6F65E1A}" type="datetimeFigureOut">
              <a:rPr lang="en-US" smtClean="0"/>
              <a:t>5/7/2020</a:t>
            </a:fld>
            <a:endParaRPr lang="en-US" dirty="0"/>
          </a:p>
        </p:txBody>
      </p:sp>
      <p:sp>
        <p:nvSpPr>
          <p:cNvPr id="6" name="Footer Placeholder 5">
            <a:extLst>
              <a:ext uri="{FF2B5EF4-FFF2-40B4-BE49-F238E27FC236}">
                <a16:creationId xmlns:a16="http://schemas.microsoft.com/office/drawing/2014/main" id="{D9279B92-48AE-4045-B0B9-37BBDD0438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F98A09-D1DC-44CF-A79D-A3E0108BA45B}"/>
              </a:ext>
            </a:extLst>
          </p:cNvPr>
          <p:cNvSpPr>
            <a:spLocks noGrp="1"/>
          </p:cNvSpPr>
          <p:nvPr>
            <p:ph type="sldNum" sz="quarter" idx="12"/>
          </p:nvPr>
        </p:nvSpPr>
        <p:spPr/>
        <p:txBody>
          <a:bodyPr/>
          <a:lstStyle/>
          <a:p>
            <a:fld id="{905D7F65-D866-4DBA-BDFF-4A4473B908A7}" type="slidenum">
              <a:rPr lang="en-US" smtClean="0"/>
              <a:t>‹#›</a:t>
            </a:fld>
            <a:endParaRPr lang="en-US" dirty="0"/>
          </a:p>
        </p:txBody>
      </p:sp>
    </p:spTree>
    <p:extLst>
      <p:ext uri="{BB962C8B-B14F-4D97-AF65-F5344CB8AC3E}">
        <p14:creationId xmlns:p14="http://schemas.microsoft.com/office/powerpoint/2010/main" val="2454047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E0BB5-5E74-47D2-B2EC-B7209A2C22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704D98-5996-4253-823C-875DC24B6C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7B7C07A-3F56-4F28-BCD0-5BFD8A7BC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DF05DB-F2E4-4378-8CAB-B68CE6098AA9}"/>
              </a:ext>
            </a:extLst>
          </p:cNvPr>
          <p:cNvSpPr>
            <a:spLocks noGrp="1"/>
          </p:cNvSpPr>
          <p:nvPr>
            <p:ph type="dt" sz="half" idx="10"/>
          </p:nvPr>
        </p:nvSpPr>
        <p:spPr/>
        <p:txBody>
          <a:bodyPr/>
          <a:lstStyle/>
          <a:p>
            <a:fld id="{A6EB07DE-87DD-4D66-89E2-233AB6F65E1A}" type="datetimeFigureOut">
              <a:rPr lang="en-US" smtClean="0"/>
              <a:t>5/7/2020</a:t>
            </a:fld>
            <a:endParaRPr lang="en-US" dirty="0"/>
          </a:p>
        </p:txBody>
      </p:sp>
      <p:sp>
        <p:nvSpPr>
          <p:cNvPr id="6" name="Footer Placeholder 5">
            <a:extLst>
              <a:ext uri="{FF2B5EF4-FFF2-40B4-BE49-F238E27FC236}">
                <a16:creationId xmlns:a16="http://schemas.microsoft.com/office/drawing/2014/main" id="{1F7A301B-9A79-458A-8AF1-049D2E7480B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2A2C56E-B910-4188-8724-A641080B6B23}"/>
              </a:ext>
            </a:extLst>
          </p:cNvPr>
          <p:cNvSpPr>
            <a:spLocks noGrp="1"/>
          </p:cNvSpPr>
          <p:nvPr>
            <p:ph type="sldNum" sz="quarter" idx="12"/>
          </p:nvPr>
        </p:nvSpPr>
        <p:spPr/>
        <p:txBody>
          <a:bodyPr/>
          <a:lstStyle/>
          <a:p>
            <a:fld id="{905D7F65-D866-4DBA-BDFF-4A4473B908A7}" type="slidenum">
              <a:rPr lang="en-US" smtClean="0"/>
              <a:t>‹#›</a:t>
            </a:fld>
            <a:endParaRPr lang="en-US" dirty="0"/>
          </a:p>
        </p:txBody>
      </p:sp>
    </p:spTree>
    <p:extLst>
      <p:ext uri="{BB962C8B-B14F-4D97-AF65-F5344CB8AC3E}">
        <p14:creationId xmlns:p14="http://schemas.microsoft.com/office/powerpoint/2010/main" val="412181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FF4D5C-BB92-46E5-8C93-AEE5577DB7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FFFD76-D58D-4AFE-B32D-47130501E1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BB5B34-C04C-4455-B069-30123C0764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B07DE-87DD-4D66-89E2-233AB6F65E1A}" type="datetimeFigureOut">
              <a:rPr lang="en-US" smtClean="0"/>
              <a:t>5/7/2020</a:t>
            </a:fld>
            <a:endParaRPr lang="en-US" dirty="0"/>
          </a:p>
        </p:txBody>
      </p:sp>
      <p:sp>
        <p:nvSpPr>
          <p:cNvPr id="5" name="Footer Placeholder 4">
            <a:extLst>
              <a:ext uri="{FF2B5EF4-FFF2-40B4-BE49-F238E27FC236}">
                <a16:creationId xmlns:a16="http://schemas.microsoft.com/office/drawing/2014/main" id="{DADBFFF0-3DF4-4017-BF5D-9A10D7C1B2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3839D3F-055D-41EE-890A-F231359B16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D7F65-D866-4DBA-BDFF-4A4473B908A7}" type="slidenum">
              <a:rPr lang="en-US" smtClean="0"/>
              <a:t>‹#›</a:t>
            </a:fld>
            <a:endParaRPr lang="en-US" dirty="0"/>
          </a:p>
        </p:txBody>
      </p:sp>
    </p:spTree>
    <p:extLst>
      <p:ext uri="{BB962C8B-B14F-4D97-AF65-F5344CB8AC3E}">
        <p14:creationId xmlns:p14="http://schemas.microsoft.com/office/powerpoint/2010/main" val="4004296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FF4D5C-BB92-46E5-8C93-AEE5577DB7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FFFD76-D58D-4AFE-B32D-47130501E1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BB5B34-C04C-4455-B069-30123C0764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B07DE-87DD-4D66-89E2-233AB6F65E1A}" type="datetimeFigureOut">
              <a:rPr lang="en-US" smtClean="0"/>
              <a:t>5/7/2020</a:t>
            </a:fld>
            <a:endParaRPr lang="en-US"/>
          </a:p>
        </p:txBody>
      </p:sp>
      <p:sp>
        <p:nvSpPr>
          <p:cNvPr id="5" name="Footer Placeholder 4">
            <a:extLst>
              <a:ext uri="{FF2B5EF4-FFF2-40B4-BE49-F238E27FC236}">
                <a16:creationId xmlns:a16="http://schemas.microsoft.com/office/drawing/2014/main" id="{DADBFFF0-3DF4-4017-BF5D-9A10D7C1B2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839D3F-055D-41EE-890A-F231359B16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D7F65-D866-4DBA-BDFF-4A4473B908A7}" type="slidenum">
              <a:rPr lang="en-US" smtClean="0"/>
              <a:t>‹#›</a:t>
            </a:fld>
            <a:endParaRPr lang="en-US"/>
          </a:p>
        </p:txBody>
      </p:sp>
    </p:spTree>
    <p:extLst>
      <p:ext uri="{BB962C8B-B14F-4D97-AF65-F5344CB8AC3E}">
        <p14:creationId xmlns:p14="http://schemas.microsoft.com/office/powerpoint/2010/main" val="1218967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png"/><Relationship Id="rId7"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4.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1.png"/><Relationship Id="rId4" Type="http://schemas.openxmlformats.org/officeDocument/2006/relationships/image" Target="../media/image23.jp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close up of a logo&#10;&#10;Description automatically generated">
            <a:extLst>
              <a:ext uri="{FF2B5EF4-FFF2-40B4-BE49-F238E27FC236}">
                <a16:creationId xmlns:a16="http://schemas.microsoft.com/office/drawing/2014/main" id="{234046C6-F257-40C8-8178-7098C7FD4A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012" y="480060"/>
            <a:ext cx="11237976" cy="5897879"/>
          </a:xfrm>
          <a:prstGeom prst="rect">
            <a:avLst/>
          </a:prstGeom>
        </p:spPr>
      </p:pic>
    </p:spTree>
    <p:extLst>
      <p:ext uri="{BB962C8B-B14F-4D97-AF65-F5344CB8AC3E}">
        <p14:creationId xmlns:p14="http://schemas.microsoft.com/office/powerpoint/2010/main" val="2614124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8F65552-0022-4FB7-86D8-046C636C73B1}"/>
              </a:ext>
            </a:extLst>
          </p:cNvPr>
          <p:cNvPicPr>
            <a:picLocks noChangeAspect="1"/>
          </p:cNvPicPr>
          <p:nvPr/>
        </p:nvPicPr>
        <p:blipFill>
          <a:blip r:embed="rId2"/>
          <a:stretch>
            <a:fillRect/>
          </a:stretch>
        </p:blipFill>
        <p:spPr>
          <a:xfrm>
            <a:off x="6256859" y="324020"/>
            <a:ext cx="2648371" cy="3965059"/>
          </a:xfrm>
          <a:prstGeom prst="rect">
            <a:avLst/>
          </a:prstGeom>
        </p:spPr>
      </p:pic>
      <p:sp>
        <p:nvSpPr>
          <p:cNvPr id="15" name="Rectangle 14">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FEE9E43-3F48-4406-A233-1AF5F205ED7A}"/>
              </a:ext>
            </a:extLst>
          </p:cNvPr>
          <p:cNvSpPr txBox="1"/>
          <p:nvPr/>
        </p:nvSpPr>
        <p:spPr>
          <a:xfrm>
            <a:off x="2706624" y="4775759"/>
            <a:ext cx="6693408" cy="930447"/>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Light" panose="020F0302020204030204"/>
                <a:ea typeface="+mn-ea"/>
                <a:cs typeface="+mn-cs"/>
              </a:rPr>
              <a:t>Push your workout to the next level with these ultimate workout leggings</a:t>
            </a:r>
          </a:p>
        </p:txBody>
      </p:sp>
      <p:pic>
        <p:nvPicPr>
          <p:cNvPr id="7" name="Picture 6">
            <a:extLst>
              <a:ext uri="{FF2B5EF4-FFF2-40B4-BE49-F238E27FC236}">
                <a16:creationId xmlns:a16="http://schemas.microsoft.com/office/drawing/2014/main" id="{537A3B13-8C22-41C7-A34A-96D86CAA7D48}"/>
              </a:ext>
            </a:extLst>
          </p:cNvPr>
          <p:cNvPicPr>
            <a:picLocks noChangeAspect="1"/>
          </p:cNvPicPr>
          <p:nvPr/>
        </p:nvPicPr>
        <p:blipFill>
          <a:blip r:embed="rId3"/>
          <a:stretch>
            <a:fillRect/>
          </a:stretch>
        </p:blipFill>
        <p:spPr>
          <a:xfrm>
            <a:off x="3290143" y="324020"/>
            <a:ext cx="2646677" cy="3965059"/>
          </a:xfrm>
          <a:prstGeom prst="rect">
            <a:avLst/>
          </a:prstGeom>
        </p:spPr>
      </p:pic>
      <p:cxnSp>
        <p:nvCxnSpPr>
          <p:cNvPr id="17" name="Straight Connector 16">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631632B-F1D7-4292-835B-7F462AA1E3B1}"/>
              </a:ext>
            </a:extLst>
          </p:cNvPr>
          <p:cNvPicPr>
            <a:picLocks noChangeAspect="1"/>
          </p:cNvPicPr>
          <p:nvPr/>
        </p:nvPicPr>
        <p:blipFill>
          <a:blip r:embed="rId4"/>
          <a:stretch>
            <a:fillRect/>
          </a:stretch>
        </p:blipFill>
        <p:spPr>
          <a:xfrm>
            <a:off x="9225269" y="324019"/>
            <a:ext cx="2648372" cy="3965059"/>
          </a:xfrm>
          <a:prstGeom prst="rect">
            <a:avLst/>
          </a:prstGeom>
        </p:spPr>
      </p:pic>
      <p:cxnSp>
        <p:nvCxnSpPr>
          <p:cNvPr id="23" name="Straight Connector 20">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C3AF16F-0C4B-4939-8C78-6E035F205594}"/>
              </a:ext>
            </a:extLst>
          </p:cNvPr>
          <p:cNvPicPr>
            <a:picLocks noChangeAspect="1"/>
          </p:cNvPicPr>
          <p:nvPr/>
        </p:nvPicPr>
        <p:blipFill>
          <a:blip r:embed="rId5"/>
          <a:stretch>
            <a:fillRect/>
          </a:stretch>
        </p:blipFill>
        <p:spPr>
          <a:xfrm>
            <a:off x="318359" y="366224"/>
            <a:ext cx="2665565" cy="3922854"/>
          </a:xfrm>
          <a:prstGeom prst="rect">
            <a:avLst/>
          </a:prstGeom>
        </p:spPr>
      </p:pic>
    </p:spTree>
    <p:extLst>
      <p:ext uri="{BB962C8B-B14F-4D97-AF65-F5344CB8AC3E}">
        <p14:creationId xmlns:p14="http://schemas.microsoft.com/office/powerpoint/2010/main" val="942046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11CBE-C879-41D4-8611-59F3AEDC8EDB}"/>
              </a:ext>
            </a:extLst>
          </p:cNvPr>
          <p:cNvSpPr>
            <a:spLocks noGrp="1"/>
          </p:cNvSpPr>
          <p:nvPr>
            <p:ph type="title"/>
          </p:nvPr>
        </p:nvSpPr>
        <p:spPr>
          <a:xfrm>
            <a:off x="838200" y="308854"/>
            <a:ext cx="10515600" cy="774562"/>
          </a:xfrm>
        </p:spPr>
        <p:txBody>
          <a:bodyPr/>
          <a:lstStyle/>
          <a:p>
            <a:pPr algn="ctr"/>
            <a:r>
              <a:rPr lang="en-US" b="1" dirty="0"/>
              <a:t>Style: JCA070 – Ladies Workout Leggings</a:t>
            </a:r>
          </a:p>
        </p:txBody>
      </p:sp>
      <p:cxnSp>
        <p:nvCxnSpPr>
          <p:cNvPr id="5" name="Straight Connector 4">
            <a:extLst>
              <a:ext uri="{FF2B5EF4-FFF2-40B4-BE49-F238E27FC236}">
                <a16:creationId xmlns:a16="http://schemas.microsoft.com/office/drawing/2014/main" id="{EA3D2272-B500-4701-B526-F143FEE8DC9B}"/>
              </a:ext>
            </a:extLst>
          </p:cNvPr>
          <p:cNvCxnSpPr/>
          <p:nvPr/>
        </p:nvCxnSpPr>
        <p:spPr>
          <a:xfrm>
            <a:off x="838200" y="1013079"/>
            <a:ext cx="10515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44C0F54-26C0-475E-AEF0-C4601AE03577}"/>
              </a:ext>
            </a:extLst>
          </p:cNvPr>
          <p:cNvPicPr>
            <a:picLocks noChangeAspect="1"/>
          </p:cNvPicPr>
          <p:nvPr/>
        </p:nvPicPr>
        <p:blipFill rotWithShape="1">
          <a:blip r:embed="rId2"/>
          <a:srcRect b="11193"/>
          <a:stretch/>
        </p:blipFill>
        <p:spPr>
          <a:xfrm>
            <a:off x="6096000" y="5843422"/>
            <a:ext cx="5853112" cy="971608"/>
          </a:xfrm>
          <a:prstGeom prst="rect">
            <a:avLst/>
          </a:prstGeom>
        </p:spPr>
      </p:pic>
      <p:pic>
        <p:nvPicPr>
          <p:cNvPr id="9" name="Picture 8">
            <a:extLst>
              <a:ext uri="{FF2B5EF4-FFF2-40B4-BE49-F238E27FC236}">
                <a16:creationId xmlns:a16="http://schemas.microsoft.com/office/drawing/2014/main" id="{3E8F8DED-64FA-459D-9AC2-0E8A0AF1D6B4}"/>
              </a:ext>
            </a:extLst>
          </p:cNvPr>
          <p:cNvPicPr>
            <a:picLocks noChangeAspect="1"/>
          </p:cNvPicPr>
          <p:nvPr/>
        </p:nvPicPr>
        <p:blipFill>
          <a:blip r:embed="rId3"/>
          <a:stretch>
            <a:fillRect/>
          </a:stretch>
        </p:blipFill>
        <p:spPr>
          <a:xfrm>
            <a:off x="519110" y="1292027"/>
            <a:ext cx="5296473" cy="5468138"/>
          </a:xfrm>
          <a:prstGeom prst="rect">
            <a:avLst/>
          </a:prstGeom>
        </p:spPr>
      </p:pic>
      <p:sp>
        <p:nvSpPr>
          <p:cNvPr id="11" name="Content Placeholder 2">
            <a:extLst>
              <a:ext uri="{FF2B5EF4-FFF2-40B4-BE49-F238E27FC236}">
                <a16:creationId xmlns:a16="http://schemas.microsoft.com/office/drawing/2014/main" id="{D1A6BDC7-CFE9-431B-ADA3-F8F97202B1DE}"/>
              </a:ext>
            </a:extLst>
          </p:cNvPr>
          <p:cNvSpPr txBox="1">
            <a:spLocks/>
          </p:cNvSpPr>
          <p:nvPr/>
        </p:nvSpPr>
        <p:spPr>
          <a:xfrm>
            <a:off x="6229490" y="1294436"/>
            <a:ext cx="5443400" cy="4548986"/>
          </a:xfrm>
          <a:prstGeom prst="rect">
            <a:avLst/>
          </a:prstGeom>
          <a:ln w="12700">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Fabric: 86% Polyester/14% Spandex </a:t>
            </a:r>
          </a:p>
          <a:p>
            <a:r>
              <a:rPr lang="en-US" sz="2000" dirty="0"/>
              <a:t>Weight: 9.9oz</a:t>
            </a:r>
          </a:p>
          <a:p>
            <a:r>
              <a:rPr lang="en-US" sz="2000" dirty="0"/>
              <a:t>Flat-lock stitching detail for Comfort</a:t>
            </a:r>
          </a:p>
          <a:p>
            <a:r>
              <a:rPr lang="en-US" sz="2000" dirty="0"/>
              <a:t>Active Fit</a:t>
            </a:r>
          </a:p>
          <a:p>
            <a:r>
              <a:rPr lang="en-US" sz="2000" dirty="0"/>
              <a:t>Smooth Finish</a:t>
            </a:r>
          </a:p>
          <a:p>
            <a:r>
              <a:rPr lang="en-US" sz="2000" dirty="0"/>
              <a:t>Polyester/Spandex blend fabric </a:t>
            </a:r>
          </a:p>
          <a:p>
            <a:r>
              <a:rPr lang="en-US" sz="2000" dirty="0"/>
              <a:t>Available in 1 color – Jet Black</a:t>
            </a:r>
          </a:p>
          <a:p>
            <a:r>
              <a:rPr lang="en-US" sz="2000" dirty="0"/>
              <a:t>Case Quantities: 48 units</a:t>
            </a:r>
          </a:p>
          <a:p>
            <a:r>
              <a:rPr lang="en-US" sz="2000" dirty="0"/>
              <a:t>Sizes: XS – XL</a:t>
            </a:r>
          </a:p>
          <a:p>
            <a:pPr marL="0" indent="0">
              <a:buFont typeface="Arial" panose="020B0604020202020204" pitchFamily="34" charset="0"/>
              <a:buNone/>
            </a:pPr>
            <a:endParaRPr lang="en-US" sz="2000" dirty="0"/>
          </a:p>
          <a:p>
            <a:endParaRPr lang="en-US" dirty="0"/>
          </a:p>
        </p:txBody>
      </p:sp>
      <p:pic>
        <p:nvPicPr>
          <p:cNvPr id="10" name="Picture 9" descr="A close up of a logo&#10;&#10;Description automatically generated">
            <a:extLst>
              <a:ext uri="{FF2B5EF4-FFF2-40B4-BE49-F238E27FC236}">
                <a16:creationId xmlns:a16="http://schemas.microsoft.com/office/drawing/2014/main" id="{A8A57E53-322C-4FEA-9109-68810CC1B2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800" y="0"/>
            <a:ext cx="1869460" cy="1011828"/>
          </a:xfrm>
          <a:prstGeom prst="rect">
            <a:avLst/>
          </a:prstGeom>
        </p:spPr>
      </p:pic>
      <p:pic>
        <p:nvPicPr>
          <p:cNvPr id="14" name="Picture 13" descr="A close up of a logo&#10;&#10;Description automatically generated">
            <a:extLst>
              <a:ext uri="{FF2B5EF4-FFF2-40B4-BE49-F238E27FC236}">
                <a16:creationId xmlns:a16="http://schemas.microsoft.com/office/drawing/2014/main" id="{98D84AFE-9DDA-4FEE-A8C3-00AE6B973E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389"/>
            <a:ext cx="1869460" cy="1011828"/>
          </a:xfrm>
          <a:prstGeom prst="rect">
            <a:avLst/>
          </a:prstGeom>
        </p:spPr>
      </p:pic>
    </p:spTree>
    <p:extLst>
      <p:ext uri="{BB962C8B-B14F-4D97-AF65-F5344CB8AC3E}">
        <p14:creationId xmlns:p14="http://schemas.microsoft.com/office/powerpoint/2010/main" val="384822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11CBE-C879-41D4-8611-59F3AEDC8EDB}"/>
              </a:ext>
            </a:extLst>
          </p:cNvPr>
          <p:cNvSpPr>
            <a:spLocks noGrp="1"/>
          </p:cNvSpPr>
          <p:nvPr>
            <p:ph type="title"/>
          </p:nvPr>
        </p:nvSpPr>
        <p:spPr>
          <a:xfrm>
            <a:off x="838200" y="308854"/>
            <a:ext cx="10515600" cy="774562"/>
          </a:xfrm>
        </p:spPr>
        <p:txBody>
          <a:bodyPr/>
          <a:lstStyle/>
          <a:p>
            <a:pPr algn="ctr"/>
            <a:r>
              <a:rPr lang="en-US" b="1" dirty="0"/>
              <a:t>Style: JCA077 – Ladies Printed Leggings</a:t>
            </a:r>
          </a:p>
        </p:txBody>
      </p:sp>
      <p:cxnSp>
        <p:nvCxnSpPr>
          <p:cNvPr id="5" name="Straight Connector 4">
            <a:extLst>
              <a:ext uri="{FF2B5EF4-FFF2-40B4-BE49-F238E27FC236}">
                <a16:creationId xmlns:a16="http://schemas.microsoft.com/office/drawing/2014/main" id="{EA3D2272-B500-4701-B526-F143FEE8DC9B}"/>
              </a:ext>
            </a:extLst>
          </p:cNvPr>
          <p:cNvCxnSpPr/>
          <p:nvPr/>
        </p:nvCxnSpPr>
        <p:spPr>
          <a:xfrm>
            <a:off x="838200" y="1013079"/>
            <a:ext cx="10515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44C0F54-26C0-475E-AEF0-C4601AE03577}"/>
              </a:ext>
            </a:extLst>
          </p:cNvPr>
          <p:cNvPicPr>
            <a:picLocks noChangeAspect="1"/>
          </p:cNvPicPr>
          <p:nvPr/>
        </p:nvPicPr>
        <p:blipFill rotWithShape="1">
          <a:blip r:embed="rId3"/>
          <a:srcRect b="11193"/>
          <a:stretch/>
        </p:blipFill>
        <p:spPr>
          <a:xfrm>
            <a:off x="5931649" y="5806124"/>
            <a:ext cx="6017463" cy="1049386"/>
          </a:xfrm>
          <a:prstGeom prst="rect">
            <a:avLst/>
          </a:prstGeom>
        </p:spPr>
      </p:pic>
      <p:pic>
        <p:nvPicPr>
          <p:cNvPr id="13" name="Picture 12">
            <a:extLst>
              <a:ext uri="{FF2B5EF4-FFF2-40B4-BE49-F238E27FC236}">
                <a16:creationId xmlns:a16="http://schemas.microsoft.com/office/drawing/2014/main" id="{465A77BF-BEB9-47EE-B090-FA7962A6C0E4}"/>
              </a:ext>
            </a:extLst>
          </p:cNvPr>
          <p:cNvPicPr>
            <a:picLocks noChangeAspect="1"/>
          </p:cNvPicPr>
          <p:nvPr/>
        </p:nvPicPr>
        <p:blipFill>
          <a:blip r:embed="rId4"/>
          <a:stretch>
            <a:fillRect/>
          </a:stretch>
        </p:blipFill>
        <p:spPr>
          <a:xfrm>
            <a:off x="599250" y="5818295"/>
            <a:ext cx="2168760" cy="596795"/>
          </a:xfrm>
          <a:prstGeom prst="rect">
            <a:avLst/>
          </a:prstGeom>
        </p:spPr>
      </p:pic>
      <p:sp>
        <p:nvSpPr>
          <p:cNvPr id="15" name="TextBox 14">
            <a:extLst>
              <a:ext uri="{FF2B5EF4-FFF2-40B4-BE49-F238E27FC236}">
                <a16:creationId xmlns:a16="http://schemas.microsoft.com/office/drawing/2014/main" id="{00A6193F-9552-4FE5-813E-82C0121279CD}"/>
              </a:ext>
            </a:extLst>
          </p:cNvPr>
          <p:cNvSpPr txBox="1"/>
          <p:nvPr/>
        </p:nvSpPr>
        <p:spPr>
          <a:xfrm>
            <a:off x="507807" y="6446206"/>
            <a:ext cx="2351645" cy="369332"/>
          </a:xfrm>
          <a:prstGeom prst="rect">
            <a:avLst/>
          </a:prstGeom>
          <a:noFill/>
        </p:spPr>
        <p:txBody>
          <a:bodyPr wrap="square" rtlCol="0">
            <a:spAutoFit/>
          </a:bodyPr>
          <a:lstStyle/>
          <a:p>
            <a:pPr algn="ctr"/>
            <a:r>
              <a:rPr lang="en-US" dirty="0"/>
              <a:t>Fashion Green Camo</a:t>
            </a:r>
          </a:p>
        </p:txBody>
      </p:sp>
      <p:pic>
        <p:nvPicPr>
          <p:cNvPr id="16" name="Picture 15">
            <a:extLst>
              <a:ext uri="{FF2B5EF4-FFF2-40B4-BE49-F238E27FC236}">
                <a16:creationId xmlns:a16="http://schemas.microsoft.com/office/drawing/2014/main" id="{04028861-9289-4922-9832-6B6D82F2BC0F}"/>
              </a:ext>
            </a:extLst>
          </p:cNvPr>
          <p:cNvPicPr>
            <a:picLocks noChangeAspect="1"/>
          </p:cNvPicPr>
          <p:nvPr/>
        </p:nvPicPr>
        <p:blipFill>
          <a:blip r:embed="rId5"/>
          <a:stretch>
            <a:fillRect/>
          </a:stretch>
        </p:blipFill>
        <p:spPr>
          <a:xfrm>
            <a:off x="3478618" y="5806124"/>
            <a:ext cx="2168760" cy="629790"/>
          </a:xfrm>
          <a:prstGeom prst="rect">
            <a:avLst/>
          </a:prstGeom>
        </p:spPr>
      </p:pic>
      <p:sp>
        <p:nvSpPr>
          <p:cNvPr id="18" name="TextBox 17">
            <a:extLst>
              <a:ext uri="{FF2B5EF4-FFF2-40B4-BE49-F238E27FC236}">
                <a16:creationId xmlns:a16="http://schemas.microsoft.com/office/drawing/2014/main" id="{8C19E423-D900-4D65-8F71-6F61ADE80B3B}"/>
              </a:ext>
            </a:extLst>
          </p:cNvPr>
          <p:cNvSpPr txBox="1"/>
          <p:nvPr/>
        </p:nvSpPr>
        <p:spPr>
          <a:xfrm>
            <a:off x="3194347" y="6431916"/>
            <a:ext cx="2569528" cy="369332"/>
          </a:xfrm>
          <a:prstGeom prst="rect">
            <a:avLst/>
          </a:prstGeom>
          <a:noFill/>
        </p:spPr>
        <p:txBody>
          <a:bodyPr wrap="square" rtlCol="0">
            <a:spAutoFit/>
          </a:bodyPr>
          <a:lstStyle/>
          <a:p>
            <a:pPr algn="ctr"/>
            <a:r>
              <a:rPr lang="en-US" dirty="0"/>
              <a:t>City Nights</a:t>
            </a:r>
          </a:p>
        </p:txBody>
      </p:sp>
      <p:pic>
        <p:nvPicPr>
          <p:cNvPr id="10" name="Picture 9">
            <a:extLst>
              <a:ext uri="{FF2B5EF4-FFF2-40B4-BE49-F238E27FC236}">
                <a16:creationId xmlns:a16="http://schemas.microsoft.com/office/drawing/2014/main" id="{203BDC5A-E737-4EC3-816E-A8256A813C86}"/>
              </a:ext>
            </a:extLst>
          </p:cNvPr>
          <p:cNvPicPr>
            <a:picLocks noChangeAspect="1"/>
          </p:cNvPicPr>
          <p:nvPr/>
        </p:nvPicPr>
        <p:blipFill>
          <a:blip r:embed="rId6"/>
          <a:stretch>
            <a:fillRect/>
          </a:stretch>
        </p:blipFill>
        <p:spPr>
          <a:xfrm>
            <a:off x="3076574" y="1235498"/>
            <a:ext cx="3019426" cy="4440072"/>
          </a:xfrm>
          <a:prstGeom prst="rect">
            <a:avLst/>
          </a:prstGeom>
        </p:spPr>
      </p:pic>
      <p:pic>
        <p:nvPicPr>
          <p:cNvPr id="9" name="Picture 8">
            <a:extLst>
              <a:ext uri="{FF2B5EF4-FFF2-40B4-BE49-F238E27FC236}">
                <a16:creationId xmlns:a16="http://schemas.microsoft.com/office/drawing/2014/main" id="{1A698A8B-176A-451B-A686-F1F51F3033BC}"/>
              </a:ext>
            </a:extLst>
          </p:cNvPr>
          <p:cNvPicPr>
            <a:picLocks noChangeAspect="1"/>
          </p:cNvPicPr>
          <p:nvPr/>
        </p:nvPicPr>
        <p:blipFill>
          <a:blip r:embed="rId7"/>
          <a:stretch>
            <a:fillRect/>
          </a:stretch>
        </p:blipFill>
        <p:spPr>
          <a:xfrm>
            <a:off x="242886" y="1262544"/>
            <a:ext cx="2951461" cy="4413026"/>
          </a:xfrm>
          <a:prstGeom prst="rect">
            <a:avLst/>
          </a:prstGeom>
        </p:spPr>
      </p:pic>
      <p:sp>
        <p:nvSpPr>
          <p:cNvPr id="17" name="Content Placeholder 2">
            <a:extLst>
              <a:ext uri="{FF2B5EF4-FFF2-40B4-BE49-F238E27FC236}">
                <a16:creationId xmlns:a16="http://schemas.microsoft.com/office/drawing/2014/main" id="{74142DC2-CEC2-4B02-BF41-1672CB8453FF}"/>
              </a:ext>
            </a:extLst>
          </p:cNvPr>
          <p:cNvSpPr txBox="1">
            <a:spLocks/>
          </p:cNvSpPr>
          <p:nvPr/>
        </p:nvSpPr>
        <p:spPr>
          <a:xfrm>
            <a:off x="6229490" y="1294436"/>
            <a:ext cx="5448394" cy="4440072"/>
          </a:xfrm>
          <a:prstGeom prst="rect">
            <a:avLst/>
          </a:prstGeom>
          <a:ln w="12700">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Fabric: 86% Polyester/14% Spandex</a:t>
            </a:r>
          </a:p>
          <a:p>
            <a:r>
              <a:rPr lang="en-US" sz="2000" dirty="0"/>
              <a:t>Weight: 9.9oz</a:t>
            </a:r>
          </a:p>
          <a:p>
            <a:r>
              <a:rPr lang="en-US" sz="2000" dirty="0"/>
              <a:t>Elasticated smooth waistband</a:t>
            </a:r>
          </a:p>
          <a:p>
            <a:r>
              <a:rPr lang="en-US" sz="2000" dirty="0"/>
              <a:t>Flat-lock stitching for Comfort</a:t>
            </a:r>
          </a:p>
          <a:p>
            <a:r>
              <a:rPr lang="en-US" sz="2000" dirty="0"/>
              <a:t>Flat seams for less irritation</a:t>
            </a:r>
          </a:p>
          <a:p>
            <a:r>
              <a:rPr lang="en-US" sz="2000" dirty="0"/>
              <a:t>Full length for a sleek finish</a:t>
            </a:r>
          </a:p>
          <a:p>
            <a:r>
              <a:rPr lang="en-US" sz="2000" dirty="0"/>
              <a:t>Available in 2 colors</a:t>
            </a:r>
          </a:p>
          <a:p>
            <a:r>
              <a:rPr lang="en-US" sz="2000" dirty="0"/>
              <a:t>Case Quantities: 48 units</a:t>
            </a:r>
          </a:p>
          <a:p>
            <a:r>
              <a:rPr lang="en-US" sz="2000" dirty="0"/>
              <a:t>Sizes: XS – XL</a:t>
            </a:r>
          </a:p>
          <a:p>
            <a:pPr marL="0" indent="0">
              <a:buFont typeface="Arial" panose="020B0604020202020204" pitchFamily="34" charset="0"/>
              <a:buNone/>
            </a:pPr>
            <a:endParaRPr lang="en-US" sz="2000" dirty="0"/>
          </a:p>
          <a:p>
            <a:endParaRPr lang="en-US" dirty="0"/>
          </a:p>
        </p:txBody>
      </p:sp>
      <p:pic>
        <p:nvPicPr>
          <p:cNvPr id="19" name="Picture 18" descr="A close up of a logo&#10;&#10;Description automatically generated">
            <a:extLst>
              <a:ext uri="{FF2B5EF4-FFF2-40B4-BE49-F238E27FC236}">
                <a16:creationId xmlns:a16="http://schemas.microsoft.com/office/drawing/2014/main" id="{00B2BC91-1FBE-48D8-BCD5-797816175B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10800" y="0"/>
            <a:ext cx="1869460" cy="1011828"/>
          </a:xfrm>
          <a:prstGeom prst="rect">
            <a:avLst/>
          </a:prstGeom>
        </p:spPr>
      </p:pic>
      <p:pic>
        <p:nvPicPr>
          <p:cNvPr id="20" name="Picture 19" descr="A close up of a logo&#10;&#10;Description automatically generated">
            <a:extLst>
              <a:ext uri="{FF2B5EF4-FFF2-40B4-BE49-F238E27FC236}">
                <a16:creationId xmlns:a16="http://schemas.microsoft.com/office/drawing/2014/main" id="{0D21DBCA-9DD4-44D7-938E-5DB62F9940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3389"/>
            <a:ext cx="1869460" cy="1011828"/>
          </a:xfrm>
          <a:prstGeom prst="rect">
            <a:avLst/>
          </a:prstGeom>
        </p:spPr>
      </p:pic>
    </p:spTree>
    <p:extLst>
      <p:ext uri="{BB962C8B-B14F-4D97-AF65-F5344CB8AC3E}">
        <p14:creationId xmlns:p14="http://schemas.microsoft.com/office/powerpoint/2010/main" val="2551498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ED5A642-BE91-4548-BF0B-23435C1F715C}"/>
              </a:ext>
            </a:extLst>
          </p:cNvPr>
          <p:cNvSpPr>
            <a:spLocks noGrp="1"/>
          </p:cNvSpPr>
          <p:nvPr>
            <p:ph idx="1"/>
          </p:nvPr>
        </p:nvSpPr>
        <p:spPr>
          <a:xfrm>
            <a:off x="838200" y="1273735"/>
            <a:ext cx="10515600" cy="5033758"/>
          </a:xfrm>
          <a:ln>
            <a:solidFill>
              <a:schemeClr val="tx1"/>
            </a:solidFill>
          </a:ln>
        </p:spPr>
        <p:txBody>
          <a:bodyPr>
            <a:normAutofit/>
          </a:bodyPr>
          <a:lstStyle/>
          <a:p>
            <a:r>
              <a:rPr lang="en-US" sz="2500" dirty="0"/>
              <a:t>Just Cool poly product are crafted from a lightweight Smooth Neoteric Fabric – creating a great platform for Screen Printing, Sublimation, or Heat Transfers</a:t>
            </a:r>
          </a:p>
          <a:p>
            <a:r>
              <a:rPr lang="en-US" sz="2500" dirty="0"/>
              <a:t>Sell the Just Cool products with confidence. We only partner with factories that meet our high standards and commitment across human resources, health and safety, environmental practices, legal compliance, security and local laws that’s why all facilities WRAP certified.</a:t>
            </a:r>
          </a:p>
          <a:p>
            <a:r>
              <a:rPr lang="en-US" sz="2500" dirty="0"/>
              <a:t>Great opening price point products to target large scale Poly end-users.</a:t>
            </a:r>
          </a:p>
          <a:p>
            <a:r>
              <a:rPr lang="en-US" sz="2500" dirty="0"/>
              <a:t>Easy tear away labels which makes them perfect for rebranding</a:t>
            </a:r>
          </a:p>
          <a:p>
            <a:r>
              <a:rPr lang="en-US" sz="2500" dirty="0"/>
              <a:t>Prop 65 Complaint</a:t>
            </a:r>
          </a:p>
          <a:p>
            <a:pPr marL="0" indent="0">
              <a:buNone/>
            </a:pPr>
            <a:endParaRPr lang="en-US" sz="2500" dirty="0"/>
          </a:p>
          <a:p>
            <a:endParaRPr lang="en-US" dirty="0"/>
          </a:p>
        </p:txBody>
      </p:sp>
      <p:sp>
        <p:nvSpPr>
          <p:cNvPr id="5" name="Title 1">
            <a:extLst>
              <a:ext uri="{FF2B5EF4-FFF2-40B4-BE49-F238E27FC236}">
                <a16:creationId xmlns:a16="http://schemas.microsoft.com/office/drawing/2014/main" id="{200C5E27-3253-4370-B53B-6F2CCD105230}"/>
              </a:ext>
            </a:extLst>
          </p:cNvPr>
          <p:cNvSpPr txBox="1">
            <a:spLocks/>
          </p:cNvSpPr>
          <p:nvPr/>
        </p:nvSpPr>
        <p:spPr>
          <a:xfrm>
            <a:off x="838200" y="238517"/>
            <a:ext cx="10515600" cy="774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Just Cool Product Advantages</a:t>
            </a:r>
          </a:p>
        </p:txBody>
      </p:sp>
      <p:cxnSp>
        <p:nvCxnSpPr>
          <p:cNvPr id="8" name="Straight Connector 7">
            <a:extLst>
              <a:ext uri="{FF2B5EF4-FFF2-40B4-BE49-F238E27FC236}">
                <a16:creationId xmlns:a16="http://schemas.microsoft.com/office/drawing/2014/main" id="{32E83BD2-DCB4-4C7F-814F-1A8CE480BC79}"/>
              </a:ext>
            </a:extLst>
          </p:cNvPr>
          <p:cNvCxnSpPr/>
          <p:nvPr/>
        </p:nvCxnSpPr>
        <p:spPr>
          <a:xfrm>
            <a:off x="838200" y="1013079"/>
            <a:ext cx="10515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EE9890B-DE0B-486C-920D-70EAEA6B932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9423805" y="4455486"/>
            <a:ext cx="1929995" cy="1716125"/>
          </a:xfrm>
          <a:prstGeom prst="rect">
            <a:avLst/>
          </a:prstGeom>
        </p:spPr>
      </p:pic>
      <p:pic>
        <p:nvPicPr>
          <p:cNvPr id="10" name="Picture 9" descr="A close up of a logo&#10;&#10;Description automatically generated">
            <a:extLst>
              <a:ext uri="{FF2B5EF4-FFF2-40B4-BE49-F238E27FC236}">
                <a16:creationId xmlns:a16="http://schemas.microsoft.com/office/drawing/2014/main" id="{3569F0CD-79DF-4FD6-A1A7-3B6309E3B0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0800" y="0"/>
            <a:ext cx="1869460" cy="1011828"/>
          </a:xfrm>
          <a:prstGeom prst="rect">
            <a:avLst/>
          </a:prstGeom>
        </p:spPr>
      </p:pic>
      <p:pic>
        <p:nvPicPr>
          <p:cNvPr id="11" name="Picture 10" descr="A close up of a logo&#10;&#10;Description automatically generated">
            <a:extLst>
              <a:ext uri="{FF2B5EF4-FFF2-40B4-BE49-F238E27FC236}">
                <a16:creationId xmlns:a16="http://schemas.microsoft.com/office/drawing/2014/main" id="{C92B8405-A732-4845-B277-A1905BE21E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389"/>
            <a:ext cx="1869460" cy="1011828"/>
          </a:xfrm>
          <a:prstGeom prst="rect">
            <a:avLst/>
          </a:prstGeom>
        </p:spPr>
      </p:pic>
    </p:spTree>
    <p:extLst>
      <p:ext uri="{BB962C8B-B14F-4D97-AF65-F5344CB8AC3E}">
        <p14:creationId xmlns:p14="http://schemas.microsoft.com/office/powerpoint/2010/main" val="2877444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2A711F-9325-4E1A-8F69-AFC455A9DC7E}"/>
              </a:ext>
            </a:extLst>
          </p:cNvPr>
          <p:cNvPicPr>
            <a:picLocks noChangeAspect="1"/>
          </p:cNvPicPr>
          <p:nvPr/>
        </p:nvPicPr>
        <p:blipFill>
          <a:blip r:embed="rId2"/>
          <a:stretch>
            <a:fillRect/>
          </a:stretch>
        </p:blipFill>
        <p:spPr>
          <a:xfrm flipH="1">
            <a:off x="8708669" y="738293"/>
            <a:ext cx="2540264" cy="2286000"/>
          </a:xfrm>
          <a:prstGeom prst="rect">
            <a:avLst/>
          </a:prstGeom>
        </p:spPr>
      </p:pic>
      <p:sp>
        <p:nvSpPr>
          <p:cNvPr id="19" name="Rectangle 18">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283D495-2EC7-415B-8867-02D7428110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413" y="3833707"/>
            <a:ext cx="2400984" cy="2286000"/>
          </a:xfrm>
          <a:prstGeom prst="rect">
            <a:avLst/>
          </a:prstGeom>
        </p:spPr>
      </p:pic>
      <p:sp>
        <p:nvSpPr>
          <p:cNvPr id="21" name="Rectangle 20">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11F4B0B-D44B-449A-AFC1-CB08F79B59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669" y="3833707"/>
            <a:ext cx="2564357" cy="2286000"/>
          </a:xfrm>
          <a:prstGeom prst="rect">
            <a:avLst/>
          </a:prstGeom>
        </p:spPr>
      </p:pic>
      <p:pic>
        <p:nvPicPr>
          <p:cNvPr id="5" name="Picture 4">
            <a:extLst>
              <a:ext uri="{FF2B5EF4-FFF2-40B4-BE49-F238E27FC236}">
                <a16:creationId xmlns:a16="http://schemas.microsoft.com/office/drawing/2014/main" id="{B223719B-A8BE-403C-96A6-DF5738A6DE20}"/>
              </a:ext>
            </a:extLst>
          </p:cNvPr>
          <p:cNvPicPr>
            <a:picLocks noChangeAspect="1"/>
          </p:cNvPicPr>
          <p:nvPr/>
        </p:nvPicPr>
        <p:blipFill>
          <a:blip r:embed="rId5"/>
          <a:stretch>
            <a:fillRect/>
          </a:stretch>
        </p:blipFill>
        <p:spPr>
          <a:xfrm>
            <a:off x="4483051" y="738294"/>
            <a:ext cx="3033317" cy="4474338"/>
          </a:xfrm>
          <a:prstGeom prst="rect">
            <a:avLst/>
          </a:prstGeom>
        </p:spPr>
      </p:pic>
      <p:pic>
        <p:nvPicPr>
          <p:cNvPr id="4" name="Picture 3">
            <a:extLst>
              <a:ext uri="{FF2B5EF4-FFF2-40B4-BE49-F238E27FC236}">
                <a16:creationId xmlns:a16="http://schemas.microsoft.com/office/drawing/2014/main" id="{50199C78-9B22-4E65-957F-642D0B5C0DD2}"/>
              </a:ext>
            </a:extLst>
          </p:cNvPr>
          <p:cNvPicPr>
            <a:picLocks noChangeAspect="1"/>
          </p:cNvPicPr>
          <p:nvPr/>
        </p:nvPicPr>
        <p:blipFill>
          <a:blip r:embed="rId6"/>
          <a:stretch>
            <a:fillRect/>
          </a:stretch>
        </p:blipFill>
        <p:spPr>
          <a:xfrm>
            <a:off x="1091412" y="731097"/>
            <a:ext cx="2400985" cy="2286000"/>
          </a:xfrm>
          <a:prstGeom prst="rect">
            <a:avLst/>
          </a:prstGeom>
        </p:spPr>
      </p:pic>
      <p:pic>
        <p:nvPicPr>
          <p:cNvPr id="14" name="Picture 13">
            <a:extLst>
              <a:ext uri="{FF2B5EF4-FFF2-40B4-BE49-F238E27FC236}">
                <a16:creationId xmlns:a16="http://schemas.microsoft.com/office/drawing/2014/main" id="{0A811726-105C-4830-9E87-43427CE94359}"/>
              </a:ext>
            </a:extLst>
          </p:cNvPr>
          <p:cNvPicPr>
            <a:picLocks noChangeAspect="1"/>
          </p:cNvPicPr>
          <p:nvPr/>
        </p:nvPicPr>
        <p:blipFill rotWithShape="1">
          <a:blip r:embed="rId7"/>
          <a:srcRect t="9962" b="7816"/>
          <a:stretch/>
        </p:blipFill>
        <p:spPr>
          <a:xfrm>
            <a:off x="4798825" y="5212632"/>
            <a:ext cx="2430575" cy="1097280"/>
          </a:xfrm>
          <a:prstGeom prst="rect">
            <a:avLst/>
          </a:prstGeom>
        </p:spPr>
      </p:pic>
    </p:spTree>
    <p:extLst>
      <p:ext uri="{BB962C8B-B14F-4D97-AF65-F5344CB8AC3E}">
        <p14:creationId xmlns:p14="http://schemas.microsoft.com/office/powerpoint/2010/main" val="2191786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11CBE-C879-41D4-8611-59F3AEDC8EDB}"/>
              </a:ext>
            </a:extLst>
          </p:cNvPr>
          <p:cNvSpPr>
            <a:spLocks noGrp="1"/>
          </p:cNvSpPr>
          <p:nvPr>
            <p:ph type="title"/>
          </p:nvPr>
        </p:nvSpPr>
        <p:spPr>
          <a:xfrm>
            <a:off x="838200" y="308854"/>
            <a:ext cx="10515600" cy="774562"/>
          </a:xfrm>
        </p:spPr>
        <p:txBody>
          <a:bodyPr/>
          <a:lstStyle/>
          <a:p>
            <a:pPr algn="ctr"/>
            <a:r>
              <a:rPr lang="en-US" b="1" dirty="0"/>
              <a:t>Style: JCA001 – Adult S/S Cool T</a:t>
            </a:r>
          </a:p>
        </p:txBody>
      </p:sp>
      <p:cxnSp>
        <p:nvCxnSpPr>
          <p:cNvPr id="5" name="Straight Connector 4">
            <a:extLst>
              <a:ext uri="{FF2B5EF4-FFF2-40B4-BE49-F238E27FC236}">
                <a16:creationId xmlns:a16="http://schemas.microsoft.com/office/drawing/2014/main" id="{EA3D2272-B500-4701-B526-F143FEE8DC9B}"/>
              </a:ext>
            </a:extLst>
          </p:cNvPr>
          <p:cNvCxnSpPr/>
          <p:nvPr/>
        </p:nvCxnSpPr>
        <p:spPr>
          <a:xfrm>
            <a:off x="838200" y="1013079"/>
            <a:ext cx="10515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618185D-8E46-46CE-9C66-CC452EA07051}"/>
              </a:ext>
            </a:extLst>
          </p:cNvPr>
          <p:cNvSpPr txBox="1"/>
          <p:nvPr/>
        </p:nvSpPr>
        <p:spPr>
          <a:xfrm>
            <a:off x="489284" y="5647233"/>
            <a:ext cx="5454316" cy="1107996"/>
          </a:xfrm>
          <a:prstGeom prst="rect">
            <a:avLst/>
          </a:prstGeom>
          <a:noFill/>
        </p:spPr>
        <p:txBody>
          <a:bodyPr wrap="square" rtlCol="0">
            <a:spAutoFit/>
          </a:bodyPr>
          <a:lstStyle/>
          <a:p>
            <a:r>
              <a:rPr lang="en-US" sz="2200" dirty="0"/>
              <a:t>Crafted from a lightweight Neoteric Smooth fabric to wick moisture away from the skin to ensure you stay cool and dry</a:t>
            </a:r>
          </a:p>
        </p:txBody>
      </p:sp>
      <p:pic>
        <p:nvPicPr>
          <p:cNvPr id="21" name="Picture 20">
            <a:extLst>
              <a:ext uri="{FF2B5EF4-FFF2-40B4-BE49-F238E27FC236}">
                <a16:creationId xmlns:a16="http://schemas.microsoft.com/office/drawing/2014/main" id="{4050EBC3-8398-4CD7-A152-C49CBEDD4403}"/>
              </a:ext>
            </a:extLst>
          </p:cNvPr>
          <p:cNvPicPr>
            <a:picLocks noChangeAspect="1"/>
          </p:cNvPicPr>
          <p:nvPr/>
        </p:nvPicPr>
        <p:blipFill>
          <a:blip r:embed="rId2"/>
          <a:stretch>
            <a:fillRect/>
          </a:stretch>
        </p:blipFill>
        <p:spPr>
          <a:xfrm>
            <a:off x="5687568" y="5609334"/>
            <a:ext cx="6261544" cy="1150832"/>
          </a:xfrm>
          <a:prstGeom prst="rect">
            <a:avLst/>
          </a:prstGeom>
        </p:spPr>
      </p:pic>
      <p:pic>
        <p:nvPicPr>
          <p:cNvPr id="6" name="Picture 5">
            <a:extLst>
              <a:ext uri="{FF2B5EF4-FFF2-40B4-BE49-F238E27FC236}">
                <a16:creationId xmlns:a16="http://schemas.microsoft.com/office/drawing/2014/main" id="{7C97306B-D55B-4473-A317-6D6023FC41B6}"/>
              </a:ext>
            </a:extLst>
          </p:cNvPr>
          <p:cNvPicPr>
            <a:picLocks noChangeAspect="1"/>
          </p:cNvPicPr>
          <p:nvPr/>
        </p:nvPicPr>
        <p:blipFill>
          <a:blip r:embed="rId3"/>
          <a:stretch>
            <a:fillRect/>
          </a:stretch>
        </p:blipFill>
        <p:spPr>
          <a:xfrm>
            <a:off x="489284" y="1175697"/>
            <a:ext cx="5359064" cy="4379255"/>
          </a:xfrm>
          <a:prstGeom prst="rect">
            <a:avLst/>
          </a:prstGeom>
        </p:spPr>
      </p:pic>
      <p:sp>
        <p:nvSpPr>
          <p:cNvPr id="12" name="Content Placeholder 2">
            <a:extLst>
              <a:ext uri="{FF2B5EF4-FFF2-40B4-BE49-F238E27FC236}">
                <a16:creationId xmlns:a16="http://schemas.microsoft.com/office/drawing/2014/main" id="{E9787E3F-B731-43AC-AC23-94E5FB376AA8}"/>
              </a:ext>
            </a:extLst>
          </p:cNvPr>
          <p:cNvSpPr>
            <a:spLocks noGrp="1"/>
          </p:cNvSpPr>
          <p:nvPr>
            <p:ph idx="1"/>
          </p:nvPr>
        </p:nvSpPr>
        <p:spPr>
          <a:xfrm>
            <a:off x="6343652" y="1175697"/>
            <a:ext cx="5206664" cy="4379255"/>
          </a:xfrm>
          <a:ln w="12700">
            <a:solidFill>
              <a:schemeClr val="tx1"/>
            </a:solidFill>
          </a:ln>
        </p:spPr>
        <p:txBody>
          <a:bodyPr>
            <a:normAutofit fontScale="92500"/>
          </a:bodyPr>
          <a:lstStyle/>
          <a:p>
            <a:r>
              <a:rPr lang="en-US" sz="2400" dirty="0"/>
              <a:t>Fabric: 100% Polyester </a:t>
            </a:r>
          </a:p>
          <a:p>
            <a:r>
              <a:rPr lang="en-US" sz="2400" dirty="0"/>
              <a:t>Weight: 4.1oz</a:t>
            </a:r>
          </a:p>
          <a:p>
            <a:r>
              <a:rPr lang="en-US" sz="2400" dirty="0"/>
              <a:t>Self-fabric taped back neck</a:t>
            </a:r>
          </a:p>
          <a:p>
            <a:r>
              <a:rPr lang="en-US" sz="2400" dirty="0"/>
              <a:t>Twin needle stitching detail</a:t>
            </a:r>
          </a:p>
          <a:p>
            <a:r>
              <a:rPr lang="en-US" sz="2400" dirty="0"/>
              <a:t>Inherent stretch fabric properties</a:t>
            </a:r>
          </a:p>
          <a:p>
            <a:r>
              <a:rPr lang="en-US" sz="2400" dirty="0"/>
              <a:t>Easy tear-away labels for easy rebranding </a:t>
            </a:r>
          </a:p>
          <a:p>
            <a:r>
              <a:rPr lang="en-US" sz="2400" dirty="0"/>
              <a:t>Relaxed fit</a:t>
            </a:r>
          </a:p>
          <a:p>
            <a:r>
              <a:rPr lang="en-US" sz="2400" dirty="0"/>
              <a:t>Available in 30 colors</a:t>
            </a:r>
          </a:p>
          <a:p>
            <a:r>
              <a:rPr lang="en-US" sz="2400" dirty="0"/>
              <a:t>Case Quantities: 72 units</a:t>
            </a:r>
          </a:p>
          <a:p>
            <a:r>
              <a:rPr lang="en-US" sz="2400" dirty="0"/>
              <a:t>Sizes: S – 5XL – (Arctic White &amp; Jet Black)</a:t>
            </a:r>
          </a:p>
          <a:p>
            <a:endParaRPr lang="en-US" dirty="0"/>
          </a:p>
          <a:p>
            <a:endParaRPr lang="en-US" dirty="0"/>
          </a:p>
          <a:p>
            <a:endParaRPr lang="en-US" dirty="0"/>
          </a:p>
        </p:txBody>
      </p:sp>
      <p:pic>
        <p:nvPicPr>
          <p:cNvPr id="10" name="Picture 9" descr="A close up of a logo&#10;&#10;Description automatically generated">
            <a:extLst>
              <a:ext uri="{FF2B5EF4-FFF2-40B4-BE49-F238E27FC236}">
                <a16:creationId xmlns:a16="http://schemas.microsoft.com/office/drawing/2014/main" id="{26C3EE1A-C79B-4A3E-8BD0-856EA11D2F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800" y="0"/>
            <a:ext cx="1869460" cy="1011828"/>
          </a:xfrm>
          <a:prstGeom prst="rect">
            <a:avLst/>
          </a:prstGeom>
        </p:spPr>
      </p:pic>
      <p:pic>
        <p:nvPicPr>
          <p:cNvPr id="15" name="Picture 14" descr="A close up of a logo&#10;&#10;Description automatically generated">
            <a:extLst>
              <a:ext uri="{FF2B5EF4-FFF2-40B4-BE49-F238E27FC236}">
                <a16:creationId xmlns:a16="http://schemas.microsoft.com/office/drawing/2014/main" id="{1BD6B9B0-4476-4F64-950B-6EA0F6187E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389"/>
            <a:ext cx="1869460" cy="1011828"/>
          </a:xfrm>
          <a:prstGeom prst="rect">
            <a:avLst/>
          </a:prstGeom>
        </p:spPr>
      </p:pic>
    </p:spTree>
    <p:extLst>
      <p:ext uri="{BB962C8B-B14F-4D97-AF65-F5344CB8AC3E}">
        <p14:creationId xmlns:p14="http://schemas.microsoft.com/office/powerpoint/2010/main" val="2508495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11CBE-C879-41D4-8611-59F3AEDC8EDB}"/>
              </a:ext>
            </a:extLst>
          </p:cNvPr>
          <p:cNvSpPr>
            <a:spLocks noGrp="1"/>
          </p:cNvSpPr>
          <p:nvPr>
            <p:ph type="title"/>
          </p:nvPr>
        </p:nvSpPr>
        <p:spPr>
          <a:xfrm>
            <a:off x="838200" y="308854"/>
            <a:ext cx="10515600" cy="774562"/>
          </a:xfrm>
        </p:spPr>
        <p:txBody>
          <a:bodyPr/>
          <a:lstStyle/>
          <a:p>
            <a:pPr algn="ctr"/>
            <a:r>
              <a:rPr lang="en-US" b="1" dirty="0"/>
              <a:t>Style: JCY001 – Youth S/S Cool T</a:t>
            </a:r>
          </a:p>
        </p:txBody>
      </p:sp>
      <p:cxnSp>
        <p:nvCxnSpPr>
          <p:cNvPr id="5" name="Straight Connector 4">
            <a:extLst>
              <a:ext uri="{FF2B5EF4-FFF2-40B4-BE49-F238E27FC236}">
                <a16:creationId xmlns:a16="http://schemas.microsoft.com/office/drawing/2014/main" id="{EA3D2272-B500-4701-B526-F143FEE8DC9B}"/>
              </a:ext>
            </a:extLst>
          </p:cNvPr>
          <p:cNvCxnSpPr/>
          <p:nvPr/>
        </p:nvCxnSpPr>
        <p:spPr>
          <a:xfrm>
            <a:off x="838200" y="1013079"/>
            <a:ext cx="10515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6189BF48-592B-4DB5-BFD2-C9FCAF8A4803}"/>
              </a:ext>
            </a:extLst>
          </p:cNvPr>
          <p:cNvPicPr>
            <a:picLocks noChangeAspect="1"/>
          </p:cNvPicPr>
          <p:nvPr/>
        </p:nvPicPr>
        <p:blipFill>
          <a:blip r:embed="rId2"/>
          <a:stretch>
            <a:fillRect/>
          </a:stretch>
        </p:blipFill>
        <p:spPr>
          <a:xfrm>
            <a:off x="838198" y="5836242"/>
            <a:ext cx="2019300" cy="923925"/>
          </a:xfrm>
          <a:prstGeom prst="rect">
            <a:avLst/>
          </a:prstGeom>
        </p:spPr>
      </p:pic>
      <p:pic>
        <p:nvPicPr>
          <p:cNvPr id="21" name="Picture 20">
            <a:extLst>
              <a:ext uri="{FF2B5EF4-FFF2-40B4-BE49-F238E27FC236}">
                <a16:creationId xmlns:a16="http://schemas.microsoft.com/office/drawing/2014/main" id="{4050EBC3-8398-4CD7-A152-C49CBEDD4403}"/>
              </a:ext>
            </a:extLst>
          </p:cNvPr>
          <p:cNvPicPr>
            <a:picLocks noChangeAspect="1"/>
          </p:cNvPicPr>
          <p:nvPr/>
        </p:nvPicPr>
        <p:blipFill>
          <a:blip r:embed="rId3"/>
          <a:stretch>
            <a:fillRect/>
          </a:stretch>
        </p:blipFill>
        <p:spPr>
          <a:xfrm>
            <a:off x="5735384" y="5614974"/>
            <a:ext cx="6213728" cy="1153872"/>
          </a:xfrm>
          <a:prstGeom prst="rect">
            <a:avLst/>
          </a:prstGeom>
        </p:spPr>
      </p:pic>
      <p:pic>
        <p:nvPicPr>
          <p:cNvPr id="6" name="Picture 5">
            <a:extLst>
              <a:ext uri="{FF2B5EF4-FFF2-40B4-BE49-F238E27FC236}">
                <a16:creationId xmlns:a16="http://schemas.microsoft.com/office/drawing/2014/main" id="{2127B23E-5784-45AF-8EAB-C0DC34E4E813}"/>
              </a:ext>
            </a:extLst>
          </p:cNvPr>
          <p:cNvPicPr>
            <a:picLocks noChangeAspect="1"/>
          </p:cNvPicPr>
          <p:nvPr/>
        </p:nvPicPr>
        <p:blipFill>
          <a:blip r:embed="rId4"/>
          <a:stretch>
            <a:fillRect/>
          </a:stretch>
        </p:blipFill>
        <p:spPr>
          <a:xfrm>
            <a:off x="1252330" y="1260364"/>
            <a:ext cx="4483054" cy="4505542"/>
          </a:xfrm>
          <a:prstGeom prst="rect">
            <a:avLst/>
          </a:prstGeom>
        </p:spPr>
      </p:pic>
      <p:sp>
        <p:nvSpPr>
          <p:cNvPr id="13" name="Content Placeholder 2">
            <a:extLst>
              <a:ext uri="{FF2B5EF4-FFF2-40B4-BE49-F238E27FC236}">
                <a16:creationId xmlns:a16="http://schemas.microsoft.com/office/drawing/2014/main" id="{76F9B299-FC81-4E14-961D-8162903EF9E8}"/>
              </a:ext>
            </a:extLst>
          </p:cNvPr>
          <p:cNvSpPr>
            <a:spLocks noGrp="1"/>
          </p:cNvSpPr>
          <p:nvPr>
            <p:ph idx="1"/>
          </p:nvPr>
        </p:nvSpPr>
        <p:spPr>
          <a:xfrm>
            <a:off x="6199739" y="1227830"/>
            <a:ext cx="5140072" cy="4440072"/>
          </a:xfrm>
          <a:ln w="12700">
            <a:solidFill>
              <a:schemeClr val="tx1"/>
            </a:solidFill>
          </a:ln>
        </p:spPr>
        <p:txBody>
          <a:bodyPr>
            <a:normAutofit/>
          </a:bodyPr>
          <a:lstStyle/>
          <a:p>
            <a:r>
              <a:rPr lang="en-US" sz="2200" dirty="0"/>
              <a:t>Fabric: 100% Polyester </a:t>
            </a:r>
          </a:p>
          <a:p>
            <a:r>
              <a:rPr lang="en-US" sz="2200" dirty="0"/>
              <a:t>Weight: 4.1oz</a:t>
            </a:r>
          </a:p>
          <a:p>
            <a:r>
              <a:rPr lang="en-US" sz="2200" dirty="0"/>
              <a:t>Self-fabric taped back neck</a:t>
            </a:r>
          </a:p>
          <a:p>
            <a:r>
              <a:rPr lang="en-US" sz="2200" dirty="0"/>
              <a:t>Twin needle stitching detail</a:t>
            </a:r>
          </a:p>
          <a:p>
            <a:r>
              <a:rPr lang="en-US" sz="2200" dirty="0"/>
              <a:t>Inherent stretch fabric properties</a:t>
            </a:r>
          </a:p>
          <a:p>
            <a:r>
              <a:rPr lang="en-US" sz="2200" dirty="0"/>
              <a:t>Tear away labels for easy rebranding </a:t>
            </a:r>
          </a:p>
          <a:p>
            <a:r>
              <a:rPr lang="en-US" sz="2200" dirty="0"/>
              <a:t>Relaxed fit</a:t>
            </a:r>
          </a:p>
          <a:p>
            <a:r>
              <a:rPr lang="en-US" sz="2200" dirty="0"/>
              <a:t>Available in 14 colors</a:t>
            </a:r>
          </a:p>
          <a:p>
            <a:r>
              <a:rPr lang="en-US" sz="2200" dirty="0"/>
              <a:t>Case Quantities: 72 units</a:t>
            </a:r>
          </a:p>
          <a:p>
            <a:r>
              <a:rPr lang="en-US" sz="2200" dirty="0"/>
              <a:t>Sizes: XS – XL</a:t>
            </a:r>
          </a:p>
          <a:p>
            <a:endParaRPr lang="en-US" sz="2000" dirty="0"/>
          </a:p>
          <a:p>
            <a:endParaRPr lang="en-US" dirty="0"/>
          </a:p>
          <a:p>
            <a:endParaRPr lang="en-US" dirty="0"/>
          </a:p>
          <a:p>
            <a:endParaRPr lang="en-US" dirty="0"/>
          </a:p>
        </p:txBody>
      </p:sp>
      <p:pic>
        <p:nvPicPr>
          <p:cNvPr id="10" name="Picture 9" descr="A close up of a logo&#10;&#10;Description automatically generated">
            <a:extLst>
              <a:ext uri="{FF2B5EF4-FFF2-40B4-BE49-F238E27FC236}">
                <a16:creationId xmlns:a16="http://schemas.microsoft.com/office/drawing/2014/main" id="{2C5ABA0E-DF4D-4E0C-B999-D1279A4FF0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0800" y="0"/>
            <a:ext cx="1869460" cy="1011828"/>
          </a:xfrm>
          <a:prstGeom prst="rect">
            <a:avLst/>
          </a:prstGeom>
        </p:spPr>
      </p:pic>
      <p:pic>
        <p:nvPicPr>
          <p:cNvPr id="11" name="Picture 10" descr="A close up of a logo&#10;&#10;Description automatically generated">
            <a:extLst>
              <a:ext uri="{FF2B5EF4-FFF2-40B4-BE49-F238E27FC236}">
                <a16:creationId xmlns:a16="http://schemas.microsoft.com/office/drawing/2014/main" id="{708E7DA9-4699-467A-8BDA-1D603D2424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389"/>
            <a:ext cx="1869460" cy="1011828"/>
          </a:xfrm>
          <a:prstGeom prst="rect">
            <a:avLst/>
          </a:prstGeom>
        </p:spPr>
      </p:pic>
    </p:spTree>
    <p:extLst>
      <p:ext uri="{BB962C8B-B14F-4D97-AF65-F5344CB8AC3E}">
        <p14:creationId xmlns:p14="http://schemas.microsoft.com/office/powerpoint/2010/main" val="2783035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11CBE-C879-41D4-8611-59F3AEDC8EDB}"/>
              </a:ext>
            </a:extLst>
          </p:cNvPr>
          <p:cNvSpPr>
            <a:spLocks noGrp="1"/>
          </p:cNvSpPr>
          <p:nvPr>
            <p:ph type="title"/>
          </p:nvPr>
        </p:nvSpPr>
        <p:spPr>
          <a:xfrm>
            <a:off x="838200" y="308854"/>
            <a:ext cx="10515600" cy="774562"/>
          </a:xfrm>
        </p:spPr>
        <p:txBody>
          <a:bodyPr/>
          <a:lstStyle/>
          <a:p>
            <a:pPr algn="ctr"/>
            <a:r>
              <a:rPr lang="en-US" b="1" dirty="0"/>
              <a:t>Style: JCA002 – Adult L/S Cool T</a:t>
            </a:r>
          </a:p>
        </p:txBody>
      </p:sp>
      <p:cxnSp>
        <p:nvCxnSpPr>
          <p:cNvPr id="5" name="Straight Connector 4">
            <a:extLst>
              <a:ext uri="{FF2B5EF4-FFF2-40B4-BE49-F238E27FC236}">
                <a16:creationId xmlns:a16="http://schemas.microsoft.com/office/drawing/2014/main" id="{EA3D2272-B500-4701-B526-F143FEE8DC9B}"/>
              </a:ext>
            </a:extLst>
          </p:cNvPr>
          <p:cNvCxnSpPr/>
          <p:nvPr/>
        </p:nvCxnSpPr>
        <p:spPr>
          <a:xfrm>
            <a:off x="838200" y="1013079"/>
            <a:ext cx="10515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6189BF48-592B-4DB5-BFD2-C9FCAF8A4803}"/>
              </a:ext>
            </a:extLst>
          </p:cNvPr>
          <p:cNvPicPr>
            <a:picLocks noChangeAspect="1"/>
          </p:cNvPicPr>
          <p:nvPr/>
        </p:nvPicPr>
        <p:blipFill>
          <a:blip r:embed="rId2"/>
          <a:stretch>
            <a:fillRect/>
          </a:stretch>
        </p:blipFill>
        <p:spPr>
          <a:xfrm>
            <a:off x="818610" y="5789061"/>
            <a:ext cx="2019300" cy="923925"/>
          </a:xfrm>
          <a:prstGeom prst="rect">
            <a:avLst/>
          </a:prstGeom>
        </p:spPr>
      </p:pic>
      <p:pic>
        <p:nvPicPr>
          <p:cNvPr id="21" name="Picture 20">
            <a:extLst>
              <a:ext uri="{FF2B5EF4-FFF2-40B4-BE49-F238E27FC236}">
                <a16:creationId xmlns:a16="http://schemas.microsoft.com/office/drawing/2014/main" id="{4050EBC3-8398-4CD7-A152-C49CBEDD4403}"/>
              </a:ext>
            </a:extLst>
          </p:cNvPr>
          <p:cNvPicPr>
            <a:picLocks noChangeAspect="1"/>
          </p:cNvPicPr>
          <p:nvPr/>
        </p:nvPicPr>
        <p:blipFill>
          <a:blip r:embed="rId3"/>
          <a:stretch>
            <a:fillRect/>
          </a:stretch>
        </p:blipFill>
        <p:spPr>
          <a:xfrm>
            <a:off x="5619750" y="5753448"/>
            <a:ext cx="6329362" cy="1104552"/>
          </a:xfrm>
          <a:prstGeom prst="rect">
            <a:avLst/>
          </a:prstGeom>
        </p:spPr>
      </p:pic>
      <p:pic>
        <p:nvPicPr>
          <p:cNvPr id="6" name="Picture 5">
            <a:extLst>
              <a:ext uri="{FF2B5EF4-FFF2-40B4-BE49-F238E27FC236}">
                <a16:creationId xmlns:a16="http://schemas.microsoft.com/office/drawing/2014/main" id="{BBC3BEF6-98F2-4778-8B71-50732AA6BF39}"/>
              </a:ext>
            </a:extLst>
          </p:cNvPr>
          <p:cNvPicPr>
            <a:picLocks noChangeAspect="1"/>
          </p:cNvPicPr>
          <p:nvPr/>
        </p:nvPicPr>
        <p:blipFill>
          <a:blip r:embed="rId4"/>
          <a:stretch>
            <a:fillRect/>
          </a:stretch>
        </p:blipFill>
        <p:spPr>
          <a:xfrm flipH="1">
            <a:off x="1093127" y="1284286"/>
            <a:ext cx="4526623" cy="4469162"/>
          </a:xfrm>
          <a:prstGeom prst="rect">
            <a:avLst/>
          </a:prstGeom>
        </p:spPr>
      </p:pic>
      <p:sp>
        <p:nvSpPr>
          <p:cNvPr id="12" name="Content Placeholder 2">
            <a:extLst>
              <a:ext uri="{FF2B5EF4-FFF2-40B4-BE49-F238E27FC236}">
                <a16:creationId xmlns:a16="http://schemas.microsoft.com/office/drawing/2014/main" id="{23A1FE3C-63B4-4086-AFA5-989506203806}"/>
              </a:ext>
            </a:extLst>
          </p:cNvPr>
          <p:cNvSpPr>
            <a:spLocks noGrp="1"/>
          </p:cNvSpPr>
          <p:nvPr>
            <p:ph idx="1"/>
          </p:nvPr>
        </p:nvSpPr>
        <p:spPr>
          <a:xfrm>
            <a:off x="6188952" y="1199918"/>
            <a:ext cx="5164847" cy="4539498"/>
          </a:xfrm>
          <a:ln w="12700">
            <a:solidFill>
              <a:schemeClr val="tx1"/>
            </a:solidFill>
          </a:ln>
        </p:spPr>
        <p:txBody>
          <a:bodyPr>
            <a:normAutofit/>
          </a:bodyPr>
          <a:lstStyle/>
          <a:p>
            <a:r>
              <a:rPr lang="en-US" sz="2200" dirty="0"/>
              <a:t>Fabric: 100% Polyester </a:t>
            </a:r>
          </a:p>
          <a:p>
            <a:r>
              <a:rPr lang="en-US" sz="2200" dirty="0"/>
              <a:t>Weight: 4.1oz</a:t>
            </a:r>
          </a:p>
          <a:p>
            <a:r>
              <a:rPr lang="en-US" sz="2200" dirty="0"/>
              <a:t>Self-fabric taped back neck</a:t>
            </a:r>
          </a:p>
          <a:p>
            <a:r>
              <a:rPr lang="en-US" sz="2200" dirty="0"/>
              <a:t>Twin needle stitching detail</a:t>
            </a:r>
          </a:p>
          <a:p>
            <a:r>
              <a:rPr lang="en-US" sz="2200" dirty="0"/>
              <a:t>Inherent stretch fabric properties</a:t>
            </a:r>
          </a:p>
          <a:p>
            <a:r>
              <a:rPr lang="en-US" sz="2200" dirty="0"/>
              <a:t>Tear away labels for easy rebranding </a:t>
            </a:r>
          </a:p>
          <a:p>
            <a:r>
              <a:rPr lang="en-US" sz="2200" dirty="0"/>
              <a:t>Relaxed fit</a:t>
            </a:r>
          </a:p>
          <a:p>
            <a:r>
              <a:rPr lang="en-US" sz="2200" dirty="0"/>
              <a:t>Available in 7 colors</a:t>
            </a:r>
          </a:p>
          <a:p>
            <a:r>
              <a:rPr lang="en-US" sz="2200" dirty="0"/>
              <a:t>Case Quantities: 72 units</a:t>
            </a:r>
          </a:p>
          <a:p>
            <a:r>
              <a:rPr lang="en-US" sz="2200" dirty="0"/>
              <a:t>Sizes: S – 3XL</a:t>
            </a:r>
          </a:p>
          <a:p>
            <a:endParaRPr lang="en-US" sz="2000" dirty="0"/>
          </a:p>
          <a:p>
            <a:endParaRPr lang="en-US" dirty="0"/>
          </a:p>
          <a:p>
            <a:endParaRPr lang="en-US" dirty="0"/>
          </a:p>
          <a:p>
            <a:endParaRPr lang="en-US" dirty="0"/>
          </a:p>
        </p:txBody>
      </p:sp>
      <p:pic>
        <p:nvPicPr>
          <p:cNvPr id="11" name="Picture 10" descr="A close up of a logo&#10;&#10;Description automatically generated">
            <a:extLst>
              <a:ext uri="{FF2B5EF4-FFF2-40B4-BE49-F238E27FC236}">
                <a16:creationId xmlns:a16="http://schemas.microsoft.com/office/drawing/2014/main" id="{E2D6AA3D-5E47-485D-A572-213D5D3494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0800" y="0"/>
            <a:ext cx="1869460" cy="1011828"/>
          </a:xfrm>
          <a:prstGeom prst="rect">
            <a:avLst/>
          </a:prstGeom>
        </p:spPr>
      </p:pic>
      <p:pic>
        <p:nvPicPr>
          <p:cNvPr id="13" name="Picture 12" descr="A close up of a logo&#10;&#10;Description automatically generated">
            <a:extLst>
              <a:ext uri="{FF2B5EF4-FFF2-40B4-BE49-F238E27FC236}">
                <a16:creationId xmlns:a16="http://schemas.microsoft.com/office/drawing/2014/main" id="{8902BCF6-2CB0-4CA0-87FA-B101A4FF8F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389"/>
            <a:ext cx="1869460" cy="1011828"/>
          </a:xfrm>
          <a:prstGeom prst="rect">
            <a:avLst/>
          </a:prstGeom>
        </p:spPr>
      </p:pic>
      <p:cxnSp>
        <p:nvCxnSpPr>
          <p:cNvPr id="15" name="Straight Connector 14">
            <a:extLst>
              <a:ext uri="{FF2B5EF4-FFF2-40B4-BE49-F238E27FC236}">
                <a16:creationId xmlns:a16="http://schemas.microsoft.com/office/drawing/2014/main" id="{6204C39F-7393-47A3-AC23-FD8B49C9CA6C}"/>
              </a:ext>
            </a:extLst>
          </p:cNvPr>
          <p:cNvCxnSpPr/>
          <p:nvPr/>
        </p:nvCxnSpPr>
        <p:spPr>
          <a:xfrm>
            <a:off x="990600" y="1165479"/>
            <a:ext cx="10515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5AF3B4-F715-4571-B23E-7F85D8C155FD}"/>
              </a:ext>
            </a:extLst>
          </p:cNvPr>
          <p:cNvCxnSpPr/>
          <p:nvPr/>
        </p:nvCxnSpPr>
        <p:spPr>
          <a:xfrm>
            <a:off x="1143000" y="1317879"/>
            <a:ext cx="10515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887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11CBE-C879-41D4-8611-59F3AEDC8EDB}"/>
              </a:ext>
            </a:extLst>
          </p:cNvPr>
          <p:cNvSpPr>
            <a:spLocks noGrp="1"/>
          </p:cNvSpPr>
          <p:nvPr>
            <p:ph type="title"/>
          </p:nvPr>
        </p:nvSpPr>
        <p:spPr>
          <a:xfrm>
            <a:off x="838200" y="308854"/>
            <a:ext cx="10515600" cy="774562"/>
          </a:xfrm>
        </p:spPr>
        <p:txBody>
          <a:bodyPr/>
          <a:lstStyle/>
          <a:p>
            <a:pPr algn="ctr"/>
            <a:r>
              <a:rPr lang="en-US" b="1" dirty="0"/>
              <a:t>Style: JCA005 – Ladies S/S Cool T</a:t>
            </a:r>
          </a:p>
        </p:txBody>
      </p:sp>
      <p:cxnSp>
        <p:nvCxnSpPr>
          <p:cNvPr id="5" name="Straight Connector 4">
            <a:extLst>
              <a:ext uri="{FF2B5EF4-FFF2-40B4-BE49-F238E27FC236}">
                <a16:creationId xmlns:a16="http://schemas.microsoft.com/office/drawing/2014/main" id="{EA3D2272-B500-4701-B526-F143FEE8DC9B}"/>
              </a:ext>
            </a:extLst>
          </p:cNvPr>
          <p:cNvCxnSpPr/>
          <p:nvPr/>
        </p:nvCxnSpPr>
        <p:spPr>
          <a:xfrm>
            <a:off x="838200" y="1013079"/>
            <a:ext cx="10515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4050EBC3-8398-4CD7-A152-C49CBEDD4403}"/>
              </a:ext>
            </a:extLst>
          </p:cNvPr>
          <p:cNvPicPr>
            <a:picLocks noChangeAspect="1"/>
          </p:cNvPicPr>
          <p:nvPr/>
        </p:nvPicPr>
        <p:blipFill>
          <a:blip r:embed="rId2"/>
          <a:stretch>
            <a:fillRect/>
          </a:stretch>
        </p:blipFill>
        <p:spPr>
          <a:xfrm>
            <a:off x="6393168" y="5753448"/>
            <a:ext cx="5323343" cy="1091708"/>
          </a:xfrm>
          <a:prstGeom prst="rect">
            <a:avLst/>
          </a:prstGeom>
        </p:spPr>
      </p:pic>
      <p:sp>
        <p:nvSpPr>
          <p:cNvPr id="13" name="TextBox 12">
            <a:extLst>
              <a:ext uri="{FF2B5EF4-FFF2-40B4-BE49-F238E27FC236}">
                <a16:creationId xmlns:a16="http://schemas.microsoft.com/office/drawing/2014/main" id="{A1009F8A-F6F7-4D88-9E48-AB62739FBE77}"/>
              </a:ext>
            </a:extLst>
          </p:cNvPr>
          <p:cNvSpPr txBox="1"/>
          <p:nvPr/>
        </p:nvSpPr>
        <p:spPr>
          <a:xfrm>
            <a:off x="167951" y="5771769"/>
            <a:ext cx="472129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With a feminine fit and non-restrictive design, this is an essential for you activewear wardrobe</a:t>
            </a:r>
          </a:p>
        </p:txBody>
      </p:sp>
      <p:pic>
        <p:nvPicPr>
          <p:cNvPr id="8" name="Picture 7">
            <a:extLst>
              <a:ext uri="{FF2B5EF4-FFF2-40B4-BE49-F238E27FC236}">
                <a16:creationId xmlns:a16="http://schemas.microsoft.com/office/drawing/2014/main" id="{4B77F42A-328E-42CB-912D-FA017521087C}"/>
              </a:ext>
            </a:extLst>
          </p:cNvPr>
          <p:cNvPicPr>
            <a:picLocks noChangeAspect="1"/>
          </p:cNvPicPr>
          <p:nvPr/>
        </p:nvPicPr>
        <p:blipFill>
          <a:blip r:embed="rId3"/>
          <a:stretch>
            <a:fillRect/>
          </a:stretch>
        </p:blipFill>
        <p:spPr>
          <a:xfrm>
            <a:off x="258459" y="1199098"/>
            <a:ext cx="3917737" cy="4433679"/>
          </a:xfrm>
          <a:prstGeom prst="rect">
            <a:avLst/>
          </a:prstGeom>
        </p:spPr>
      </p:pic>
      <p:sp>
        <p:nvSpPr>
          <p:cNvPr id="15" name="Content Placeholder 2">
            <a:extLst>
              <a:ext uri="{FF2B5EF4-FFF2-40B4-BE49-F238E27FC236}">
                <a16:creationId xmlns:a16="http://schemas.microsoft.com/office/drawing/2014/main" id="{12F691A2-AEA7-4DE5-A184-6AD85D28ED0A}"/>
              </a:ext>
            </a:extLst>
          </p:cNvPr>
          <p:cNvSpPr>
            <a:spLocks noGrp="1"/>
          </p:cNvSpPr>
          <p:nvPr>
            <p:ph idx="1"/>
          </p:nvPr>
        </p:nvSpPr>
        <p:spPr>
          <a:xfrm>
            <a:off x="6393169" y="1204609"/>
            <a:ext cx="5146559" cy="4548839"/>
          </a:xfrm>
          <a:ln w="12700">
            <a:solidFill>
              <a:schemeClr val="tx1"/>
            </a:solidFill>
          </a:ln>
        </p:spPr>
        <p:txBody>
          <a:bodyPr>
            <a:normAutofit lnSpcReduction="10000"/>
          </a:bodyPr>
          <a:lstStyle/>
          <a:p>
            <a:r>
              <a:rPr lang="en-US" sz="2200" dirty="0"/>
              <a:t>Fabric: 100% Polyester </a:t>
            </a:r>
          </a:p>
          <a:p>
            <a:r>
              <a:rPr lang="en-US" sz="2200" dirty="0"/>
              <a:t>Weight: 4.1oz</a:t>
            </a:r>
          </a:p>
          <a:p>
            <a:r>
              <a:rPr lang="en-US" sz="2200" dirty="0"/>
              <a:t>Self-fabric taped back neck</a:t>
            </a:r>
          </a:p>
          <a:p>
            <a:r>
              <a:rPr lang="en-US" sz="2200" dirty="0"/>
              <a:t>Twin needle stitching detail</a:t>
            </a:r>
          </a:p>
          <a:p>
            <a:r>
              <a:rPr lang="en-US" sz="2200" dirty="0"/>
              <a:t>Inherent wicking &amp; stretch fabric properties</a:t>
            </a:r>
          </a:p>
          <a:p>
            <a:r>
              <a:rPr lang="en-US" sz="2200" dirty="0"/>
              <a:t>Tear away labels for easy rebranding </a:t>
            </a:r>
          </a:p>
          <a:p>
            <a:r>
              <a:rPr lang="en-US" sz="2200" dirty="0"/>
              <a:t>Relaxed fit</a:t>
            </a:r>
          </a:p>
          <a:p>
            <a:r>
              <a:rPr lang="en-US" sz="2200" dirty="0"/>
              <a:t>Available in 9 colors</a:t>
            </a:r>
          </a:p>
          <a:p>
            <a:r>
              <a:rPr lang="en-US" sz="2200" dirty="0"/>
              <a:t>Case Quantities: 72 units</a:t>
            </a:r>
          </a:p>
          <a:p>
            <a:r>
              <a:rPr lang="en-US" sz="2200" dirty="0"/>
              <a:t>Sizes: XS – 2XL</a:t>
            </a:r>
          </a:p>
          <a:p>
            <a:pPr marL="0" indent="0">
              <a:buNone/>
            </a:pPr>
            <a:endParaRPr lang="en-US" sz="2200" dirty="0"/>
          </a:p>
          <a:p>
            <a:endParaRPr lang="en-US" dirty="0"/>
          </a:p>
          <a:p>
            <a:endParaRPr lang="en-US" dirty="0"/>
          </a:p>
          <a:p>
            <a:endParaRPr lang="en-US" dirty="0"/>
          </a:p>
        </p:txBody>
      </p:sp>
      <p:pic>
        <p:nvPicPr>
          <p:cNvPr id="12" name="Picture 11" descr="A close up of a logo&#10;&#10;Description automatically generated">
            <a:extLst>
              <a:ext uri="{FF2B5EF4-FFF2-40B4-BE49-F238E27FC236}">
                <a16:creationId xmlns:a16="http://schemas.microsoft.com/office/drawing/2014/main" id="{74F04245-C13D-416E-B080-658CEA04D2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50" y="30210"/>
            <a:ext cx="1790432" cy="914400"/>
          </a:xfrm>
          <a:prstGeom prst="rect">
            <a:avLst/>
          </a:prstGeom>
        </p:spPr>
      </p:pic>
      <p:pic>
        <p:nvPicPr>
          <p:cNvPr id="16" name="Picture 15" descr="A close up of a logo&#10;&#10;Description automatically generated">
            <a:extLst>
              <a:ext uri="{FF2B5EF4-FFF2-40B4-BE49-F238E27FC236}">
                <a16:creationId xmlns:a16="http://schemas.microsoft.com/office/drawing/2014/main" id="{5DF6EDE7-985F-4B99-BE7B-61CD92EDBF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4718" y="-17003"/>
            <a:ext cx="1790432" cy="914400"/>
          </a:xfrm>
          <a:prstGeom prst="rect">
            <a:avLst/>
          </a:prstGeom>
        </p:spPr>
      </p:pic>
      <p:pic>
        <p:nvPicPr>
          <p:cNvPr id="3" name="Picture 2">
            <a:extLst>
              <a:ext uri="{FF2B5EF4-FFF2-40B4-BE49-F238E27FC236}">
                <a16:creationId xmlns:a16="http://schemas.microsoft.com/office/drawing/2014/main" id="{4B8DD4B6-674F-46A0-8F4E-3D114608E17B}"/>
              </a:ext>
            </a:extLst>
          </p:cNvPr>
          <p:cNvPicPr>
            <a:picLocks noChangeAspect="1"/>
          </p:cNvPicPr>
          <p:nvPr/>
        </p:nvPicPr>
        <p:blipFill>
          <a:blip r:embed="rId5"/>
          <a:stretch>
            <a:fillRect/>
          </a:stretch>
        </p:blipFill>
        <p:spPr>
          <a:xfrm>
            <a:off x="4473365" y="4301963"/>
            <a:ext cx="1622635" cy="717656"/>
          </a:xfrm>
          <a:prstGeom prst="rect">
            <a:avLst/>
          </a:prstGeom>
        </p:spPr>
      </p:pic>
      <p:sp>
        <p:nvSpPr>
          <p:cNvPr id="4" name="TextBox 3">
            <a:extLst>
              <a:ext uri="{FF2B5EF4-FFF2-40B4-BE49-F238E27FC236}">
                <a16:creationId xmlns:a16="http://schemas.microsoft.com/office/drawing/2014/main" id="{4255CBF4-5160-45FA-9A4F-AF6EA4FA5AE5}"/>
              </a:ext>
            </a:extLst>
          </p:cNvPr>
          <p:cNvSpPr txBox="1"/>
          <p:nvPr/>
        </p:nvSpPr>
        <p:spPr>
          <a:xfrm>
            <a:off x="4264588" y="1254343"/>
            <a:ext cx="1951798" cy="769441"/>
          </a:xfrm>
          <a:prstGeom prst="rect">
            <a:avLst/>
          </a:prstGeom>
          <a:noFill/>
          <a:ln>
            <a:solidFill>
              <a:schemeClr val="tx1"/>
            </a:solidFill>
          </a:ln>
        </p:spPr>
        <p:txBody>
          <a:bodyPr wrap="square" rtlCol="0">
            <a:spAutoFit/>
          </a:bodyPr>
          <a:lstStyle/>
          <a:p>
            <a:pPr algn="ctr"/>
            <a:r>
              <a:rPr lang="en-US" sz="2200" b="1" dirty="0"/>
              <a:t>New Color </a:t>
            </a:r>
            <a:br>
              <a:rPr lang="en-US" sz="2200" b="1" dirty="0"/>
            </a:br>
            <a:r>
              <a:rPr lang="en-US" sz="2200" b="1" dirty="0"/>
              <a:t>Add for 2020</a:t>
            </a:r>
          </a:p>
        </p:txBody>
      </p:sp>
      <p:sp>
        <p:nvSpPr>
          <p:cNvPr id="17" name="TextBox 16">
            <a:extLst>
              <a:ext uri="{FF2B5EF4-FFF2-40B4-BE49-F238E27FC236}">
                <a16:creationId xmlns:a16="http://schemas.microsoft.com/office/drawing/2014/main" id="{3614BE65-590F-4C3B-A735-FD244A8063E1}"/>
              </a:ext>
            </a:extLst>
          </p:cNvPr>
          <p:cNvSpPr txBox="1"/>
          <p:nvPr/>
        </p:nvSpPr>
        <p:spPr>
          <a:xfrm>
            <a:off x="4502671" y="5353338"/>
            <a:ext cx="1593329" cy="400110"/>
          </a:xfrm>
          <a:prstGeom prst="rect">
            <a:avLst/>
          </a:prstGeom>
          <a:noFill/>
          <a:ln>
            <a:solidFill>
              <a:schemeClr val="tx1"/>
            </a:solidFill>
          </a:ln>
        </p:spPr>
        <p:txBody>
          <a:bodyPr wrap="square" rtlCol="0">
            <a:spAutoFit/>
          </a:bodyPr>
          <a:lstStyle/>
          <a:p>
            <a:pPr algn="ctr"/>
            <a:r>
              <a:rPr lang="en-US" sz="2000" b="1" dirty="0"/>
              <a:t>Kelly Green</a:t>
            </a:r>
          </a:p>
        </p:txBody>
      </p:sp>
    </p:spTree>
    <p:extLst>
      <p:ext uri="{BB962C8B-B14F-4D97-AF65-F5344CB8AC3E}">
        <p14:creationId xmlns:p14="http://schemas.microsoft.com/office/powerpoint/2010/main" val="3805880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11CBE-C879-41D4-8611-59F3AEDC8EDB}"/>
              </a:ext>
            </a:extLst>
          </p:cNvPr>
          <p:cNvSpPr>
            <a:spLocks noGrp="1"/>
          </p:cNvSpPr>
          <p:nvPr>
            <p:ph type="title"/>
          </p:nvPr>
        </p:nvSpPr>
        <p:spPr>
          <a:xfrm>
            <a:off x="838200" y="90193"/>
            <a:ext cx="10515600" cy="774562"/>
          </a:xfrm>
        </p:spPr>
        <p:txBody>
          <a:bodyPr>
            <a:normAutofit/>
          </a:bodyPr>
          <a:lstStyle/>
          <a:p>
            <a:pPr algn="ctr"/>
            <a:r>
              <a:rPr lang="en-US" sz="4000" dirty="0"/>
              <a:t>Style: JCA 003 – Contrast S/S Cool T</a:t>
            </a:r>
          </a:p>
        </p:txBody>
      </p:sp>
      <p:sp>
        <p:nvSpPr>
          <p:cNvPr id="3" name="Content Placeholder 2">
            <a:extLst>
              <a:ext uri="{FF2B5EF4-FFF2-40B4-BE49-F238E27FC236}">
                <a16:creationId xmlns:a16="http://schemas.microsoft.com/office/drawing/2014/main" id="{45B577BC-BC5F-4C7C-B084-591ADF4ABFC9}"/>
              </a:ext>
            </a:extLst>
          </p:cNvPr>
          <p:cNvSpPr>
            <a:spLocks noGrp="1"/>
          </p:cNvSpPr>
          <p:nvPr>
            <p:ph idx="1"/>
          </p:nvPr>
        </p:nvSpPr>
        <p:spPr>
          <a:xfrm>
            <a:off x="6096000" y="1051222"/>
            <a:ext cx="5740569" cy="4723363"/>
          </a:xfrm>
          <a:ln w="12700">
            <a:solidFill>
              <a:schemeClr val="tx1"/>
            </a:solidFill>
          </a:ln>
        </p:spPr>
        <p:txBody>
          <a:bodyPr>
            <a:normAutofit/>
          </a:bodyPr>
          <a:lstStyle/>
          <a:p>
            <a:r>
              <a:rPr lang="en-US" sz="2400" dirty="0"/>
              <a:t>Fabric: 100% Polyester </a:t>
            </a:r>
          </a:p>
          <a:p>
            <a:r>
              <a:rPr lang="en-US" sz="2400" dirty="0"/>
              <a:t>Weight: 4.1oz</a:t>
            </a:r>
          </a:p>
          <a:p>
            <a:r>
              <a:rPr lang="en-US" sz="2400" dirty="0"/>
              <a:t>Self-fabric taped back neck</a:t>
            </a:r>
          </a:p>
          <a:p>
            <a:r>
              <a:rPr lang="en-US" sz="2400" dirty="0"/>
              <a:t>Twin needle stitching detail</a:t>
            </a:r>
          </a:p>
          <a:p>
            <a:r>
              <a:rPr lang="en-US" sz="2400" dirty="0"/>
              <a:t>Inherent stretch fabric properties</a:t>
            </a:r>
          </a:p>
          <a:p>
            <a:r>
              <a:rPr lang="en-US" sz="2400" dirty="0"/>
              <a:t>Tear away labels for easy rebranding </a:t>
            </a:r>
          </a:p>
          <a:p>
            <a:r>
              <a:rPr lang="en-US" sz="2400" dirty="0"/>
              <a:t>Relaxed fit</a:t>
            </a:r>
          </a:p>
          <a:p>
            <a:r>
              <a:rPr lang="en-US" sz="2400" dirty="0"/>
              <a:t>Available in 4 colors</a:t>
            </a:r>
          </a:p>
          <a:p>
            <a:r>
              <a:rPr lang="en-US" sz="2400" dirty="0"/>
              <a:t>Case Quantities: 72 units</a:t>
            </a:r>
          </a:p>
          <a:p>
            <a:r>
              <a:rPr lang="en-US" sz="2400" dirty="0"/>
              <a:t>Sizes: S – 3XL </a:t>
            </a:r>
          </a:p>
          <a:p>
            <a:endParaRPr lang="en-US" dirty="0"/>
          </a:p>
          <a:p>
            <a:endParaRPr lang="en-US" dirty="0"/>
          </a:p>
          <a:p>
            <a:endParaRPr lang="en-US" dirty="0"/>
          </a:p>
        </p:txBody>
      </p:sp>
      <p:cxnSp>
        <p:nvCxnSpPr>
          <p:cNvPr id="5" name="Straight Connector 4">
            <a:extLst>
              <a:ext uri="{FF2B5EF4-FFF2-40B4-BE49-F238E27FC236}">
                <a16:creationId xmlns:a16="http://schemas.microsoft.com/office/drawing/2014/main" id="{EA3D2272-B500-4701-B526-F143FEE8DC9B}"/>
              </a:ext>
            </a:extLst>
          </p:cNvPr>
          <p:cNvCxnSpPr/>
          <p:nvPr/>
        </p:nvCxnSpPr>
        <p:spPr>
          <a:xfrm>
            <a:off x="838200" y="809146"/>
            <a:ext cx="10515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618185D-8E46-46CE-9C66-CC452EA07051}"/>
              </a:ext>
            </a:extLst>
          </p:cNvPr>
          <p:cNvSpPr txBox="1"/>
          <p:nvPr/>
        </p:nvSpPr>
        <p:spPr>
          <a:xfrm>
            <a:off x="2092732" y="5862963"/>
            <a:ext cx="363415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contrast color is a great product for team sports, with raglan sleeves to create a full range of motion.</a:t>
            </a:r>
          </a:p>
        </p:txBody>
      </p:sp>
      <p:pic>
        <p:nvPicPr>
          <p:cNvPr id="20" name="Picture 19">
            <a:extLst>
              <a:ext uri="{FF2B5EF4-FFF2-40B4-BE49-F238E27FC236}">
                <a16:creationId xmlns:a16="http://schemas.microsoft.com/office/drawing/2014/main" id="{6189BF48-592B-4DB5-BFD2-C9FCAF8A4803}"/>
              </a:ext>
            </a:extLst>
          </p:cNvPr>
          <p:cNvPicPr>
            <a:picLocks noChangeAspect="1"/>
          </p:cNvPicPr>
          <p:nvPr/>
        </p:nvPicPr>
        <p:blipFill>
          <a:blip r:embed="rId2"/>
          <a:stretch>
            <a:fillRect/>
          </a:stretch>
        </p:blipFill>
        <p:spPr>
          <a:xfrm>
            <a:off x="73432" y="5843882"/>
            <a:ext cx="2019300" cy="923925"/>
          </a:xfrm>
          <a:prstGeom prst="rect">
            <a:avLst/>
          </a:prstGeom>
        </p:spPr>
      </p:pic>
      <p:pic>
        <p:nvPicPr>
          <p:cNvPr id="21" name="Picture 20">
            <a:extLst>
              <a:ext uri="{FF2B5EF4-FFF2-40B4-BE49-F238E27FC236}">
                <a16:creationId xmlns:a16="http://schemas.microsoft.com/office/drawing/2014/main" id="{4050EBC3-8398-4CD7-A152-C49CBEDD4403}"/>
              </a:ext>
            </a:extLst>
          </p:cNvPr>
          <p:cNvPicPr>
            <a:picLocks noChangeAspect="1"/>
          </p:cNvPicPr>
          <p:nvPr/>
        </p:nvPicPr>
        <p:blipFill>
          <a:blip r:embed="rId3"/>
          <a:stretch>
            <a:fillRect/>
          </a:stretch>
        </p:blipFill>
        <p:spPr>
          <a:xfrm>
            <a:off x="6096000" y="6027003"/>
            <a:ext cx="5740569" cy="830997"/>
          </a:xfrm>
          <a:prstGeom prst="rect">
            <a:avLst/>
          </a:prstGeom>
        </p:spPr>
      </p:pic>
      <p:pic>
        <p:nvPicPr>
          <p:cNvPr id="25" name="Picture 24">
            <a:extLst>
              <a:ext uri="{FF2B5EF4-FFF2-40B4-BE49-F238E27FC236}">
                <a16:creationId xmlns:a16="http://schemas.microsoft.com/office/drawing/2014/main" id="{6DAF850A-4F6A-482F-875E-48A92CB233AC}"/>
              </a:ext>
            </a:extLst>
          </p:cNvPr>
          <p:cNvPicPr>
            <a:picLocks noChangeAspect="1"/>
          </p:cNvPicPr>
          <p:nvPr/>
        </p:nvPicPr>
        <p:blipFill>
          <a:blip r:embed="rId4"/>
          <a:stretch>
            <a:fillRect/>
          </a:stretch>
        </p:blipFill>
        <p:spPr>
          <a:xfrm>
            <a:off x="232178" y="3417833"/>
            <a:ext cx="2317096" cy="2356752"/>
          </a:xfrm>
          <a:prstGeom prst="rect">
            <a:avLst/>
          </a:prstGeom>
        </p:spPr>
      </p:pic>
      <p:pic>
        <p:nvPicPr>
          <p:cNvPr id="26" name="Picture 25">
            <a:extLst>
              <a:ext uri="{FF2B5EF4-FFF2-40B4-BE49-F238E27FC236}">
                <a16:creationId xmlns:a16="http://schemas.microsoft.com/office/drawing/2014/main" id="{DCE211AF-EC5A-4695-AD16-96F27640AD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184" y="1051222"/>
            <a:ext cx="3387702" cy="4723363"/>
          </a:xfrm>
          <a:prstGeom prst="rect">
            <a:avLst/>
          </a:prstGeom>
        </p:spPr>
      </p:pic>
      <p:pic>
        <p:nvPicPr>
          <p:cNvPr id="27" name="Picture 26">
            <a:extLst>
              <a:ext uri="{FF2B5EF4-FFF2-40B4-BE49-F238E27FC236}">
                <a16:creationId xmlns:a16="http://schemas.microsoft.com/office/drawing/2014/main" id="{89BC85EC-9769-4566-BEF6-1B0E37723733}"/>
              </a:ext>
            </a:extLst>
          </p:cNvPr>
          <p:cNvPicPr>
            <a:picLocks noChangeAspect="1"/>
          </p:cNvPicPr>
          <p:nvPr/>
        </p:nvPicPr>
        <p:blipFill>
          <a:blip r:embed="rId6"/>
          <a:stretch>
            <a:fillRect/>
          </a:stretch>
        </p:blipFill>
        <p:spPr>
          <a:xfrm>
            <a:off x="232178" y="1051222"/>
            <a:ext cx="2317096" cy="2376868"/>
          </a:xfrm>
          <a:prstGeom prst="rect">
            <a:avLst/>
          </a:prstGeom>
        </p:spPr>
      </p:pic>
      <p:pic>
        <p:nvPicPr>
          <p:cNvPr id="14" name="Picture 13" descr="A close up of a logo&#10;&#10;Description automatically generated">
            <a:extLst>
              <a:ext uri="{FF2B5EF4-FFF2-40B4-BE49-F238E27FC236}">
                <a16:creationId xmlns:a16="http://schemas.microsoft.com/office/drawing/2014/main" id="{73833ED5-6354-4F4D-AFC9-CEFB8FC9AF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150" y="30210"/>
            <a:ext cx="1790432" cy="914400"/>
          </a:xfrm>
          <a:prstGeom prst="rect">
            <a:avLst/>
          </a:prstGeom>
        </p:spPr>
      </p:pic>
      <p:pic>
        <p:nvPicPr>
          <p:cNvPr id="15" name="Picture 14" descr="A close up of a logo&#10;&#10;Description automatically generated">
            <a:extLst>
              <a:ext uri="{FF2B5EF4-FFF2-40B4-BE49-F238E27FC236}">
                <a16:creationId xmlns:a16="http://schemas.microsoft.com/office/drawing/2014/main" id="{F322DD24-6B5C-4EF4-97F9-C29529E037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24718" y="-17003"/>
            <a:ext cx="1790432" cy="914400"/>
          </a:xfrm>
          <a:prstGeom prst="rect">
            <a:avLst/>
          </a:prstGeom>
        </p:spPr>
      </p:pic>
    </p:spTree>
    <p:extLst>
      <p:ext uri="{BB962C8B-B14F-4D97-AF65-F5344CB8AC3E}">
        <p14:creationId xmlns:p14="http://schemas.microsoft.com/office/powerpoint/2010/main" val="2588491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11CBE-C879-41D4-8611-59F3AEDC8EDB}"/>
              </a:ext>
            </a:extLst>
          </p:cNvPr>
          <p:cNvSpPr>
            <a:spLocks noGrp="1"/>
          </p:cNvSpPr>
          <p:nvPr>
            <p:ph type="title"/>
          </p:nvPr>
        </p:nvSpPr>
        <p:spPr>
          <a:xfrm>
            <a:off x="838200" y="308854"/>
            <a:ext cx="10515600" cy="774562"/>
          </a:xfrm>
        </p:spPr>
        <p:txBody>
          <a:bodyPr/>
          <a:lstStyle/>
          <a:p>
            <a:pPr algn="ctr"/>
            <a:r>
              <a:rPr lang="en-US" b="1" dirty="0"/>
              <a:t>Style: JCA037 – Cool Cowl Neck</a:t>
            </a:r>
          </a:p>
        </p:txBody>
      </p:sp>
      <p:cxnSp>
        <p:nvCxnSpPr>
          <p:cNvPr id="5" name="Straight Connector 4">
            <a:extLst>
              <a:ext uri="{FF2B5EF4-FFF2-40B4-BE49-F238E27FC236}">
                <a16:creationId xmlns:a16="http://schemas.microsoft.com/office/drawing/2014/main" id="{EA3D2272-B500-4701-B526-F143FEE8DC9B}"/>
              </a:ext>
            </a:extLst>
          </p:cNvPr>
          <p:cNvCxnSpPr/>
          <p:nvPr/>
        </p:nvCxnSpPr>
        <p:spPr>
          <a:xfrm>
            <a:off x="838200" y="1013079"/>
            <a:ext cx="10515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0E6E698-9066-41E8-BA2F-4A0B036769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86" y="1284286"/>
            <a:ext cx="3267152" cy="4440073"/>
          </a:xfrm>
          <a:prstGeom prst="rect">
            <a:avLst/>
          </a:prstGeom>
        </p:spPr>
      </p:pic>
      <p:pic>
        <p:nvPicPr>
          <p:cNvPr id="15" name="Picture 14">
            <a:extLst>
              <a:ext uri="{FF2B5EF4-FFF2-40B4-BE49-F238E27FC236}">
                <a16:creationId xmlns:a16="http://schemas.microsoft.com/office/drawing/2014/main" id="{28851E8E-CF51-47EB-B95F-128A81CD78BC}"/>
              </a:ext>
            </a:extLst>
          </p:cNvPr>
          <p:cNvPicPr>
            <a:picLocks noChangeAspect="1"/>
          </p:cNvPicPr>
          <p:nvPr/>
        </p:nvPicPr>
        <p:blipFill>
          <a:blip r:embed="rId3"/>
          <a:stretch>
            <a:fillRect/>
          </a:stretch>
        </p:blipFill>
        <p:spPr>
          <a:xfrm>
            <a:off x="3158841" y="1290235"/>
            <a:ext cx="3461415" cy="4446281"/>
          </a:xfrm>
          <a:prstGeom prst="rect">
            <a:avLst/>
          </a:prstGeom>
        </p:spPr>
      </p:pic>
      <p:sp>
        <p:nvSpPr>
          <p:cNvPr id="9" name="TextBox 8">
            <a:extLst>
              <a:ext uri="{FF2B5EF4-FFF2-40B4-BE49-F238E27FC236}">
                <a16:creationId xmlns:a16="http://schemas.microsoft.com/office/drawing/2014/main" id="{5D523995-392F-426C-96DE-0E13A4BF1424}"/>
              </a:ext>
            </a:extLst>
          </p:cNvPr>
          <p:cNvSpPr txBox="1"/>
          <p:nvPr/>
        </p:nvSpPr>
        <p:spPr>
          <a:xfrm>
            <a:off x="111740" y="6490691"/>
            <a:ext cx="130259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Black Slate</a:t>
            </a:r>
          </a:p>
        </p:txBody>
      </p:sp>
      <p:sp>
        <p:nvSpPr>
          <p:cNvPr id="24" name="TextBox 23">
            <a:extLst>
              <a:ext uri="{FF2B5EF4-FFF2-40B4-BE49-F238E27FC236}">
                <a16:creationId xmlns:a16="http://schemas.microsoft.com/office/drawing/2014/main" id="{76035EB4-DCB8-4E92-8592-9177319769BC}"/>
              </a:ext>
            </a:extLst>
          </p:cNvPr>
          <p:cNvSpPr txBox="1"/>
          <p:nvPr/>
        </p:nvSpPr>
        <p:spPr>
          <a:xfrm>
            <a:off x="1641429" y="6491664"/>
            <a:ext cx="7480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Navy</a:t>
            </a:r>
          </a:p>
        </p:txBody>
      </p:sp>
      <p:sp>
        <p:nvSpPr>
          <p:cNvPr id="25" name="TextBox 24">
            <a:extLst>
              <a:ext uri="{FF2B5EF4-FFF2-40B4-BE49-F238E27FC236}">
                <a16:creationId xmlns:a16="http://schemas.microsoft.com/office/drawing/2014/main" id="{9240A5D8-AF7F-46C0-AB09-0D1AB54B61EE}"/>
              </a:ext>
            </a:extLst>
          </p:cNvPr>
          <p:cNvSpPr txBox="1"/>
          <p:nvPr/>
        </p:nvSpPr>
        <p:spPr>
          <a:xfrm>
            <a:off x="2834173" y="6481206"/>
            <a:ext cx="95126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Royal</a:t>
            </a:r>
          </a:p>
        </p:txBody>
      </p:sp>
      <p:sp>
        <p:nvSpPr>
          <p:cNvPr id="26" name="TextBox 25">
            <a:extLst>
              <a:ext uri="{FF2B5EF4-FFF2-40B4-BE49-F238E27FC236}">
                <a16:creationId xmlns:a16="http://schemas.microsoft.com/office/drawing/2014/main" id="{EFBEB321-8A33-42DD-9925-2F6DFE5B9622}"/>
              </a:ext>
            </a:extLst>
          </p:cNvPr>
          <p:cNvSpPr txBox="1"/>
          <p:nvPr/>
        </p:nvSpPr>
        <p:spPr>
          <a:xfrm>
            <a:off x="4193524" y="6473952"/>
            <a:ext cx="6862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Grey</a:t>
            </a:r>
          </a:p>
        </p:txBody>
      </p:sp>
      <p:pic>
        <p:nvPicPr>
          <p:cNvPr id="20" name="Picture 19">
            <a:extLst>
              <a:ext uri="{FF2B5EF4-FFF2-40B4-BE49-F238E27FC236}">
                <a16:creationId xmlns:a16="http://schemas.microsoft.com/office/drawing/2014/main" id="{CDCC5911-FC4E-4ED2-BD9E-CBA5229ADCFC}"/>
              </a:ext>
            </a:extLst>
          </p:cNvPr>
          <p:cNvPicPr>
            <a:picLocks noChangeAspect="1"/>
          </p:cNvPicPr>
          <p:nvPr/>
        </p:nvPicPr>
        <p:blipFill>
          <a:blip r:embed="rId4"/>
          <a:stretch>
            <a:fillRect/>
          </a:stretch>
        </p:blipFill>
        <p:spPr>
          <a:xfrm>
            <a:off x="6733668" y="5800088"/>
            <a:ext cx="4886832" cy="1057912"/>
          </a:xfrm>
          <a:prstGeom prst="rect">
            <a:avLst/>
          </a:prstGeom>
        </p:spPr>
      </p:pic>
      <p:sp>
        <p:nvSpPr>
          <p:cNvPr id="28" name="TextBox 27">
            <a:extLst>
              <a:ext uri="{FF2B5EF4-FFF2-40B4-BE49-F238E27FC236}">
                <a16:creationId xmlns:a16="http://schemas.microsoft.com/office/drawing/2014/main" id="{4DD69EFA-347A-4B99-AE04-7AB0ADC0DB4F}"/>
              </a:ext>
            </a:extLst>
          </p:cNvPr>
          <p:cNvSpPr txBox="1"/>
          <p:nvPr/>
        </p:nvSpPr>
        <p:spPr>
          <a:xfrm>
            <a:off x="5373629" y="6474244"/>
            <a:ext cx="802062" cy="3690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Red</a:t>
            </a:r>
          </a:p>
        </p:txBody>
      </p:sp>
      <p:sp>
        <p:nvSpPr>
          <p:cNvPr id="29" name="Content Placeholder 2">
            <a:extLst>
              <a:ext uri="{FF2B5EF4-FFF2-40B4-BE49-F238E27FC236}">
                <a16:creationId xmlns:a16="http://schemas.microsoft.com/office/drawing/2014/main" id="{00CD0268-9CC1-4CAB-87E8-AB2E8DE6AA2F}"/>
              </a:ext>
            </a:extLst>
          </p:cNvPr>
          <p:cNvSpPr>
            <a:spLocks noGrp="1"/>
          </p:cNvSpPr>
          <p:nvPr>
            <p:ph idx="1"/>
          </p:nvPr>
        </p:nvSpPr>
        <p:spPr>
          <a:xfrm>
            <a:off x="6620256" y="1284286"/>
            <a:ext cx="5293236" cy="4469162"/>
          </a:xfrm>
          <a:ln w="12700">
            <a:solidFill>
              <a:schemeClr val="tx1"/>
            </a:solidFill>
          </a:ln>
        </p:spPr>
        <p:txBody>
          <a:bodyPr>
            <a:normAutofit/>
          </a:bodyPr>
          <a:lstStyle/>
          <a:p>
            <a:r>
              <a:rPr lang="en-US" sz="2000" dirty="0"/>
              <a:t>Fabric: 92% Polyester/8% Spandex </a:t>
            </a:r>
          </a:p>
          <a:p>
            <a:r>
              <a:rPr lang="en-US" sz="2000" dirty="0"/>
              <a:t>Weight: 6.2oz</a:t>
            </a:r>
          </a:p>
          <a:p>
            <a:r>
              <a:rPr lang="en-US" sz="2000" dirty="0"/>
              <a:t>Flat-lock stitching detail</a:t>
            </a:r>
          </a:p>
          <a:p>
            <a:r>
              <a:rPr lang="en-US" sz="2000" dirty="0"/>
              <a:t>Reflective elements on hood and back neck</a:t>
            </a:r>
          </a:p>
          <a:p>
            <a:r>
              <a:rPr lang="en-US" sz="2000" dirty="0"/>
              <a:t>Inherent stretch fabric properties</a:t>
            </a:r>
          </a:p>
          <a:p>
            <a:r>
              <a:rPr lang="en-US" sz="2000" dirty="0"/>
              <a:t>Raglan sleeve design with thumb-hole openings</a:t>
            </a:r>
          </a:p>
          <a:p>
            <a:r>
              <a:rPr lang="en-US" sz="2000" dirty="0"/>
              <a:t>Easy tear-away labels for easy rebranding </a:t>
            </a:r>
          </a:p>
          <a:p>
            <a:r>
              <a:rPr lang="en-US" sz="2000" dirty="0"/>
              <a:t>Available in 5 colors</a:t>
            </a:r>
          </a:p>
          <a:p>
            <a:r>
              <a:rPr lang="en-US" sz="2000" dirty="0"/>
              <a:t>Case Quantities: 24 units</a:t>
            </a:r>
          </a:p>
          <a:p>
            <a:r>
              <a:rPr lang="en-US" sz="2000" dirty="0"/>
              <a:t>Sizes: S – 3XL</a:t>
            </a:r>
          </a:p>
          <a:p>
            <a:pPr marL="0" indent="0">
              <a:buNone/>
            </a:pPr>
            <a:endParaRPr lang="en-US" sz="2000" dirty="0"/>
          </a:p>
          <a:p>
            <a:pPr marL="0" indent="0">
              <a:buNone/>
            </a:pPr>
            <a:endParaRPr lang="en-US" dirty="0"/>
          </a:p>
          <a:p>
            <a:endParaRPr lang="en-US" dirty="0"/>
          </a:p>
        </p:txBody>
      </p:sp>
      <p:pic>
        <p:nvPicPr>
          <p:cNvPr id="30" name="Picture 29">
            <a:extLst>
              <a:ext uri="{FF2B5EF4-FFF2-40B4-BE49-F238E27FC236}">
                <a16:creationId xmlns:a16="http://schemas.microsoft.com/office/drawing/2014/main" id="{8BF6B90B-AF56-44F3-84CE-D513F8A746AB}"/>
              </a:ext>
            </a:extLst>
          </p:cNvPr>
          <p:cNvPicPr>
            <a:picLocks noChangeAspect="1"/>
          </p:cNvPicPr>
          <p:nvPr/>
        </p:nvPicPr>
        <p:blipFill rotWithShape="1">
          <a:blip r:embed="rId5"/>
          <a:srcRect l="16010" t="11041" r="14304" b="29167"/>
          <a:stretch/>
        </p:blipFill>
        <p:spPr>
          <a:xfrm>
            <a:off x="330673" y="5800088"/>
            <a:ext cx="955678" cy="690603"/>
          </a:xfrm>
          <a:prstGeom prst="rect">
            <a:avLst/>
          </a:prstGeom>
        </p:spPr>
      </p:pic>
      <p:pic>
        <p:nvPicPr>
          <p:cNvPr id="31" name="Picture 30">
            <a:extLst>
              <a:ext uri="{FF2B5EF4-FFF2-40B4-BE49-F238E27FC236}">
                <a16:creationId xmlns:a16="http://schemas.microsoft.com/office/drawing/2014/main" id="{359B1328-9F55-457B-A5B0-9E69A7836281}"/>
              </a:ext>
            </a:extLst>
          </p:cNvPr>
          <p:cNvPicPr>
            <a:picLocks noChangeAspect="1"/>
          </p:cNvPicPr>
          <p:nvPr/>
        </p:nvPicPr>
        <p:blipFill rotWithShape="1">
          <a:blip r:embed="rId6"/>
          <a:srcRect l="6861" t="17490" r="10795" b="25562"/>
          <a:stretch/>
        </p:blipFill>
        <p:spPr>
          <a:xfrm>
            <a:off x="1649896" y="5773640"/>
            <a:ext cx="955679" cy="731520"/>
          </a:xfrm>
          <a:prstGeom prst="rect">
            <a:avLst/>
          </a:prstGeom>
        </p:spPr>
      </p:pic>
      <p:pic>
        <p:nvPicPr>
          <p:cNvPr id="33" name="Picture 32">
            <a:extLst>
              <a:ext uri="{FF2B5EF4-FFF2-40B4-BE49-F238E27FC236}">
                <a16:creationId xmlns:a16="http://schemas.microsoft.com/office/drawing/2014/main" id="{EABE9D28-E5D7-4053-867E-34ED4DD75F8F}"/>
              </a:ext>
            </a:extLst>
          </p:cNvPr>
          <p:cNvPicPr>
            <a:picLocks noChangeAspect="1"/>
          </p:cNvPicPr>
          <p:nvPr/>
        </p:nvPicPr>
        <p:blipFill rotWithShape="1">
          <a:blip r:embed="rId7"/>
          <a:srcRect l="13284" t="12616" r="21246" b="34020"/>
          <a:stretch/>
        </p:blipFill>
        <p:spPr>
          <a:xfrm>
            <a:off x="5312486" y="5769628"/>
            <a:ext cx="951261" cy="731520"/>
          </a:xfrm>
          <a:prstGeom prst="rect">
            <a:avLst/>
          </a:prstGeom>
        </p:spPr>
      </p:pic>
      <p:pic>
        <p:nvPicPr>
          <p:cNvPr id="34" name="Picture 33">
            <a:extLst>
              <a:ext uri="{FF2B5EF4-FFF2-40B4-BE49-F238E27FC236}">
                <a16:creationId xmlns:a16="http://schemas.microsoft.com/office/drawing/2014/main" id="{78BF10A0-3749-4201-A062-1FBA6C9B40E4}"/>
              </a:ext>
            </a:extLst>
          </p:cNvPr>
          <p:cNvPicPr>
            <a:picLocks noChangeAspect="1"/>
          </p:cNvPicPr>
          <p:nvPr/>
        </p:nvPicPr>
        <p:blipFill rotWithShape="1">
          <a:blip r:embed="rId8"/>
          <a:srcRect l="18029" t="14237" r="18744" b="29303"/>
          <a:stretch/>
        </p:blipFill>
        <p:spPr>
          <a:xfrm>
            <a:off x="4115077" y="5769628"/>
            <a:ext cx="951261" cy="731520"/>
          </a:xfrm>
          <a:prstGeom prst="rect">
            <a:avLst/>
          </a:prstGeom>
        </p:spPr>
      </p:pic>
      <p:pic>
        <p:nvPicPr>
          <p:cNvPr id="22" name="Picture 21">
            <a:extLst>
              <a:ext uri="{FF2B5EF4-FFF2-40B4-BE49-F238E27FC236}">
                <a16:creationId xmlns:a16="http://schemas.microsoft.com/office/drawing/2014/main" id="{F89A1E8B-F72C-46D6-816A-AC1E5D2EF2B7}"/>
              </a:ext>
            </a:extLst>
          </p:cNvPr>
          <p:cNvPicPr>
            <a:picLocks noChangeAspect="1"/>
          </p:cNvPicPr>
          <p:nvPr/>
        </p:nvPicPr>
        <p:blipFill rotWithShape="1">
          <a:blip r:embed="rId9"/>
          <a:srcRect l="13913" t="6923" r="20617" b="34194"/>
          <a:stretch/>
        </p:blipFill>
        <p:spPr>
          <a:xfrm>
            <a:off x="2851724" y="5769115"/>
            <a:ext cx="951261" cy="731520"/>
          </a:xfrm>
          <a:prstGeom prst="flowChartProcess">
            <a:avLst/>
          </a:prstGeom>
        </p:spPr>
      </p:pic>
      <p:pic>
        <p:nvPicPr>
          <p:cNvPr id="32" name="Picture 31" descr="A close up of a logo&#10;&#10;Description automatically generated">
            <a:extLst>
              <a:ext uri="{FF2B5EF4-FFF2-40B4-BE49-F238E27FC236}">
                <a16:creationId xmlns:a16="http://schemas.microsoft.com/office/drawing/2014/main" id="{4D4C4779-FB18-42B0-9612-3F376C44244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10800" y="0"/>
            <a:ext cx="1869460" cy="1011828"/>
          </a:xfrm>
          <a:prstGeom prst="rect">
            <a:avLst/>
          </a:prstGeom>
        </p:spPr>
      </p:pic>
      <p:pic>
        <p:nvPicPr>
          <p:cNvPr id="35" name="Picture 34" descr="A close up of a logo&#10;&#10;Description automatically generated">
            <a:extLst>
              <a:ext uri="{FF2B5EF4-FFF2-40B4-BE49-F238E27FC236}">
                <a16:creationId xmlns:a16="http://schemas.microsoft.com/office/drawing/2014/main" id="{2EA14373-FC20-4A2D-9DF0-619EFEC4B29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23389"/>
            <a:ext cx="1869460" cy="1011828"/>
          </a:xfrm>
          <a:prstGeom prst="rect">
            <a:avLst/>
          </a:prstGeom>
        </p:spPr>
      </p:pic>
    </p:spTree>
    <p:extLst>
      <p:ext uri="{BB962C8B-B14F-4D97-AF65-F5344CB8AC3E}">
        <p14:creationId xmlns:p14="http://schemas.microsoft.com/office/powerpoint/2010/main" val="2587192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11CBE-C879-41D4-8611-59F3AEDC8EDB}"/>
              </a:ext>
            </a:extLst>
          </p:cNvPr>
          <p:cNvSpPr>
            <a:spLocks noGrp="1"/>
          </p:cNvSpPr>
          <p:nvPr>
            <p:ph type="title"/>
          </p:nvPr>
        </p:nvSpPr>
        <p:spPr>
          <a:xfrm>
            <a:off x="838200" y="308854"/>
            <a:ext cx="10515600" cy="774562"/>
          </a:xfrm>
        </p:spPr>
        <p:txBody>
          <a:bodyPr/>
          <a:lstStyle/>
          <a:p>
            <a:pPr algn="ctr"/>
            <a:r>
              <a:rPr lang="en-US" b="1" dirty="0"/>
              <a:t>Style: JCA038 – Ladies Cool Cowl Neck</a:t>
            </a:r>
          </a:p>
        </p:txBody>
      </p:sp>
      <p:cxnSp>
        <p:nvCxnSpPr>
          <p:cNvPr id="5" name="Straight Connector 4">
            <a:extLst>
              <a:ext uri="{FF2B5EF4-FFF2-40B4-BE49-F238E27FC236}">
                <a16:creationId xmlns:a16="http://schemas.microsoft.com/office/drawing/2014/main" id="{EA3D2272-B500-4701-B526-F143FEE8DC9B}"/>
              </a:ext>
            </a:extLst>
          </p:cNvPr>
          <p:cNvCxnSpPr/>
          <p:nvPr/>
        </p:nvCxnSpPr>
        <p:spPr>
          <a:xfrm>
            <a:off x="838200" y="1013079"/>
            <a:ext cx="10515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573FB51-5A6D-4EAC-80CF-5B86460B0F10}"/>
              </a:ext>
            </a:extLst>
          </p:cNvPr>
          <p:cNvPicPr>
            <a:picLocks noChangeAspect="1"/>
          </p:cNvPicPr>
          <p:nvPr/>
        </p:nvPicPr>
        <p:blipFill>
          <a:blip r:embed="rId2"/>
          <a:stretch>
            <a:fillRect/>
          </a:stretch>
        </p:blipFill>
        <p:spPr>
          <a:xfrm>
            <a:off x="6410474" y="5714036"/>
            <a:ext cx="5426095" cy="1143964"/>
          </a:xfrm>
          <a:prstGeom prst="rect">
            <a:avLst/>
          </a:prstGeom>
        </p:spPr>
      </p:pic>
      <p:pic>
        <p:nvPicPr>
          <p:cNvPr id="4" name="Picture 3">
            <a:extLst>
              <a:ext uri="{FF2B5EF4-FFF2-40B4-BE49-F238E27FC236}">
                <a16:creationId xmlns:a16="http://schemas.microsoft.com/office/drawing/2014/main" id="{E128E44A-D680-4969-9F4A-B2F7D5DE5A15}"/>
              </a:ext>
            </a:extLst>
          </p:cNvPr>
          <p:cNvPicPr>
            <a:picLocks noChangeAspect="1"/>
          </p:cNvPicPr>
          <p:nvPr/>
        </p:nvPicPr>
        <p:blipFill>
          <a:blip r:embed="rId3"/>
          <a:stretch>
            <a:fillRect/>
          </a:stretch>
        </p:blipFill>
        <p:spPr>
          <a:xfrm>
            <a:off x="2560320" y="1294436"/>
            <a:ext cx="3727938" cy="4419600"/>
          </a:xfrm>
          <a:prstGeom prst="rect">
            <a:avLst/>
          </a:prstGeom>
        </p:spPr>
      </p:pic>
      <p:pic>
        <p:nvPicPr>
          <p:cNvPr id="33" name="Picture 32">
            <a:extLst>
              <a:ext uri="{FF2B5EF4-FFF2-40B4-BE49-F238E27FC236}">
                <a16:creationId xmlns:a16="http://schemas.microsoft.com/office/drawing/2014/main" id="{5314FB44-6B3C-497A-9AE2-7812DF38DB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430" y="1313375"/>
            <a:ext cx="2725395" cy="4400661"/>
          </a:xfrm>
          <a:prstGeom prst="rect">
            <a:avLst/>
          </a:prstGeom>
        </p:spPr>
      </p:pic>
      <p:sp>
        <p:nvSpPr>
          <p:cNvPr id="34" name="Content Placeholder 2">
            <a:extLst>
              <a:ext uri="{FF2B5EF4-FFF2-40B4-BE49-F238E27FC236}">
                <a16:creationId xmlns:a16="http://schemas.microsoft.com/office/drawing/2014/main" id="{79F1B79F-3C01-4127-B527-9CA2DA226966}"/>
              </a:ext>
            </a:extLst>
          </p:cNvPr>
          <p:cNvSpPr>
            <a:spLocks noGrp="1"/>
          </p:cNvSpPr>
          <p:nvPr>
            <p:ph idx="1"/>
          </p:nvPr>
        </p:nvSpPr>
        <p:spPr>
          <a:xfrm>
            <a:off x="6393169" y="1313376"/>
            <a:ext cx="5443400" cy="4440072"/>
          </a:xfrm>
          <a:ln w="28575">
            <a:solidFill>
              <a:schemeClr val="tx1"/>
            </a:solidFill>
          </a:ln>
        </p:spPr>
        <p:txBody>
          <a:bodyPr>
            <a:normAutofit/>
          </a:bodyPr>
          <a:lstStyle/>
          <a:p>
            <a:r>
              <a:rPr lang="en-US" sz="2000" dirty="0"/>
              <a:t>Fabric: 92% Polyester/8% Spandex</a:t>
            </a:r>
          </a:p>
          <a:p>
            <a:r>
              <a:rPr lang="en-US" sz="2000" dirty="0"/>
              <a:t>Weight: 6.2oz</a:t>
            </a:r>
          </a:p>
          <a:p>
            <a:r>
              <a:rPr lang="en-US" sz="2000" dirty="0"/>
              <a:t>Flat-lock stitching detail</a:t>
            </a:r>
          </a:p>
          <a:p>
            <a:r>
              <a:rPr lang="en-US" sz="2000" dirty="0"/>
              <a:t>Reflective elements on hood and back neck</a:t>
            </a:r>
          </a:p>
          <a:p>
            <a:r>
              <a:rPr lang="en-US" sz="2000" dirty="0"/>
              <a:t>Inherent stretch fabric properties</a:t>
            </a:r>
          </a:p>
          <a:p>
            <a:r>
              <a:rPr lang="en-US" sz="2000" dirty="0"/>
              <a:t>Raglan sleeve design with thumb-hole openings</a:t>
            </a:r>
          </a:p>
          <a:p>
            <a:r>
              <a:rPr lang="en-US" sz="2000" dirty="0"/>
              <a:t>Easy tear-away labels for easy rebranding </a:t>
            </a:r>
          </a:p>
          <a:p>
            <a:r>
              <a:rPr lang="en-US" sz="2000" dirty="0"/>
              <a:t>Available in 5 colors</a:t>
            </a:r>
          </a:p>
          <a:p>
            <a:r>
              <a:rPr lang="en-US" sz="2000" dirty="0"/>
              <a:t>Case Quantities: 24 units</a:t>
            </a:r>
          </a:p>
          <a:p>
            <a:r>
              <a:rPr lang="en-US" sz="2000" dirty="0"/>
              <a:t>Sizes: XS – 2XL</a:t>
            </a:r>
          </a:p>
          <a:p>
            <a:endParaRPr lang="en-US" dirty="0"/>
          </a:p>
        </p:txBody>
      </p:sp>
      <p:sp>
        <p:nvSpPr>
          <p:cNvPr id="22" name="TextBox 21">
            <a:extLst>
              <a:ext uri="{FF2B5EF4-FFF2-40B4-BE49-F238E27FC236}">
                <a16:creationId xmlns:a16="http://schemas.microsoft.com/office/drawing/2014/main" id="{B079AEB0-6BB3-44A2-BD90-F2FF9531C41D}"/>
              </a:ext>
            </a:extLst>
          </p:cNvPr>
          <p:cNvSpPr txBox="1"/>
          <p:nvPr/>
        </p:nvSpPr>
        <p:spPr>
          <a:xfrm>
            <a:off x="251102" y="6484968"/>
            <a:ext cx="1208800" cy="375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Black Slate</a:t>
            </a:r>
          </a:p>
        </p:txBody>
      </p:sp>
      <p:sp>
        <p:nvSpPr>
          <p:cNvPr id="36" name="TextBox 35">
            <a:extLst>
              <a:ext uri="{FF2B5EF4-FFF2-40B4-BE49-F238E27FC236}">
                <a16:creationId xmlns:a16="http://schemas.microsoft.com/office/drawing/2014/main" id="{09295B5B-5A1A-49A1-9B75-D6097840B2E4}"/>
              </a:ext>
            </a:extLst>
          </p:cNvPr>
          <p:cNvSpPr txBox="1"/>
          <p:nvPr/>
        </p:nvSpPr>
        <p:spPr>
          <a:xfrm>
            <a:off x="2834173" y="6500256"/>
            <a:ext cx="95126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Royal</a:t>
            </a:r>
          </a:p>
        </p:txBody>
      </p:sp>
      <p:sp>
        <p:nvSpPr>
          <p:cNvPr id="37" name="TextBox 36">
            <a:extLst>
              <a:ext uri="{FF2B5EF4-FFF2-40B4-BE49-F238E27FC236}">
                <a16:creationId xmlns:a16="http://schemas.microsoft.com/office/drawing/2014/main" id="{A484D087-B474-415C-9DEB-57AC08B57AEC}"/>
              </a:ext>
            </a:extLst>
          </p:cNvPr>
          <p:cNvSpPr txBox="1"/>
          <p:nvPr/>
        </p:nvSpPr>
        <p:spPr>
          <a:xfrm>
            <a:off x="4098273" y="6493002"/>
            <a:ext cx="85045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Grey</a:t>
            </a:r>
          </a:p>
        </p:txBody>
      </p:sp>
      <p:sp>
        <p:nvSpPr>
          <p:cNvPr id="38" name="TextBox 37">
            <a:extLst>
              <a:ext uri="{FF2B5EF4-FFF2-40B4-BE49-F238E27FC236}">
                <a16:creationId xmlns:a16="http://schemas.microsoft.com/office/drawing/2014/main" id="{62822339-F7D3-4871-A930-25B221A22281}"/>
              </a:ext>
            </a:extLst>
          </p:cNvPr>
          <p:cNvSpPr txBox="1"/>
          <p:nvPr/>
        </p:nvSpPr>
        <p:spPr>
          <a:xfrm>
            <a:off x="5312487" y="6495103"/>
            <a:ext cx="86320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Red</a:t>
            </a:r>
          </a:p>
        </p:txBody>
      </p:sp>
      <p:pic>
        <p:nvPicPr>
          <p:cNvPr id="39" name="Picture 38">
            <a:extLst>
              <a:ext uri="{FF2B5EF4-FFF2-40B4-BE49-F238E27FC236}">
                <a16:creationId xmlns:a16="http://schemas.microsoft.com/office/drawing/2014/main" id="{058705F3-DF6A-478D-807B-3B74BCE6EF8C}"/>
              </a:ext>
            </a:extLst>
          </p:cNvPr>
          <p:cNvPicPr>
            <a:picLocks noChangeAspect="1"/>
          </p:cNvPicPr>
          <p:nvPr/>
        </p:nvPicPr>
        <p:blipFill rotWithShape="1">
          <a:blip r:embed="rId5"/>
          <a:srcRect l="16010" t="11041" r="14304" b="29167"/>
          <a:stretch/>
        </p:blipFill>
        <p:spPr>
          <a:xfrm>
            <a:off x="354408" y="5769115"/>
            <a:ext cx="1024097" cy="715852"/>
          </a:xfrm>
          <a:prstGeom prst="flowChartProcess">
            <a:avLst/>
          </a:prstGeom>
        </p:spPr>
      </p:pic>
      <p:pic>
        <p:nvPicPr>
          <p:cNvPr id="41" name="Picture 40">
            <a:extLst>
              <a:ext uri="{FF2B5EF4-FFF2-40B4-BE49-F238E27FC236}">
                <a16:creationId xmlns:a16="http://schemas.microsoft.com/office/drawing/2014/main" id="{D2DE1544-14BA-4389-9496-99EB4F09CE25}"/>
              </a:ext>
            </a:extLst>
          </p:cNvPr>
          <p:cNvPicPr>
            <a:picLocks noChangeAspect="1"/>
          </p:cNvPicPr>
          <p:nvPr/>
        </p:nvPicPr>
        <p:blipFill rotWithShape="1">
          <a:blip r:embed="rId6"/>
          <a:srcRect l="13913" t="6923" r="20617" b="34194"/>
          <a:stretch/>
        </p:blipFill>
        <p:spPr>
          <a:xfrm>
            <a:off x="2851724" y="5769115"/>
            <a:ext cx="973554" cy="731520"/>
          </a:xfrm>
          <a:prstGeom prst="flowChartProcess">
            <a:avLst/>
          </a:prstGeom>
        </p:spPr>
      </p:pic>
      <p:pic>
        <p:nvPicPr>
          <p:cNvPr id="42" name="Picture 41">
            <a:extLst>
              <a:ext uri="{FF2B5EF4-FFF2-40B4-BE49-F238E27FC236}">
                <a16:creationId xmlns:a16="http://schemas.microsoft.com/office/drawing/2014/main" id="{475DEFB5-6568-466F-AE89-893740138C67}"/>
              </a:ext>
            </a:extLst>
          </p:cNvPr>
          <p:cNvPicPr>
            <a:picLocks noChangeAspect="1"/>
          </p:cNvPicPr>
          <p:nvPr/>
        </p:nvPicPr>
        <p:blipFill rotWithShape="1">
          <a:blip r:embed="rId7"/>
          <a:srcRect l="13284" t="12616" r="21246" b="34020"/>
          <a:stretch/>
        </p:blipFill>
        <p:spPr>
          <a:xfrm>
            <a:off x="5257311" y="5759171"/>
            <a:ext cx="973553" cy="731520"/>
          </a:xfrm>
          <a:prstGeom prst="flowChartProcess">
            <a:avLst/>
          </a:prstGeom>
        </p:spPr>
      </p:pic>
      <p:pic>
        <p:nvPicPr>
          <p:cNvPr id="43" name="Picture 42">
            <a:extLst>
              <a:ext uri="{FF2B5EF4-FFF2-40B4-BE49-F238E27FC236}">
                <a16:creationId xmlns:a16="http://schemas.microsoft.com/office/drawing/2014/main" id="{7B918210-A6E3-48FF-BFE4-9B5B9988C4BF}"/>
              </a:ext>
            </a:extLst>
          </p:cNvPr>
          <p:cNvPicPr>
            <a:picLocks noChangeAspect="1"/>
          </p:cNvPicPr>
          <p:nvPr/>
        </p:nvPicPr>
        <p:blipFill rotWithShape="1">
          <a:blip r:embed="rId8"/>
          <a:srcRect l="18029" t="14237" r="18744" b="29303"/>
          <a:stretch/>
        </p:blipFill>
        <p:spPr>
          <a:xfrm>
            <a:off x="4058552" y="5769115"/>
            <a:ext cx="980817" cy="731520"/>
          </a:xfrm>
          <a:prstGeom prst="flowChartProcess">
            <a:avLst/>
          </a:prstGeom>
        </p:spPr>
      </p:pic>
      <p:pic>
        <p:nvPicPr>
          <p:cNvPr id="44" name="Picture 43">
            <a:extLst>
              <a:ext uri="{FF2B5EF4-FFF2-40B4-BE49-F238E27FC236}">
                <a16:creationId xmlns:a16="http://schemas.microsoft.com/office/drawing/2014/main" id="{C401436F-261E-447C-83DF-B0AB5030F3F7}"/>
              </a:ext>
            </a:extLst>
          </p:cNvPr>
          <p:cNvPicPr>
            <a:picLocks noChangeAspect="1"/>
          </p:cNvPicPr>
          <p:nvPr/>
        </p:nvPicPr>
        <p:blipFill rotWithShape="1">
          <a:blip r:embed="rId9"/>
          <a:srcRect l="14209" t="12270" r="19928" b="35667"/>
          <a:stretch/>
        </p:blipFill>
        <p:spPr>
          <a:xfrm>
            <a:off x="1622207" y="5753448"/>
            <a:ext cx="938113" cy="747187"/>
          </a:xfrm>
          <a:prstGeom prst="flowChartProcess">
            <a:avLst/>
          </a:prstGeom>
        </p:spPr>
      </p:pic>
      <p:sp>
        <p:nvSpPr>
          <p:cNvPr id="45" name="TextBox 44">
            <a:extLst>
              <a:ext uri="{FF2B5EF4-FFF2-40B4-BE49-F238E27FC236}">
                <a16:creationId xmlns:a16="http://schemas.microsoft.com/office/drawing/2014/main" id="{B971AAAD-4422-4174-9E82-27D6C33157EB}"/>
              </a:ext>
            </a:extLst>
          </p:cNvPr>
          <p:cNvSpPr txBox="1"/>
          <p:nvPr/>
        </p:nvSpPr>
        <p:spPr>
          <a:xfrm>
            <a:off x="1471482" y="6505625"/>
            <a:ext cx="133408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Electric Pink</a:t>
            </a:r>
            <a:endParaRPr kumimoji="0" lang="en-US"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 name="Picture 19" descr="A close up of a logo&#10;&#10;Description automatically generated">
            <a:extLst>
              <a:ext uri="{FF2B5EF4-FFF2-40B4-BE49-F238E27FC236}">
                <a16:creationId xmlns:a16="http://schemas.microsoft.com/office/drawing/2014/main" id="{B8675CD1-2C22-47B8-AC95-4CD83195178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10800" y="0"/>
            <a:ext cx="1869460" cy="1011828"/>
          </a:xfrm>
          <a:prstGeom prst="rect">
            <a:avLst/>
          </a:prstGeom>
        </p:spPr>
      </p:pic>
      <p:pic>
        <p:nvPicPr>
          <p:cNvPr id="21" name="Picture 20" descr="A close up of a logo&#10;&#10;Description automatically generated">
            <a:extLst>
              <a:ext uri="{FF2B5EF4-FFF2-40B4-BE49-F238E27FC236}">
                <a16:creationId xmlns:a16="http://schemas.microsoft.com/office/drawing/2014/main" id="{BC9672ED-BCB7-4DA0-9359-22D8FBD8FFB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23389"/>
            <a:ext cx="1869460" cy="1011828"/>
          </a:xfrm>
          <a:prstGeom prst="rect">
            <a:avLst/>
          </a:prstGeom>
        </p:spPr>
      </p:pic>
    </p:spTree>
    <p:extLst>
      <p:ext uri="{BB962C8B-B14F-4D97-AF65-F5344CB8AC3E}">
        <p14:creationId xmlns:p14="http://schemas.microsoft.com/office/powerpoint/2010/main" val="4010871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690</Words>
  <Application>Microsoft Office PowerPoint</Application>
  <PresentationFormat>Widescreen</PresentationFormat>
  <Paragraphs>132</Paragraphs>
  <Slides>13</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Calibri Light</vt:lpstr>
      <vt:lpstr>Office Theme</vt:lpstr>
      <vt:lpstr>1_Office Theme</vt:lpstr>
      <vt:lpstr>PowerPoint Presentation</vt:lpstr>
      <vt:lpstr>PowerPoint Presentation</vt:lpstr>
      <vt:lpstr>Style: JCA001 – Adult S/S Cool T</vt:lpstr>
      <vt:lpstr>Style: JCY001 – Youth S/S Cool T</vt:lpstr>
      <vt:lpstr>Style: JCA002 – Adult L/S Cool T</vt:lpstr>
      <vt:lpstr>Style: JCA005 – Ladies S/S Cool T</vt:lpstr>
      <vt:lpstr>Style: JCA 003 – Contrast S/S Cool T</vt:lpstr>
      <vt:lpstr>Style: JCA037 – Cool Cowl Neck</vt:lpstr>
      <vt:lpstr>Style: JCA038 – Ladies Cool Cowl Neck</vt:lpstr>
      <vt:lpstr>PowerPoint Presentation</vt:lpstr>
      <vt:lpstr>Style: JCA070 – Ladies Workout Leggings</vt:lpstr>
      <vt:lpstr>Style: JCA077 – Ladies Printed Leggings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alphabroder Product Review</dc:title>
  <dc:creator>Darrell Mabe</dc:creator>
  <cp:lastModifiedBy>Darrell Mabe</cp:lastModifiedBy>
  <cp:revision>47</cp:revision>
  <cp:lastPrinted>2020-05-07T14:12:46Z</cp:lastPrinted>
  <dcterms:created xsi:type="dcterms:W3CDTF">2019-10-25T12:45:28Z</dcterms:created>
  <dcterms:modified xsi:type="dcterms:W3CDTF">2020-05-07T16:47:14Z</dcterms:modified>
</cp:coreProperties>
</file>