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8" r:id="rId2"/>
    <p:sldId id="259" r:id="rId3"/>
    <p:sldId id="264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B005-D256-41C8-A667-1A06D854056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06C7-EE10-4BD3-B152-93C0E4D0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51435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686050"/>
            <a:ext cx="3962400" cy="16002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085850"/>
            <a:ext cx="3962400" cy="16002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9" y="4819651"/>
            <a:ext cx="2819399" cy="95249"/>
          </a:xfrm>
        </p:spPr>
        <p:txBody>
          <a:bodyPr/>
          <a:lstStyle/>
          <a:p>
            <a:fld id="{79B9B9BB-7B87-4787-88D8-99834C75DC5A}" type="datetime1">
              <a:rPr lang="en-US" smtClean="0"/>
              <a:t>4/27/2015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4800600"/>
            <a:ext cx="457200" cy="114300"/>
          </a:xfrm>
        </p:spPr>
        <p:txBody>
          <a:bodyPr/>
          <a:lstStyle>
            <a:lvl1pPr algn="r">
              <a:defRPr/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1" y="4722186"/>
            <a:ext cx="2820987" cy="114300"/>
          </a:xfrm>
        </p:spPr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7F549-E770-4328-8584-F7AE7CB0A214}" type="datetime1">
              <a:rPr lang="en-US" smtClean="0"/>
              <a:t>4/27/2015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B47A4-7ADF-49C0-8215-402F8E7662AE}" type="datetime1">
              <a:rPr lang="en-US" smtClean="0"/>
              <a:t>4/27/2015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1"/>
            <a:ext cx="3657600" cy="428624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C8224-AC08-4D04-B48F-F7762D091823}" type="datetime1">
              <a:rPr lang="en-US" smtClean="0"/>
              <a:t>4/27/2015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51435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9" y="4819651"/>
            <a:ext cx="2819399" cy="95249"/>
          </a:xfrm>
        </p:spPr>
        <p:txBody>
          <a:bodyPr/>
          <a:lstStyle/>
          <a:p>
            <a:fld id="{3692F84C-E469-4BE7-B9F1-7FEC5D79CA4F}" type="datetime1">
              <a:rPr lang="en-US" smtClean="0"/>
              <a:t>4/27/2015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4800600"/>
            <a:ext cx="533400" cy="114300"/>
          </a:xfrm>
        </p:spPr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1" y="4722186"/>
            <a:ext cx="2820987" cy="114300"/>
          </a:xfrm>
        </p:spPr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371600"/>
            <a:ext cx="3200400" cy="131445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1" y="2683668"/>
            <a:ext cx="3200645" cy="1094825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7175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42900"/>
            <a:ext cx="3124200" cy="200025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4384A-7715-45DD-93FF-2C2E7AA6FD8D}" type="datetime1">
              <a:rPr lang="en-US" smtClean="0"/>
              <a:t>4/27/2015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6428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506466"/>
            <a:ext cx="3581400" cy="1893834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2571750"/>
            <a:ext cx="3581400" cy="30837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2880121"/>
            <a:ext cx="3581400" cy="1886399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342901"/>
            <a:ext cx="2819400" cy="42862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AE722-FCBA-434D-8389-E171BA2E4293}" type="datetime1">
              <a:rPr lang="en-US" smtClean="0"/>
              <a:t>4/27/2015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42900"/>
            <a:ext cx="3962400" cy="428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3FE2-6F46-49D0-8031-D02DA616A248}" type="datetime1">
              <a:rPr lang="en-US" smtClean="0"/>
              <a:t>4/27/2015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E46F0-BB09-4576-9DA2-34238FF350E1}" type="datetime1">
              <a:rPr lang="en-US" smtClean="0"/>
              <a:t>4/27/2015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128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57300"/>
            <a:ext cx="4700016" cy="26289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991C-229C-4BA8-9B0B-303A7919C7FD}" type="datetime1">
              <a:rPr lang="en-US" smtClean="0"/>
              <a:t>4/27/2015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1" y="1257300"/>
            <a:ext cx="4696967" cy="26289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257300"/>
            <a:ext cx="2514600" cy="1406979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2664279"/>
            <a:ext cx="2209800" cy="1221921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8993D-5B67-4662-9AD9-7E748944F6E0}" type="datetime1">
              <a:rPr lang="en-US" smtClean="0"/>
              <a:t>4/27/2015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4" y="0"/>
            <a:ext cx="320307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342900"/>
            <a:ext cx="2819400" cy="4286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2901"/>
            <a:ext cx="3657600" cy="42862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4800600"/>
            <a:ext cx="533400" cy="114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2" y="4819651"/>
            <a:ext cx="2819399" cy="95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DC09F39-5515-40EB-AADF-E11EF07A7435}" type="datetime1">
              <a:rPr lang="en-US" smtClean="0"/>
              <a:t>4/27/2015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4" y="4722186"/>
            <a:ext cx="2820987" cy="114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hantel.meek@acf.hhs.gov" TargetMode="External"/><Relationship Id="rId2" Type="http://schemas.openxmlformats.org/officeDocument/2006/relationships/hyperlink" Target="mailto:christy.kavulic@ed.gov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hs.gov/watchmethriv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family-and-community-engagement" TargetMode="External"/><Relationship Id="rId2" Type="http://schemas.openxmlformats.org/officeDocument/2006/relationships/hyperlink" Target="http://www.acf.hhs.gov/programs/ecd/child-health-development/reducing-suspension-and-expulsion-practice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lkc.ohs.acf.hhs.gov/hslc/tta-system/famil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304800" y="285750"/>
            <a:ext cx="6477000" cy="17145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TEMPLATE FOR INFORMATIONAL SESSION PRESENTATIONS </a:t>
            </a:r>
            <a:br>
              <a:rPr lang="en-US" sz="3200" dirty="0" smtClean="0"/>
            </a:br>
            <a:r>
              <a:rPr lang="en-US" sz="3200" dirty="0" smtClean="0"/>
              <a:t> 2015 VIRTUAL PROJECT DIRECTORS’ CONFERENCE</a:t>
            </a:r>
            <a:endParaRPr lang="en-US" sz="32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Interagency Collaboration in Early Childhood</a:t>
            </a:r>
          </a:p>
        </p:txBody>
      </p:sp>
    </p:spTree>
    <p:extLst>
      <p:ext uri="{BB962C8B-B14F-4D97-AF65-F5344CB8AC3E}">
        <p14:creationId xmlns:p14="http://schemas.microsoft.com/office/powerpoint/2010/main" val="3021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047999"/>
          </a:xfrm>
        </p:spPr>
        <p:txBody>
          <a:bodyPr>
            <a:normAutofit/>
          </a:bodyPr>
          <a:lstStyle/>
          <a:p>
            <a:endParaRPr lang="en-US" sz="2000" i="1" dirty="0" smtClean="0"/>
          </a:p>
          <a:p>
            <a:endParaRPr lang="en-US" sz="2000" i="1" dirty="0"/>
          </a:p>
          <a:p>
            <a:r>
              <a:rPr lang="en-US" sz="2000" i="1" dirty="0" smtClean="0"/>
              <a:t>Christy Kavulic	</a:t>
            </a:r>
            <a:endParaRPr lang="en-US" sz="1600" i="1" dirty="0"/>
          </a:p>
          <a:p>
            <a:pPr marL="0" indent="0">
              <a:buNone/>
            </a:pPr>
            <a:r>
              <a:rPr lang="en-US" sz="1600" i="1" dirty="0"/>
              <a:t> </a:t>
            </a:r>
            <a:r>
              <a:rPr lang="en-US" sz="1600" i="1" dirty="0" smtClean="0"/>
              <a:t>       Office of Special Education Programs</a:t>
            </a:r>
          </a:p>
          <a:p>
            <a:pPr marL="0" indent="0">
              <a:buNone/>
            </a:pPr>
            <a:r>
              <a:rPr lang="en-US" sz="1600" i="1" dirty="0" smtClean="0"/>
              <a:t>         </a:t>
            </a:r>
            <a:r>
              <a:rPr lang="en-US" sz="1600" i="1" dirty="0" smtClean="0">
                <a:hlinkClick r:id="rId2"/>
              </a:rPr>
              <a:t>christy.kavulic@ed.gov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         </a:t>
            </a:r>
            <a:endParaRPr lang="en-US" sz="2000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047999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Shantel Meek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</a:t>
            </a:r>
            <a:r>
              <a:rPr lang="en-US" sz="1600" i="1" dirty="0" smtClean="0"/>
              <a:t>Administration for Children and Families</a:t>
            </a:r>
          </a:p>
          <a:p>
            <a:pPr marL="0" indent="0">
              <a:buNone/>
            </a:pPr>
            <a:r>
              <a:rPr lang="en-US" sz="1600" i="1" dirty="0" smtClean="0"/>
              <a:t>        </a:t>
            </a:r>
            <a:r>
              <a:rPr lang="en-US" sz="1600" i="1" dirty="0" smtClean="0">
                <a:hlinkClick r:id="rId3"/>
              </a:rPr>
              <a:t>shantel.meek@acf.hhs.gov</a:t>
            </a:r>
            <a:endParaRPr lang="en-US" sz="1600" i="1" dirty="0" smtClean="0"/>
          </a:p>
          <a:p>
            <a:pPr marL="0" indent="0">
              <a:buNone/>
            </a:pPr>
            <a:r>
              <a:rPr lang="en-US" sz="1600" i="1" dirty="0" smtClean="0"/>
              <a:t> </a:t>
            </a:r>
            <a:endParaRPr lang="en-US" sz="1600" i="1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5979"/>
            <a:ext cx="62484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Presenters information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343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76599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Birth to Five:  Watch Me Thrive!</a:t>
            </a:r>
          </a:p>
          <a:p>
            <a:pPr lvl="1"/>
            <a:r>
              <a:rPr lang="en-US" sz="2000" i="1" dirty="0">
                <a:hlinkClick r:id="rId2"/>
              </a:rPr>
              <a:t>http://</a:t>
            </a:r>
            <a:r>
              <a:rPr lang="en-US" sz="2000" i="1" dirty="0" smtClean="0">
                <a:hlinkClick r:id="rId2"/>
              </a:rPr>
              <a:t>www.hhs.gov/watchmethrive</a:t>
            </a:r>
            <a:endParaRPr lang="en-US" sz="2000" i="1" dirty="0" smtClean="0"/>
          </a:p>
          <a:p>
            <a:pPr marL="457200" lvl="1" indent="0">
              <a:buNone/>
            </a:pPr>
            <a:endParaRPr lang="en-US" sz="2000" i="1" dirty="0" smtClean="0"/>
          </a:p>
          <a:p>
            <a:r>
              <a:rPr lang="en-US" sz="2400" dirty="0" smtClean="0"/>
              <a:t>Inclusion Public Awareness Campaign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Interagency Collaboration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4973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765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Suspension and Expulsion Policy Statement</a:t>
            </a:r>
          </a:p>
          <a:p>
            <a:pPr lvl="1"/>
            <a:r>
              <a:rPr lang="en-US" sz="2000" dirty="0">
                <a:hlinkClick r:id="rId2"/>
              </a:rPr>
              <a:t>http://</a:t>
            </a:r>
            <a:r>
              <a:rPr lang="en-US" sz="2000" dirty="0" smtClean="0">
                <a:hlinkClick r:id="rId2"/>
              </a:rPr>
              <a:t>www.acf.hhs.gov/programs/ecd/child-health-development/reducing-suspension-and-expulsion-practices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Family Engagement Policy Statement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www.ed.gov/family-and-community-engagement</a:t>
            </a:r>
            <a:endParaRPr lang="en-US" sz="2000" dirty="0" smtClean="0"/>
          </a:p>
          <a:p>
            <a:pPr lvl="1"/>
            <a:r>
              <a:rPr lang="en-US" sz="2000">
                <a:hlinkClick r:id="rId4"/>
              </a:rPr>
              <a:t>http://</a:t>
            </a:r>
            <a:r>
              <a:rPr lang="en-US" sz="2000" smtClean="0">
                <a:hlinkClick r:id="rId4"/>
              </a:rPr>
              <a:t>eclkc.ohs.acf.hhs.gov/hslc/tta-system/family</a:t>
            </a:r>
            <a:endParaRPr lang="en-US" sz="2000" smtClean="0"/>
          </a:p>
          <a:p>
            <a:pPr marL="457200" lvl="1" indent="0">
              <a:buNone/>
            </a:pPr>
            <a:endParaRPr lang="en-US" sz="2000" smtClean="0"/>
          </a:p>
          <a:p>
            <a:pPr lvl="1"/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6172200" cy="8572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Interagency Collaboration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22448921"/>
      </p:ext>
    </p:extLst>
  </p:cSld>
  <p:clrMapOvr>
    <a:masterClrMapping/>
  </p:clrMapOvr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264</TotalTime>
  <Words>62</Words>
  <Application>Microsoft Office PowerPoint</Application>
  <PresentationFormat>On-screen Show (16:9)</PresentationFormat>
  <Paragraphs>27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Composite</vt:lpstr>
      <vt:lpstr>TEMPLATE FOR INFORMATIONAL SESSION PRESENTATIONS   2015 VIRTUAL PROJECT DIRECTORS’ CONFERENCE</vt:lpstr>
      <vt:lpstr>Presenters information</vt:lpstr>
      <vt:lpstr>Interagency Collaboration</vt:lpstr>
      <vt:lpstr>Interagency Collaboration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Kutner</dc:creator>
  <cp:lastModifiedBy>Mel Kutner</cp:lastModifiedBy>
  <cp:revision>16</cp:revision>
  <dcterms:created xsi:type="dcterms:W3CDTF">2015-02-27T16:57:07Z</dcterms:created>
  <dcterms:modified xsi:type="dcterms:W3CDTF">2015-04-27T18:29:34Z</dcterms:modified>
</cp:coreProperties>
</file>