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9" r:id="rId2"/>
  </p:sldIdLst>
  <p:sldSz cx="39600188" cy="31319788"/>
  <p:notesSz cx="9144000" cy="6858000"/>
  <p:defaultTextStyle>
    <a:defPPr>
      <a:defRPr lang="en-US"/>
    </a:defPPr>
    <a:lvl1pPr marL="0" algn="l" defTabSz="3401281" rtl="0" eaLnBrk="1" latinLnBrk="0" hangingPunct="1">
      <a:defRPr sz="6694" kern="1200">
        <a:solidFill>
          <a:schemeClr val="tx1"/>
        </a:solidFill>
        <a:latin typeface="+mn-lt"/>
        <a:ea typeface="+mn-ea"/>
        <a:cs typeface="+mn-cs"/>
      </a:defRPr>
    </a:lvl1pPr>
    <a:lvl2pPr marL="1700641" algn="l" defTabSz="3401281" rtl="0" eaLnBrk="1" latinLnBrk="0" hangingPunct="1">
      <a:defRPr sz="6694" kern="1200">
        <a:solidFill>
          <a:schemeClr val="tx1"/>
        </a:solidFill>
        <a:latin typeface="+mn-lt"/>
        <a:ea typeface="+mn-ea"/>
        <a:cs typeface="+mn-cs"/>
      </a:defRPr>
    </a:lvl2pPr>
    <a:lvl3pPr marL="3401281" algn="l" defTabSz="3401281" rtl="0" eaLnBrk="1" latinLnBrk="0" hangingPunct="1">
      <a:defRPr sz="6694" kern="1200">
        <a:solidFill>
          <a:schemeClr val="tx1"/>
        </a:solidFill>
        <a:latin typeface="+mn-lt"/>
        <a:ea typeface="+mn-ea"/>
        <a:cs typeface="+mn-cs"/>
      </a:defRPr>
    </a:lvl3pPr>
    <a:lvl4pPr marL="5101924" algn="l" defTabSz="3401281" rtl="0" eaLnBrk="1" latinLnBrk="0" hangingPunct="1">
      <a:defRPr sz="6694" kern="1200">
        <a:solidFill>
          <a:schemeClr val="tx1"/>
        </a:solidFill>
        <a:latin typeface="+mn-lt"/>
        <a:ea typeface="+mn-ea"/>
        <a:cs typeface="+mn-cs"/>
      </a:defRPr>
    </a:lvl4pPr>
    <a:lvl5pPr marL="6802564" algn="l" defTabSz="3401281" rtl="0" eaLnBrk="1" latinLnBrk="0" hangingPunct="1">
      <a:defRPr sz="6694" kern="1200">
        <a:solidFill>
          <a:schemeClr val="tx1"/>
        </a:solidFill>
        <a:latin typeface="+mn-lt"/>
        <a:ea typeface="+mn-ea"/>
        <a:cs typeface="+mn-cs"/>
      </a:defRPr>
    </a:lvl5pPr>
    <a:lvl6pPr marL="8503205" algn="l" defTabSz="3401281" rtl="0" eaLnBrk="1" latinLnBrk="0" hangingPunct="1">
      <a:defRPr sz="6694" kern="1200">
        <a:solidFill>
          <a:schemeClr val="tx1"/>
        </a:solidFill>
        <a:latin typeface="+mn-lt"/>
        <a:ea typeface="+mn-ea"/>
        <a:cs typeface="+mn-cs"/>
      </a:defRPr>
    </a:lvl6pPr>
    <a:lvl7pPr marL="10203844" algn="l" defTabSz="3401281" rtl="0" eaLnBrk="1" latinLnBrk="0" hangingPunct="1">
      <a:defRPr sz="6694" kern="1200">
        <a:solidFill>
          <a:schemeClr val="tx1"/>
        </a:solidFill>
        <a:latin typeface="+mn-lt"/>
        <a:ea typeface="+mn-ea"/>
        <a:cs typeface="+mn-cs"/>
      </a:defRPr>
    </a:lvl7pPr>
    <a:lvl8pPr marL="11904486" algn="l" defTabSz="3401281" rtl="0" eaLnBrk="1" latinLnBrk="0" hangingPunct="1">
      <a:defRPr sz="6694" kern="1200">
        <a:solidFill>
          <a:schemeClr val="tx1"/>
        </a:solidFill>
        <a:latin typeface="+mn-lt"/>
        <a:ea typeface="+mn-ea"/>
        <a:cs typeface="+mn-cs"/>
      </a:defRPr>
    </a:lvl8pPr>
    <a:lvl9pPr marL="13605129" algn="l" defTabSz="3401281" rtl="0" eaLnBrk="1" latinLnBrk="0" hangingPunct="1">
      <a:defRPr sz="669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thew Pilgrim" initials="MP" lastIdx="2" clrIdx="0">
    <p:extLst>
      <p:ext uri="{19B8F6BF-5375-455C-9EA6-DF929625EA0E}">
        <p15:presenceInfo xmlns:p15="http://schemas.microsoft.com/office/powerpoint/2012/main" userId="e234b24fba4f0c5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009999"/>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17" autoAdjust="0"/>
    <p:restoredTop sz="94660"/>
  </p:normalViewPr>
  <p:slideViewPr>
    <p:cSldViewPr snapToGrid="0">
      <p:cViewPr varScale="1">
        <p:scale>
          <a:sx n="20" d="100"/>
          <a:sy n="20" d="100"/>
        </p:scale>
        <p:origin x="1209" y="9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970014" y="5125718"/>
            <a:ext cx="33660160" cy="10903926"/>
          </a:xfrm>
        </p:spPr>
        <p:txBody>
          <a:bodyPr anchor="b"/>
          <a:lstStyle>
            <a:lvl1pPr algn="ctr">
              <a:defRPr sz="25984"/>
            </a:lvl1pPr>
          </a:lstStyle>
          <a:p>
            <a:r>
              <a:rPr lang="en-US"/>
              <a:t>Click to edit Master title style</a:t>
            </a:r>
            <a:endParaRPr lang="en-US" dirty="0"/>
          </a:p>
        </p:txBody>
      </p:sp>
      <p:sp>
        <p:nvSpPr>
          <p:cNvPr id="3" name="Subtitle 2"/>
          <p:cNvSpPr>
            <a:spLocks noGrp="1"/>
          </p:cNvSpPr>
          <p:nvPr>
            <p:ph type="subTitle" idx="1"/>
          </p:nvPr>
        </p:nvSpPr>
        <p:spPr>
          <a:xfrm>
            <a:off x="4950024" y="16450141"/>
            <a:ext cx="29700141" cy="7561697"/>
          </a:xfrm>
        </p:spPr>
        <p:txBody>
          <a:bodyPr/>
          <a:lstStyle>
            <a:lvl1pPr marL="0" indent="0" algn="ctr">
              <a:buNone/>
              <a:defRPr sz="10394"/>
            </a:lvl1pPr>
            <a:lvl2pPr marL="1979996" indent="0" algn="ctr">
              <a:buNone/>
              <a:defRPr sz="8661"/>
            </a:lvl2pPr>
            <a:lvl3pPr marL="3959992" indent="0" algn="ctr">
              <a:buNone/>
              <a:defRPr sz="7795"/>
            </a:lvl3pPr>
            <a:lvl4pPr marL="5939988" indent="0" algn="ctr">
              <a:buNone/>
              <a:defRPr sz="6929"/>
            </a:lvl4pPr>
            <a:lvl5pPr marL="7919984" indent="0" algn="ctr">
              <a:buNone/>
              <a:defRPr sz="6929"/>
            </a:lvl5pPr>
            <a:lvl6pPr marL="9899980" indent="0" algn="ctr">
              <a:buNone/>
              <a:defRPr sz="6929"/>
            </a:lvl6pPr>
            <a:lvl7pPr marL="11879976" indent="0" algn="ctr">
              <a:buNone/>
              <a:defRPr sz="6929"/>
            </a:lvl7pPr>
            <a:lvl8pPr marL="13859972" indent="0" algn="ctr">
              <a:buNone/>
              <a:defRPr sz="6929"/>
            </a:lvl8pPr>
            <a:lvl9pPr marL="15839968" indent="0" algn="ctr">
              <a:buNone/>
              <a:defRPr sz="692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defTabSz="2987144"/>
            <a:fld id="{1468A2B4-7695-487D-A3E3-7EB0BA28C360}" type="datetimeFigureOut">
              <a:rPr lang="en-CA" smtClean="0">
                <a:solidFill>
                  <a:prstClr val="black">
                    <a:tint val="75000"/>
                  </a:prstClr>
                </a:solidFill>
              </a:rPr>
              <a:pPr defTabSz="2987144"/>
              <a:t>2020-04-27</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pPr defTabSz="2987144"/>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pPr defTabSz="2987144"/>
            <a:fld id="{53BECCF5-E1FC-41CA-969A-7B420702CA48}" type="slidenum">
              <a:rPr lang="en-CA" smtClean="0">
                <a:solidFill>
                  <a:prstClr val="black">
                    <a:tint val="75000"/>
                  </a:prstClr>
                </a:solidFill>
              </a:rPr>
              <a:pPr defTabSz="2987144"/>
              <a:t>‹#›</a:t>
            </a:fld>
            <a:endParaRPr lang="en-CA">
              <a:solidFill>
                <a:prstClr val="black">
                  <a:tint val="75000"/>
                </a:prstClr>
              </a:solidFill>
            </a:endParaRPr>
          </a:p>
        </p:txBody>
      </p:sp>
    </p:spTree>
    <p:extLst>
      <p:ext uri="{BB962C8B-B14F-4D97-AF65-F5344CB8AC3E}">
        <p14:creationId xmlns:p14="http://schemas.microsoft.com/office/powerpoint/2010/main" val="2148375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defTabSz="2987144"/>
            <a:fld id="{1468A2B4-7695-487D-A3E3-7EB0BA28C360}" type="datetimeFigureOut">
              <a:rPr lang="en-CA" smtClean="0">
                <a:solidFill>
                  <a:prstClr val="black">
                    <a:tint val="75000"/>
                  </a:prstClr>
                </a:solidFill>
              </a:rPr>
              <a:pPr defTabSz="2987144"/>
              <a:t>2020-04-27</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pPr defTabSz="2987144"/>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pPr defTabSz="2987144"/>
            <a:fld id="{53BECCF5-E1FC-41CA-969A-7B420702CA48}" type="slidenum">
              <a:rPr lang="en-CA" smtClean="0">
                <a:solidFill>
                  <a:prstClr val="black">
                    <a:tint val="75000"/>
                  </a:prstClr>
                </a:solidFill>
              </a:rPr>
              <a:pPr defTabSz="2987144"/>
              <a:t>‹#›</a:t>
            </a:fld>
            <a:endParaRPr lang="en-CA">
              <a:solidFill>
                <a:prstClr val="black">
                  <a:tint val="75000"/>
                </a:prstClr>
              </a:solidFill>
            </a:endParaRPr>
          </a:p>
        </p:txBody>
      </p:sp>
    </p:spTree>
    <p:extLst>
      <p:ext uri="{BB962C8B-B14F-4D97-AF65-F5344CB8AC3E}">
        <p14:creationId xmlns:p14="http://schemas.microsoft.com/office/powerpoint/2010/main" val="3811936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338886" y="1667489"/>
            <a:ext cx="8538791" cy="26542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722515" y="1667489"/>
            <a:ext cx="25121369" cy="2654207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defTabSz="2987144"/>
            <a:fld id="{1468A2B4-7695-487D-A3E3-7EB0BA28C360}" type="datetimeFigureOut">
              <a:rPr lang="en-CA" smtClean="0">
                <a:solidFill>
                  <a:prstClr val="black">
                    <a:tint val="75000"/>
                  </a:prstClr>
                </a:solidFill>
              </a:rPr>
              <a:pPr defTabSz="2987144"/>
              <a:t>2020-04-27</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pPr defTabSz="2987144"/>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pPr defTabSz="2987144"/>
            <a:fld id="{53BECCF5-E1FC-41CA-969A-7B420702CA48}" type="slidenum">
              <a:rPr lang="en-CA" smtClean="0">
                <a:solidFill>
                  <a:prstClr val="black">
                    <a:tint val="75000"/>
                  </a:prstClr>
                </a:solidFill>
              </a:rPr>
              <a:pPr defTabSz="2987144"/>
              <a:t>‹#›</a:t>
            </a:fld>
            <a:endParaRPr lang="en-CA">
              <a:solidFill>
                <a:prstClr val="black">
                  <a:tint val="75000"/>
                </a:prstClr>
              </a:solidFill>
            </a:endParaRPr>
          </a:p>
        </p:txBody>
      </p:sp>
    </p:spTree>
    <p:extLst>
      <p:ext uri="{BB962C8B-B14F-4D97-AF65-F5344CB8AC3E}">
        <p14:creationId xmlns:p14="http://schemas.microsoft.com/office/powerpoint/2010/main" val="1054471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defTabSz="2987144"/>
            <a:fld id="{1468A2B4-7695-487D-A3E3-7EB0BA28C360}" type="datetimeFigureOut">
              <a:rPr lang="en-CA" smtClean="0">
                <a:solidFill>
                  <a:prstClr val="black">
                    <a:tint val="75000"/>
                  </a:prstClr>
                </a:solidFill>
              </a:rPr>
              <a:pPr defTabSz="2987144"/>
              <a:t>2020-04-27</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pPr defTabSz="2987144"/>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pPr defTabSz="2987144"/>
            <a:fld id="{53BECCF5-E1FC-41CA-969A-7B420702CA48}" type="slidenum">
              <a:rPr lang="en-CA" smtClean="0">
                <a:solidFill>
                  <a:prstClr val="black">
                    <a:tint val="75000"/>
                  </a:prstClr>
                </a:solidFill>
              </a:rPr>
              <a:pPr defTabSz="2987144"/>
              <a:t>‹#›</a:t>
            </a:fld>
            <a:endParaRPr lang="en-CA">
              <a:solidFill>
                <a:prstClr val="black">
                  <a:tint val="75000"/>
                </a:prstClr>
              </a:solidFill>
            </a:endParaRPr>
          </a:p>
        </p:txBody>
      </p:sp>
    </p:spTree>
    <p:extLst>
      <p:ext uri="{BB962C8B-B14F-4D97-AF65-F5344CB8AC3E}">
        <p14:creationId xmlns:p14="http://schemas.microsoft.com/office/powerpoint/2010/main" val="2721537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701890" y="7808206"/>
            <a:ext cx="34155162" cy="13028160"/>
          </a:xfrm>
        </p:spPr>
        <p:txBody>
          <a:bodyPr anchor="b"/>
          <a:lstStyle>
            <a:lvl1pPr>
              <a:defRPr sz="25984"/>
            </a:lvl1pPr>
          </a:lstStyle>
          <a:p>
            <a:r>
              <a:rPr lang="en-US"/>
              <a:t>Click to edit Master title style</a:t>
            </a:r>
            <a:endParaRPr lang="en-US" dirty="0"/>
          </a:p>
        </p:txBody>
      </p:sp>
      <p:sp>
        <p:nvSpPr>
          <p:cNvPr id="3" name="Text Placeholder 2"/>
          <p:cNvSpPr>
            <a:spLocks noGrp="1"/>
          </p:cNvSpPr>
          <p:nvPr>
            <p:ph type="body" idx="1"/>
          </p:nvPr>
        </p:nvSpPr>
        <p:spPr>
          <a:xfrm>
            <a:off x="2701890" y="20959617"/>
            <a:ext cx="34155162" cy="6851201"/>
          </a:xfrm>
        </p:spPr>
        <p:txBody>
          <a:bodyPr/>
          <a:lstStyle>
            <a:lvl1pPr marL="0" indent="0">
              <a:buNone/>
              <a:defRPr sz="10394">
                <a:solidFill>
                  <a:schemeClr val="tx1"/>
                </a:solidFill>
              </a:defRPr>
            </a:lvl1pPr>
            <a:lvl2pPr marL="1979996" indent="0">
              <a:buNone/>
              <a:defRPr sz="8661">
                <a:solidFill>
                  <a:schemeClr val="tx1">
                    <a:tint val="75000"/>
                  </a:schemeClr>
                </a:solidFill>
              </a:defRPr>
            </a:lvl2pPr>
            <a:lvl3pPr marL="3959992" indent="0">
              <a:buNone/>
              <a:defRPr sz="7795">
                <a:solidFill>
                  <a:schemeClr val="tx1">
                    <a:tint val="75000"/>
                  </a:schemeClr>
                </a:solidFill>
              </a:defRPr>
            </a:lvl3pPr>
            <a:lvl4pPr marL="5939988" indent="0">
              <a:buNone/>
              <a:defRPr sz="6929">
                <a:solidFill>
                  <a:schemeClr val="tx1">
                    <a:tint val="75000"/>
                  </a:schemeClr>
                </a:solidFill>
              </a:defRPr>
            </a:lvl4pPr>
            <a:lvl5pPr marL="7919984" indent="0">
              <a:buNone/>
              <a:defRPr sz="6929">
                <a:solidFill>
                  <a:schemeClr val="tx1">
                    <a:tint val="75000"/>
                  </a:schemeClr>
                </a:solidFill>
              </a:defRPr>
            </a:lvl5pPr>
            <a:lvl6pPr marL="9899980" indent="0">
              <a:buNone/>
              <a:defRPr sz="6929">
                <a:solidFill>
                  <a:schemeClr val="tx1">
                    <a:tint val="75000"/>
                  </a:schemeClr>
                </a:solidFill>
              </a:defRPr>
            </a:lvl6pPr>
            <a:lvl7pPr marL="11879976" indent="0">
              <a:buNone/>
              <a:defRPr sz="6929">
                <a:solidFill>
                  <a:schemeClr val="tx1">
                    <a:tint val="75000"/>
                  </a:schemeClr>
                </a:solidFill>
              </a:defRPr>
            </a:lvl7pPr>
            <a:lvl8pPr marL="13859972" indent="0">
              <a:buNone/>
              <a:defRPr sz="6929">
                <a:solidFill>
                  <a:schemeClr val="tx1">
                    <a:tint val="75000"/>
                  </a:schemeClr>
                </a:solidFill>
              </a:defRPr>
            </a:lvl8pPr>
            <a:lvl9pPr marL="15839968" indent="0">
              <a:buNone/>
              <a:defRPr sz="6929">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defTabSz="2987144"/>
            <a:fld id="{1468A2B4-7695-487D-A3E3-7EB0BA28C360}" type="datetimeFigureOut">
              <a:rPr lang="en-CA" smtClean="0">
                <a:solidFill>
                  <a:prstClr val="black">
                    <a:tint val="75000"/>
                  </a:prstClr>
                </a:solidFill>
              </a:rPr>
              <a:pPr defTabSz="2987144"/>
              <a:t>2020-04-27</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pPr defTabSz="2987144"/>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p>
            <a:pPr defTabSz="2987144"/>
            <a:fld id="{53BECCF5-E1FC-41CA-969A-7B420702CA48}" type="slidenum">
              <a:rPr lang="en-CA" smtClean="0">
                <a:solidFill>
                  <a:prstClr val="black">
                    <a:tint val="75000"/>
                  </a:prstClr>
                </a:solidFill>
              </a:rPr>
              <a:pPr defTabSz="2987144"/>
              <a:t>‹#›</a:t>
            </a:fld>
            <a:endParaRPr lang="en-CA">
              <a:solidFill>
                <a:prstClr val="black">
                  <a:tint val="75000"/>
                </a:prstClr>
              </a:solidFill>
            </a:endParaRPr>
          </a:p>
        </p:txBody>
      </p:sp>
    </p:spTree>
    <p:extLst>
      <p:ext uri="{BB962C8B-B14F-4D97-AF65-F5344CB8AC3E}">
        <p14:creationId xmlns:p14="http://schemas.microsoft.com/office/powerpoint/2010/main" val="2590287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722513" y="8337443"/>
            <a:ext cx="16830080" cy="198721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0047595" y="8337443"/>
            <a:ext cx="16830080" cy="198721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defTabSz="2987144"/>
            <a:fld id="{1468A2B4-7695-487D-A3E3-7EB0BA28C360}" type="datetimeFigureOut">
              <a:rPr lang="en-CA" smtClean="0">
                <a:solidFill>
                  <a:prstClr val="black">
                    <a:tint val="75000"/>
                  </a:prstClr>
                </a:solidFill>
              </a:rPr>
              <a:pPr defTabSz="2987144"/>
              <a:t>2020-04-27</a:t>
            </a:fld>
            <a:endParaRPr lang="en-CA">
              <a:solidFill>
                <a:prstClr val="black">
                  <a:tint val="75000"/>
                </a:prstClr>
              </a:solidFill>
            </a:endParaRPr>
          </a:p>
        </p:txBody>
      </p:sp>
      <p:sp>
        <p:nvSpPr>
          <p:cNvPr id="6" name="Footer Placeholder 5"/>
          <p:cNvSpPr>
            <a:spLocks noGrp="1"/>
          </p:cNvSpPr>
          <p:nvPr>
            <p:ph type="ftr" sz="quarter" idx="11"/>
          </p:nvPr>
        </p:nvSpPr>
        <p:spPr/>
        <p:txBody>
          <a:bodyPr/>
          <a:lstStyle/>
          <a:p>
            <a:pPr defTabSz="2987144"/>
            <a:endParaRPr lang="en-CA">
              <a:solidFill>
                <a:prstClr val="black">
                  <a:tint val="75000"/>
                </a:prstClr>
              </a:solidFill>
            </a:endParaRPr>
          </a:p>
        </p:txBody>
      </p:sp>
      <p:sp>
        <p:nvSpPr>
          <p:cNvPr id="7" name="Slide Number Placeholder 6"/>
          <p:cNvSpPr>
            <a:spLocks noGrp="1"/>
          </p:cNvSpPr>
          <p:nvPr>
            <p:ph type="sldNum" sz="quarter" idx="12"/>
          </p:nvPr>
        </p:nvSpPr>
        <p:spPr/>
        <p:txBody>
          <a:bodyPr/>
          <a:lstStyle/>
          <a:p>
            <a:pPr defTabSz="2987144"/>
            <a:fld id="{53BECCF5-E1FC-41CA-969A-7B420702CA48}" type="slidenum">
              <a:rPr lang="en-CA" smtClean="0">
                <a:solidFill>
                  <a:prstClr val="black">
                    <a:tint val="75000"/>
                  </a:prstClr>
                </a:solidFill>
              </a:rPr>
              <a:pPr defTabSz="2987144"/>
              <a:t>‹#›</a:t>
            </a:fld>
            <a:endParaRPr lang="en-CA">
              <a:solidFill>
                <a:prstClr val="black">
                  <a:tint val="75000"/>
                </a:prstClr>
              </a:solidFill>
            </a:endParaRPr>
          </a:p>
        </p:txBody>
      </p:sp>
    </p:spTree>
    <p:extLst>
      <p:ext uri="{BB962C8B-B14F-4D97-AF65-F5344CB8AC3E}">
        <p14:creationId xmlns:p14="http://schemas.microsoft.com/office/powerpoint/2010/main" val="1434423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727671" y="1667496"/>
            <a:ext cx="34155162" cy="6053711"/>
          </a:xfrm>
        </p:spPr>
        <p:txBody>
          <a:bodyPr/>
          <a:lstStyle/>
          <a:p>
            <a:r>
              <a:rPr lang="en-US"/>
              <a:t>Click to edit Master title style</a:t>
            </a:r>
            <a:endParaRPr lang="en-US" dirty="0"/>
          </a:p>
        </p:txBody>
      </p:sp>
      <p:sp>
        <p:nvSpPr>
          <p:cNvPr id="3" name="Text Placeholder 2"/>
          <p:cNvSpPr>
            <a:spLocks noGrp="1"/>
          </p:cNvSpPr>
          <p:nvPr>
            <p:ph type="body" idx="1"/>
          </p:nvPr>
        </p:nvSpPr>
        <p:spPr>
          <a:xfrm>
            <a:off x="2727675" y="7677700"/>
            <a:ext cx="16752733" cy="3762722"/>
          </a:xfrm>
        </p:spPr>
        <p:txBody>
          <a:bodyPr anchor="b"/>
          <a:lstStyle>
            <a:lvl1pPr marL="0" indent="0">
              <a:buNone/>
              <a:defRPr sz="10394" b="1"/>
            </a:lvl1pPr>
            <a:lvl2pPr marL="1979996" indent="0">
              <a:buNone/>
              <a:defRPr sz="8661" b="1"/>
            </a:lvl2pPr>
            <a:lvl3pPr marL="3959992" indent="0">
              <a:buNone/>
              <a:defRPr sz="7795" b="1"/>
            </a:lvl3pPr>
            <a:lvl4pPr marL="5939988" indent="0">
              <a:buNone/>
              <a:defRPr sz="6929" b="1"/>
            </a:lvl4pPr>
            <a:lvl5pPr marL="7919984" indent="0">
              <a:buNone/>
              <a:defRPr sz="6929" b="1"/>
            </a:lvl5pPr>
            <a:lvl6pPr marL="9899980" indent="0">
              <a:buNone/>
              <a:defRPr sz="6929" b="1"/>
            </a:lvl6pPr>
            <a:lvl7pPr marL="11879976" indent="0">
              <a:buNone/>
              <a:defRPr sz="6929" b="1"/>
            </a:lvl7pPr>
            <a:lvl8pPr marL="13859972" indent="0">
              <a:buNone/>
              <a:defRPr sz="6929" b="1"/>
            </a:lvl8pPr>
            <a:lvl9pPr marL="15839968" indent="0">
              <a:buNone/>
              <a:defRPr sz="6929" b="1"/>
            </a:lvl9pPr>
          </a:lstStyle>
          <a:p>
            <a:pPr lvl="0"/>
            <a:r>
              <a:rPr lang="en-US"/>
              <a:t>Edit Master text styles</a:t>
            </a:r>
          </a:p>
        </p:txBody>
      </p:sp>
      <p:sp>
        <p:nvSpPr>
          <p:cNvPr id="4" name="Content Placeholder 3"/>
          <p:cNvSpPr>
            <a:spLocks noGrp="1"/>
          </p:cNvSpPr>
          <p:nvPr>
            <p:ph sz="half" idx="2"/>
          </p:nvPr>
        </p:nvSpPr>
        <p:spPr>
          <a:xfrm>
            <a:off x="2727675" y="11440423"/>
            <a:ext cx="16752733" cy="168271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0047597" y="7677700"/>
            <a:ext cx="16835238" cy="3762722"/>
          </a:xfrm>
        </p:spPr>
        <p:txBody>
          <a:bodyPr anchor="b"/>
          <a:lstStyle>
            <a:lvl1pPr marL="0" indent="0">
              <a:buNone/>
              <a:defRPr sz="10394" b="1"/>
            </a:lvl1pPr>
            <a:lvl2pPr marL="1979996" indent="0">
              <a:buNone/>
              <a:defRPr sz="8661" b="1"/>
            </a:lvl2pPr>
            <a:lvl3pPr marL="3959992" indent="0">
              <a:buNone/>
              <a:defRPr sz="7795" b="1"/>
            </a:lvl3pPr>
            <a:lvl4pPr marL="5939988" indent="0">
              <a:buNone/>
              <a:defRPr sz="6929" b="1"/>
            </a:lvl4pPr>
            <a:lvl5pPr marL="7919984" indent="0">
              <a:buNone/>
              <a:defRPr sz="6929" b="1"/>
            </a:lvl5pPr>
            <a:lvl6pPr marL="9899980" indent="0">
              <a:buNone/>
              <a:defRPr sz="6929" b="1"/>
            </a:lvl6pPr>
            <a:lvl7pPr marL="11879976" indent="0">
              <a:buNone/>
              <a:defRPr sz="6929" b="1"/>
            </a:lvl7pPr>
            <a:lvl8pPr marL="13859972" indent="0">
              <a:buNone/>
              <a:defRPr sz="6929" b="1"/>
            </a:lvl8pPr>
            <a:lvl9pPr marL="15839968" indent="0">
              <a:buNone/>
              <a:defRPr sz="6929" b="1"/>
            </a:lvl9pPr>
          </a:lstStyle>
          <a:p>
            <a:pPr lvl="0"/>
            <a:r>
              <a:rPr lang="en-US"/>
              <a:t>Edit Master text styles</a:t>
            </a:r>
          </a:p>
        </p:txBody>
      </p:sp>
      <p:sp>
        <p:nvSpPr>
          <p:cNvPr id="6" name="Content Placeholder 5"/>
          <p:cNvSpPr>
            <a:spLocks noGrp="1"/>
          </p:cNvSpPr>
          <p:nvPr>
            <p:ph sz="quarter" idx="4"/>
          </p:nvPr>
        </p:nvSpPr>
        <p:spPr>
          <a:xfrm>
            <a:off x="20047597" y="11440423"/>
            <a:ext cx="16835238" cy="168271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defTabSz="2987144"/>
            <a:fld id="{1468A2B4-7695-487D-A3E3-7EB0BA28C360}" type="datetimeFigureOut">
              <a:rPr lang="en-CA" smtClean="0">
                <a:solidFill>
                  <a:prstClr val="black">
                    <a:tint val="75000"/>
                  </a:prstClr>
                </a:solidFill>
              </a:rPr>
              <a:pPr defTabSz="2987144"/>
              <a:t>2020-04-27</a:t>
            </a:fld>
            <a:endParaRPr lang="en-CA">
              <a:solidFill>
                <a:prstClr val="black">
                  <a:tint val="75000"/>
                </a:prstClr>
              </a:solidFill>
            </a:endParaRPr>
          </a:p>
        </p:txBody>
      </p:sp>
      <p:sp>
        <p:nvSpPr>
          <p:cNvPr id="8" name="Footer Placeholder 7"/>
          <p:cNvSpPr>
            <a:spLocks noGrp="1"/>
          </p:cNvSpPr>
          <p:nvPr>
            <p:ph type="ftr" sz="quarter" idx="11"/>
          </p:nvPr>
        </p:nvSpPr>
        <p:spPr/>
        <p:txBody>
          <a:bodyPr/>
          <a:lstStyle/>
          <a:p>
            <a:pPr defTabSz="2987144"/>
            <a:endParaRPr lang="en-CA">
              <a:solidFill>
                <a:prstClr val="black">
                  <a:tint val="75000"/>
                </a:prstClr>
              </a:solidFill>
            </a:endParaRPr>
          </a:p>
        </p:txBody>
      </p:sp>
      <p:sp>
        <p:nvSpPr>
          <p:cNvPr id="9" name="Slide Number Placeholder 8"/>
          <p:cNvSpPr>
            <a:spLocks noGrp="1"/>
          </p:cNvSpPr>
          <p:nvPr>
            <p:ph type="sldNum" sz="quarter" idx="12"/>
          </p:nvPr>
        </p:nvSpPr>
        <p:spPr/>
        <p:txBody>
          <a:bodyPr/>
          <a:lstStyle/>
          <a:p>
            <a:pPr defTabSz="2987144"/>
            <a:fld id="{53BECCF5-E1FC-41CA-969A-7B420702CA48}" type="slidenum">
              <a:rPr lang="en-CA" smtClean="0">
                <a:solidFill>
                  <a:prstClr val="black">
                    <a:tint val="75000"/>
                  </a:prstClr>
                </a:solidFill>
              </a:rPr>
              <a:pPr defTabSz="2987144"/>
              <a:t>‹#›</a:t>
            </a:fld>
            <a:endParaRPr lang="en-CA">
              <a:solidFill>
                <a:prstClr val="black">
                  <a:tint val="75000"/>
                </a:prstClr>
              </a:solidFill>
            </a:endParaRPr>
          </a:p>
        </p:txBody>
      </p:sp>
    </p:spTree>
    <p:extLst>
      <p:ext uri="{BB962C8B-B14F-4D97-AF65-F5344CB8AC3E}">
        <p14:creationId xmlns:p14="http://schemas.microsoft.com/office/powerpoint/2010/main" val="1076735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defTabSz="2987144"/>
            <a:fld id="{1468A2B4-7695-487D-A3E3-7EB0BA28C360}" type="datetimeFigureOut">
              <a:rPr lang="en-CA" smtClean="0">
                <a:solidFill>
                  <a:prstClr val="black">
                    <a:tint val="75000"/>
                  </a:prstClr>
                </a:solidFill>
              </a:rPr>
              <a:pPr defTabSz="2987144"/>
              <a:t>2020-04-27</a:t>
            </a:fld>
            <a:endParaRPr lang="en-CA">
              <a:solidFill>
                <a:prstClr val="black">
                  <a:tint val="75000"/>
                </a:prstClr>
              </a:solidFill>
            </a:endParaRPr>
          </a:p>
        </p:txBody>
      </p:sp>
      <p:sp>
        <p:nvSpPr>
          <p:cNvPr id="4" name="Footer Placeholder 3"/>
          <p:cNvSpPr>
            <a:spLocks noGrp="1"/>
          </p:cNvSpPr>
          <p:nvPr>
            <p:ph type="ftr" sz="quarter" idx="11"/>
          </p:nvPr>
        </p:nvSpPr>
        <p:spPr/>
        <p:txBody>
          <a:bodyPr/>
          <a:lstStyle/>
          <a:p>
            <a:pPr defTabSz="2987144"/>
            <a:endParaRPr lang="en-CA">
              <a:solidFill>
                <a:prstClr val="black">
                  <a:tint val="75000"/>
                </a:prstClr>
              </a:solidFill>
            </a:endParaRPr>
          </a:p>
        </p:txBody>
      </p:sp>
      <p:sp>
        <p:nvSpPr>
          <p:cNvPr id="5" name="Slide Number Placeholder 4"/>
          <p:cNvSpPr>
            <a:spLocks noGrp="1"/>
          </p:cNvSpPr>
          <p:nvPr>
            <p:ph type="sldNum" sz="quarter" idx="12"/>
          </p:nvPr>
        </p:nvSpPr>
        <p:spPr/>
        <p:txBody>
          <a:bodyPr/>
          <a:lstStyle/>
          <a:p>
            <a:pPr defTabSz="2987144"/>
            <a:fld id="{53BECCF5-E1FC-41CA-969A-7B420702CA48}" type="slidenum">
              <a:rPr lang="en-CA" smtClean="0">
                <a:solidFill>
                  <a:prstClr val="black">
                    <a:tint val="75000"/>
                  </a:prstClr>
                </a:solidFill>
              </a:rPr>
              <a:pPr defTabSz="2987144"/>
              <a:t>‹#›</a:t>
            </a:fld>
            <a:endParaRPr lang="en-CA">
              <a:solidFill>
                <a:prstClr val="black">
                  <a:tint val="75000"/>
                </a:prstClr>
              </a:solidFill>
            </a:endParaRPr>
          </a:p>
        </p:txBody>
      </p:sp>
    </p:spTree>
    <p:extLst>
      <p:ext uri="{BB962C8B-B14F-4D97-AF65-F5344CB8AC3E}">
        <p14:creationId xmlns:p14="http://schemas.microsoft.com/office/powerpoint/2010/main" val="3976076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2987144"/>
            <a:fld id="{1468A2B4-7695-487D-A3E3-7EB0BA28C360}" type="datetimeFigureOut">
              <a:rPr lang="en-CA" smtClean="0">
                <a:solidFill>
                  <a:prstClr val="black">
                    <a:tint val="75000"/>
                  </a:prstClr>
                </a:solidFill>
              </a:rPr>
              <a:pPr defTabSz="2987144"/>
              <a:t>2020-04-27</a:t>
            </a:fld>
            <a:endParaRPr lang="en-CA">
              <a:solidFill>
                <a:prstClr val="black">
                  <a:tint val="75000"/>
                </a:prstClr>
              </a:solidFill>
            </a:endParaRPr>
          </a:p>
        </p:txBody>
      </p:sp>
      <p:sp>
        <p:nvSpPr>
          <p:cNvPr id="3" name="Footer Placeholder 2"/>
          <p:cNvSpPr>
            <a:spLocks noGrp="1"/>
          </p:cNvSpPr>
          <p:nvPr>
            <p:ph type="ftr" sz="quarter" idx="11"/>
          </p:nvPr>
        </p:nvSpPr>
        <p:spPr/>
        <p:txBody>
          <a:bodyPr/>
          <a:lstStyle/>
          <a:p>
            <a:pPr defTabSz="2987144"/>
            <a:endParaRPr lang="en-CA">
              <a:solidFill>
                <a:prstClr val="black">
                  <a:tint val="75000"/>
                </a:prstClr>
              </a:solidFill>
            </a:endParaRPr>
          </a:p>
        </p:txBody>
      </p:sp>
      <p:sp>
        <p:nvSpPr>
          <p:cNvPr id="4" name="Slide Number Placeholder 3"/>
          <p:cNvSpPr>
            <a:spLocks noGrp="1"/>
          </p:cNvSpPr>
          <p:nvPr>
            <p:ph type="sldNum" sz="quarter" idx="12"/>
          </p:nvPr>
        </p:nvSpPr>
        <p:spPr/>
        <p:txBody>
          <a:bodyPr/>
          <a:lstStyle/>
          <a:p>
            <a:pPr defTabSz="2987144"/>
            <a:fld id="{53BECCF5-E1FC-41CA-969A-7B420702CA48}" type="slidenum">
              <a:rPr lang="en-CA" smtClean="0">
                <a:solidFill>
                  <a:prstClr val="black">
                    <a:tint val="75000"/>
                  </a:prstClr>
                </a:solidFill>
              </a:rPr>
              <a:pPr defTabSz="2987144"/>
              <a:t>‹#›</a:t>
            </a:fld>
            <a:endParaRPr lang="en-CA">
              <a:solidFill>
                <a:prstClr val="black">
                  <a:tint val="75000"/>
                </a:prstClr>
              </a:solidFill>
            </a:endParaRPr>
          </a:p>
        </p:txBody>
      </p:sp>
    </p:spTree>
    <p:extLst>
      <p:ext uri="{BB962C8B-B14F-4D97-AF65-F5344CB8AC3E}">
        <p14:creationId xmlns:p14="http://schemas.microsoft.com/office/powerpoint/2010/main" val="945078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27671" y="2087986"/>
            <a:ext cx="12772091" cy="7307951"/>
          </a:xfrm>
        </p:spPr>
        <p:txBody>
          <a:bodyPr anchor="b"/>
          <a:lstStyle>
            <a:lvl1pPr>
              <a:defRPr sz="13858"/>
            </a:lvl1pPr>
          </a:lstStyle>
          <a:p>
            <a:r>
              <a:rPr lang="en-US"/>
              <a:t>Click to edit Master title style</a:t>
            </a:r>
            <a:endParaRPr lang="en-US" dirty="0"/>
          </a:p>
        </p:txBody>
      </p:sp>
      <p:sp>
        <p:nvSpPr>
          <p:cNvPr id="3" name="Content Placeholder 2"/>
          <p:cNvSpPr>
            <a:spLocks noGrp="1"/>
          </p:cNvSpPr>
          <p:nvPr>
            <p:ph idx="1"/>
          </p:nvPr>
        </p:nvSpPr>
        <p:spPr>
          <a:xfrm>
            <a:off x="16835238" y="4509476"/>
            <a:ext cx="20047595" cy="22257349"/>
          </a:xfrm>
        </p:spPr>
        <p:txBody>
          <a:bodyPr/>
          <a:lstStyle>
            <a:lvl1pPr>
              <a:defRPr sz="13858"/>
            </a:lvl1pPr>
            <a:lvl2pPr>
              <a:defRPr sz="12126"/>
            </a:lvl2pPr>
            <a:lvl3pPr>
              <a:defRPr sz="10394"/>
            </a:lvl3pPr>
            <a:lvl4pPr>
              <a:defRPr sz="8661"/>
            </a:lvl4pPr>
            <a:lvl5pPr>
              <a:defRPr sz="8661"/>
            </a:lvl5pPr>
            <a:lvl6pPr>
              <a:defRPr sz="8661"/>
            </a:lvl6pPr>
            <a:lvl7pPr>
              <a:defRPr sz="8661"/>
            </a:lvl7pPr>
            <a:lvl8pPr>
              <a:defRPr sz="8661"/>
            </a:lvl8pPr>
            <a:lvl9pPr>
              <a:defRPr sz="8661"/>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727671" y="9395937"/>
            <a:ext cx="12772091" cy="17407134"/>
          </a:xfrm>
        </p:spPr>
        <p:txBody>
          <a:bodyPr/>
          <a:lstStyle>
            <a:lvl1pPr marL="0" indent="0">
              <a:buNone/>
              <a:defRPr sz="6929"/>
            </a:lvl1pPr>
            <a:lvl2pPr marL="1979996" indent="0">
              <a:buNone/>
              <a:defRPr sz="6063"/>
            </a:lvl2pPr>
            <a:lvl3pPr marL="3959992" indent="0">
              <a:buNone/>
              <a:defRPr sz="5197"/>
            </a:lvl3pPr>
            <a:lvl4pPr marL="5939988" indent="0">
              <a:buNone/>
              <a:defRPr sz="4331"/>
            </a:lvl4pPr>
            <a:lvl5pPr marL="7919984" indent="0">
              <a:buNone/>
              <a:defRPr sz="4331"/>
            </a:lvl5pPr>
            <a:lvl6pPr marL="9899980" indent="0">
              <a:buNone/>
              <a:defRPr sz="4331"/>
            </a:lvl6pPr>
            <a:lvl7pPr marL="11879976" indent="0">
              <a:buNone/>
              <a:defRPr sz="4331"/>
            </a:lvl7pPr>
            <a:lvl8pPr marL="13859972" indent="0">
              <a:buNone/>
              <a:defRPr sz="4331"/>
            </a:lvl8pPr>
            <a:lvl9pPr marL="15839968" indent="0">
              <a:buNone/>
              <a:defRPr sz="4331"/>
            </a:lvl9pPr>
          </a:lstStyle>
          <a:p>
            <a:pPr lvl="0"/>
            <a:r>
              <a:rPr lang="en-US"/>
              <a:t>Edit Master text styles</a:t>
            </a:r>
          </a:p>
        </p:txBody>
      </p:sp>
      <p:sp>
        <p:nvSpPr>
          <p:cNvPr id="5" name="Date Placeholder 4"/>
          <p:cNvSpPr>
            <a:spLocks noGrp="1"/>
          </p:cNvSpPr>
          <p:nvPr>
            <p:ph type="dt" sz="half" idx="10"/>
          </p:nvPr>
        </p:nvSpPr>
        <p:spPr/>
        <p:txBody>
          <a:bodyPr/>
          <a:lstStyle/>
          <a:p>
            <a:pPr defTabSz="2987144"/>
            <a:fld id="{1468A2B4-7695-487D-A3E3-7EB0BA28C360}" type="datetimeFigureOut">
              <a:rPr lang="en-CA" smtClean="0">
                <a:solidFill>
                  <a:prstClr val="black">
                    <a:tint val="75000"/>
                  </a:prstClr>
                </a:solidFill>
              </a:rPr>
              <a:pPr defTabSz="2987144"/>
              <a:t>2020-04-27</a:t>
            </a:fld>
            <a:endParaRPr lang="en-CA">
              <a:solidFill>
                <a:prstClr val="black">
                  <a:tint val="75000"/>
                </a:prstClr>
              </a:solidFill>
            </a:endParaRPr>
          </a:p>
        </p:txBody>
      </p:sp>
      <p:sp>
        <p:nvSpPr>
          <p:cNvPr id="6" name="Footer Placeholder 5"/>
          <p:cNvSpPr>
            <a:spLocks noGrp="1"/>
          </p:cNvSpPr>
          <p:nvPr>
            <p:ph type="ftr" sz="quarter" idx="11"/>
          </p:nvPr>
        </p:nvSpPr>
        <p:spPr/>
        <p:txBody>
          <a:bodyPr/>
          <a:lstStyle/>
          <a:p>
            <a:pPr defTabSz="2987144"/>
            <a:endParaRPr lang="en-CA">
              <a:solidFill>
                <a:prstClr val="black">
                  <a:tint val="75000"/>
                </a:prstClr>
              </a:solidFill>
            </a:endParaRPr>
          </a:p>
        </p:txBody>
      </p:sp>
      <p:sp>
        <p:nvSpPr>
          <p:cNvPr id="7" name="Slide Number Placeholder 6"/>
          <p:cNvSpPr>
            <a:spLocks noGrp="1"/>
          </p:cNvSpPr>
          <p:nvPr>
            <p:ph type="sldNum" sz="quarter" idx="12"/>
          </p:nvPr>
        </p:nvSpPr>
        <p:spPr/>
        <p:txBody>
          <a:bodyPr/>
          <a:lstStyle/>
          <a:p>
            <a:pPr defTabSz="2987144"/>
            <a:fld id="{53BECCF5-E1FC-41CA-969A-7B420702CA48}" type="slidenum">
              <a:rPr lang="en-CA" smtClean="0">
                <a:solidFill>
                  <a:prstClr val="black">
                    <a:tint val="75000"/>
                  </a:prstClr>
                </a:solidFill>
              </a:rPr>
              <a:pPr defTabSz="2987144"/>
              <a:t>‹#›</a:t>
            </a:fld>
            <a:endParaRPr lang="en-CA">
              <a:solidFill>
                <a:prstClr val="black">
                  <a:tint val="75000"/>
                </a:prstClr>
              </a:solidFill>
            </a:endParaRPr>
          </a:p>
        </p:txBody>
      </p:sp>
    </p:spTree>
    <p:extLst>
      <p:ext uri="{BB962C8B-B14F-4D97-AF65-F5344CB8AC3E}">
        <p14:creationId xmlns:p14="http://schemas.microsoft.com/office/powerpoint/2010/main" val="564054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27671" y="2087986"/>
            <a:ext cx="12772091" cy="7307951"/>
          </a:xfrm>
        </p:spPr>
        <p:txBody>
          <a:bodyPr anchor="b"/>
          <a:lstStyle>
            <a:lvl1pPr>
              <a:defRPr sz="13858"/>
            </a:lvl1pPr>
          </a:lstStyle>
          <a:p>
            <a:r>
              <a:rPr lang="en-US"/>
              <a:t>Click to edit Master title style</a:t>
            </a:r>
            <a:endParaRPr lang="en-US" dirty="0"/>
          </a:p>
        </p:txBody>
      </p:sp>
      <p:sp>
        <p:nvSpPr>
          <p:cNvPr id="3" name="Picture Placeholder 2"/>
          <p:cNvSpPr>
            <a:spLocks noGrp="1" noChangeAspect="1"/>
          </p:cNvSpPr>
          <p:nvPr>
            <p:ph type="pic" idx="1"/>
          </p:nvPr>
        </p:nvSpPr>
        <p:spPr>
          <a:xfrm>
            <a:off x="16835238" y="4509476"/>
            <a:ext cx="20047595" cy="22257349"/>
          </a:xfrm>
        </p:spPr>
        <p:txBody>
          <a:bodyPr anchor="t"/>
          <a:lstStyle>
            <a:lvl1pPr marL="0" indent="0">
              <a:buNone/>
              <a:defRPr sz="13858"/>
            </a:lvl1pPr>
            <a:lvl2pPr marL="1979996" indent="0">
              <a:buNone/>
              <a:defRPr sz="12126"/>
            </a:lvl2pPr>
            <a:lvl3pPr marL="3959992" indent="0">
              <a:buNone/>
              <a:defRPr sz="10394"/>
            </a:lvl3pPr>
            <a:lvl4pPr marL="5939988" indent="0">
              <a:buNone/>
              <a:defRPr sz="8661"/>
            </a:lvl4pPr>
            <a:lvl5pPr marL="7919984" indent="0">
              <a:buNone/>
              <a:defRPr sz="8661"/>
            </a:lvl5pPr>
            <a:lvl6pPr marL="9899980" indent="0">
              <a:buNone/>
              <a:defRPr sz="8661"/>
            </a:lvl6pPr>
            <a:lvl7pPr marL="11879976" indent="0">
              <a:buNone/>
              <a:defRPr sz="8661"/>
            </a:lvl7pPr>
            <a:lvl8pPr marL="13859972" indent="0">
              <a:buNone/>
              <a:defRPr sz="8661"/>
            </a:lvl8pPr>
            <a:lvl9pPr marL="15839968" indent="0">
              <a:buNone/>
              <a:defRPr sz="8661"/>
            </a:lvl9pPr>
          </a:lstStyle>
          <a:p>
            <a:r>
              <a:rPr lang="en-US"/>
              <a:t>Click icon to add picture</a:t>
            </a:r>
            <a:endParaRPr lang="en-US" dirty="0"/>
          </a:p>
        </p:txBody>
      </p:sp>
      <p:sp>
        <p:nvSpPr>
          <p:cNvPr id="4" name="Text Placeholder 3"/>
          <p:cNvSpPr>
            <a:spLocks noGrp="1"/>
          </p:cNvSpPr>
          <p:nvPr>
            <p:ph type="body" sz="half" idx="2"/>
          </p:nvPr>
        </p:nvSpPr>
        <p:spPr>
          <a:xfrm>
            <a:off x="2727671" y="9395937"/>
            <a:ext cx="12772091" cy="17407134"/>
          </a:xfrm>
        </p:spPr>
        <p:txBody>
          <a:bodyPr/>
          <a:lstStyle>
            <a:lvl1pPr marL="0" indent="0">
              <a:buNone/>
              <a:defRPr sz="6929"/>
            </a:lvl1pPr>
            <a:lvl2pPr marL="1979996" indent="0">
              <a:buNone/>
              <a:defRPr sz="6063"/>
            </a:lvl2pPr>
            <a:lvl3pPr marL="3959992" indent="0">
              <a:buNone/>
              <a:defRPr sz="5197"/>
            </a:lvl3pPr>
            <a:lvl4pPr marL="5939988" indent="0">
              <a:buNone/>
              <a:defRPr sz="4331"/>
            </a:lvl4pPr>
            <a:lvl5pPr marL="7919984" indent="0">
              <a:buNone/>
              <a:defRPr sz="4331"/>
            </a:lvl5pPr>
            <a:lvl6pPr marL="9899980" indent="0">
              <a:buNone/>
              <a:defRPr sz="4331"/>
            </a:lvl6pPr>
            <a:lvl7pPr marL="11879976" indent="0">
              <a:buNone/>
              <a:defRPr sz="4331"/>
            </a:lvl7pPr>
            <a:lvl8pPr marL="13859972" indent="0">
              <a:buNone/>
              <a:defRPr sz="4331"/>
            </a:lvl8pPr>
            <a:lvl9pPr marL="15839968" indent="0">
              <a:buNone/>
              <a:defRPr sz="4331"/>
            </a:lvl9pPr>
          </a:lstStyle>
          <a:p>
            <a:pPr lvl="0"/>
            <a:r>
              <a:rPr lang="en-US"/>
              <a:t>Edit Master text styles</a:t>
            </a:r>
          </a:p>
        </p:txBody>
      </p:sp>
      <p:sp>
        <p:nvSpPr>
          <p:cNvPr id="5" name="Date Placeholder 4"/>
          <p:cNvSpPr>
            <a:spLocks noGrp="1"/>
          </p:cNvSpPr>
          <p:nvPr>
            <p:ph type="dt" sz="half" idx="10"/>
          </p:nvPr>
        </p:nvSpPr>
        <p:spPr/>
        <p:txBody>
          <a:bodyPr/>
          <a:lstStyle/>
          <a:p>
            <a:pPr defTabSz="2987144"/>
            <a:fld id="{1468A2B4-7695-487D-A3E3-7EB0BA28C360}" type="datetimeFigureOut">
              <a:rPr lang="en-CA" smtClean="0">
                <a:solidFill>
                  <a:prstClr val="black">
                    <a:tint val="75000"/>
                  </a:prstClr>
                </a:solidFill>
              </a:rPr>
              <a:pPr defTabSz="2987144"/>
              <a:t>2020-04-27</a:t>
            </a:fld>
            <a:endParaRPr lang="en-CA">
              <a:solidFill>
                <a:prstClr val="black">
                  <a:tint val="75000"/>
                </a:prstClr>
              </a:solidFill>
            </a:endParaRPr>
          </a:p>
        </p:txBody>
      </p:sp>
      <p:sp>
        <p:nvSpPr>
          <p:cNvPr id="6" name="Footer Placeholder 5"/>
          <p:cNvSpPr>
            <a:spLocks noGrp="1"/>
          </p:cNvSpPr>
          <p:nvPr>
            <p:ph type="ftr" sz="quarter" idx="11"/>
          </p:nvPr>
        </p:nvSpPr>
        <p:spPr/>
        <p:txBody>
          <a:bodyPr/>
          <a:lstStyle/>
          <a:p>
            <a:pPr defTabSz="2987144"/>
            <a:endParaRPr lang="en-CA">
              <a:solidFill>
                <a:prstClr val="black">
                  <a:tint val="75000"/>
                </a:prstClr>
              </a:solidFill>
            </a:endParaRPr>
          </a:p>
        </p:txBody>
      </p:sp>
      <p:sp>
        <p:nvSpPr>
          <p:cNvPr id="7" name="Slide Number Placeholder 6"/>
          <p:cNvSpPr>
            <a:spLocks noGrp="1"/>
          </p:cNvSpPr>
          <p:nvPr>
            <p:ph type="sldNum" sz="quarter" idx="12"/>
          </p:nvPr>
        </p:nvSpPr>
        <p:spPr/>
        <p:txBody>
          <a:bodyPr/>
          <a:lstStyle/>
          <a:p>
            <a:pPr defTabSz="2987144"/>
            <a:fld id="{53BECCF5-E1FC-41CA-969A-7B420702CA48}" type="slidenum">
              <a:rPr lang="en-CA" smtClean="0">
                <a:solidFill>
                  <a:prstClr val="black">
                    <a:tint val="75000"/>
                  </a:prstClr>
                </a:solidFill>
              </a:rPr>
              <a:pPr defTabSz="2987144"/>
              <a:t>‹#›</a:t>
            </a:fld>
            <a:endParaRPr lang="en-CA">
              <a:solidFill>
                <a:prstClr val="black">
                  <a:tint val="75000"/>
                </a:prstClr>
              </a:solidFill>
            </a:endParaRPr>
          </a:p>
        </p:txBody>
      </p:sp>
    </p:spTree>
    <p:extLst>
      <p:ext uri="{BB962C8B-B14F-4D97-AF65-F5344CB8AC3E}">
        <p14:creationId xmlns:p14="http://schemas.microsoft.com/office/powerpoint/2010/main" val="968728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22513" y="1667496"/>
            <a:ext cx="34155162" cy="605371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722513" y="8337443"/>
            <a:ext cx="34155162" cy="198721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22513" y="29028810"/>
            <a:ext cx="8910042" cy="1667489"/>
          </a:xfrm>
          <a:prstGeom prst="rect">
            <a:avLst/>
          </a:prstGeom>
        </p:spPr>
        <p:txBody>
          <a:bodyPr vert="horz" lIns="91440" tIns="45720" rIns="91440" bIns="45720" rtlCol="0" anchor="ctr"/>
          <a:lstStyle>
            <a:lvl1pPr algn="l">
              <a:defRPr sz="5197">
                <a:solidFill>
                  <a:schemeClr val="tx1">
                    <a:tint val="75000"/>
                  </a:schemeClr>
                </a:solidFill>
              </a:defRPr>
            </a:lvl1pPr>
          </a:lstStyle>
          <a:p>
            <a:pPr defTabSz="2987144"/>
            <a:fld id="{1468A2B4-7695-487D-A3E3-7EB0BA28C360}" type="datetimeFigureOut">
              <a:rPr lang="en-CA" smtClean="0">
                <a:solidFill>
                  <a:prstClr val="black">
                    <a:tint val="75000"/>
                  </a:prstClr>
                </a:solidFill>
              </a:rPr>
              <a:pPr defTabSz="2987144"/>
              <a:t>2020-04-27</a:t>
            </a:fld>
            <a:endParaRPr lang="en-CA">
              <a:solidFill>
                <a:prstClr val="black">
                  <a:tint val="75000"/>
                </a:prstClr>
              </a:solidFill>
            </a:endParaRPr>
          </a:p>
        </p:txBody>
      </p:sp>
      <p:sp>
        <p:nvSpPr>
          <p:cNvPr id="5" name="Footer Placeholder 4"/>
          <p:cNvSpPr>
            <a:spLocks noGrp="1"/>
          </p:cNvSpPr>
          <p:nvPr>
            <p:ph type="ftr" sz="quarter" idx="3"/>
          </p:nvPr>
        </p:nvSpPr>
        <p:spPr>
          <a:xfrm>
            <a:off x="13117563" y="29028810"/>
            <a:ext cx="13365063" cy="1667489"/>
          </a:xfrm>
          <a:prstGeom prst="rect">
            <a:avLst/>
          </a:prstGeom>
        </p:spPr>
        <p:txBody>
          <a:bodyPr vert="horz" lIns="91440" tIns="45720" rIns="91440" bIns="45720" rtlCol="0" anchor="ctr"/>
          <a:lstStyle>
            <a:lvl1pPr algn="ctr">
              <a:defRPr sz="5197">
                <a:solidFill>
                  <a:schemeClr val="tx1">
                    <a:tint val="75000"/>
                  </a:schemeClr>
                </a:solidFill>
              </a:defRPr>
            </a:lvl1pPr>
          </a:lstStyle>
          <a:p>
            <a:pPr defTabSz="2987144"/>
            <a:endParaRPr lang="en-CA">
              <a:solidFill>
                <a:prstClr val="black">
                  <a:tint val="75000"/>
                </a:prstClr>
              </a:solidFill>
            </a:endParaRPr>
          </a:p>
        </p:txBody>
      </p:sp>
      <p:sp>
        <p:nvSpPr>
          <p:cNvPr id="6" name="Slide Number Placeholder 5"/>
          <p:cNvSpPr>
            <a:spLocks noGrp="1"/>
          </p:cNvSpPr>
          <p:nvPr>
            <p:ph type="sldNum" sz="quarter" idx="4"/>
          </p:nvPr>
        </p:nvSpPr>
        <p:spPr>
          <a:xfrm>
            <a:off x="27967633" y="29028810"/>
            <a:ext cx="8910042" cy="1667489"/>
          </a:xfrm>
          <a:prstGeom prst="rect">
            <a:avLst/>
          </a:prstGeom>
        </p:spPr>
        <p:txBody>
          <a:bodyPr vert="horz" lIns="91440" tIns="45720" rIns="91440" bIns="45720" rtlCol="0" anchor="ctr"/>
          <a:lstStyle>
            <a:lvl1pPr algn="r">
              <a:defRPr sz="5197">
                <a:solidFill>
                  <a:schemeClr val="tx1">
                    <a:tint val="75000"/>
                  </a:schemeClr>
                </a:solidFill>
              </a:defRPr>
            </a:lvl1pPr>
          </a:lstStyle>
          <a:p>
            <a:pPr defTabSz="2987144"/>
            <a:fld id="{53BECCF5-E1FC-41CA-969A-7B420702CA48}" type="slidenum">
              <a:rPr lang="en-CA" smtClean="0">
                <a:solidFill>
                  <a:prstClr val="black">
                    <a:tint val="75000"/>
                  </a:prstClr>
                </a:solidFill>
              </a:rPr>
              <a:pPr defTabSz="2987144"/>
              <a:t>‹#›</a:t>
            </a:fld>
            <a:endParaRPr lang="en-CA">
              <a:solidFill>
                <a:prstClr val="black">
                  <a:tint val="75000"/>
                </a:prstClr>
              </a:solidFill>
            </a:endParaRPr>
          </a:p>
        </p:txBody>
      </p:sp>
    </p:spTree>
    <p:extLst>
      <p:ext uri="{BB962C8B-B14F-4D97-AF65-F5344CB8AC3E}">
        <p14:creationId xmlns:p14="http://schemas.microsoft.com/office/powerpoint/2010/main" val="263310379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3959992" rtl="0" eaLnBrk="1" latinLnBrk="0" hangingPunct="1">
        <a:lnSpc>
          <a:spcPct val="90000"/>
        </a:lnSpc>
        <a:spcBef>
          <a:spcPct val="0"/>
        </a:spcBef>
        <a:buNone/>
        <a:defRPr sz="19055" kern="1200">
          <a:solidFill>
            <a:schemeClr val="tx1"/>
          </a:solidFill>
          <a:latin typeface="+mj-lt"/>
          <a:ea typeface="+mj-ea"/>
          <a:cs typeface="+mj-cs"/>
        </a:defRPr>
      </a:lvl1pPr>
    </p:titleStyle>
    <p:bodyStyle>
      <a:lvl1pPr marL="989998" indent="-989998" algn="l" defTabSz="3959992" rtl="0" eaLnBrk="1" latinLnBrk="0" hangingPunct="1">
        <a:lnSpc>
          <a:spcPct val="90000"/>
        </a:lnSpc>
        <a:spcBef>
          <a:spcPts val="4331"/>
        </a:spcBef>
        <a:buFont typeface="Arial" panose="020B0604020202020204" pitchFamily="34" charset="0"/>
        <a:buChar char="•"/>
        <a:defRPr sz="12126" kern="1200">
          <a:solidFill>
            <a:schemeClr val="tx1"/>
          </a:solidFill>
          <a:latin typeface="+mn-lt"/>
          <a:ea typeface="+mn-ea"/>
          <a:cs typeface="+mn-cs"/>
        </a:defRPr>
      </a:lvl1pPr>
      <a:lvl2pPr marL="2969994" indent="-989998" algn="l" defTabSz="3959992" rtl="0" eaLnBrk="1" latinLnBrk="0" hangingPunct="1">
        <a:lnSpc>
          <a:spcPct val="90000"/>
        </a:lnSpc>
        <a:spcBef>
          <a:spcPts val="2165"/>
        </a:spcBef>
        <a:buFont typeface="Arial" panose="020B0604020202020204" pitchFamily="34" charset="0"/>
        <a:buChar char="•"/>
        <a:defRPr sz="10394" kern="1200">
          <a:solidFill>
            <a:schemeClr val="tx1"/>
          </a:solidFill>
          <a:latin typeface="+mn-lt"/>
          <a:ea typeface="+mn-ea"/>
          <a:cs typeface="+mn-cs"/>
        </a:defRPr>
      </a:lvl2pPr>
      <a:lvl3pPr marL="4949990" indent="-989998" algn="l" defTabSz="3959992" rtl="0" eaLnBrk="1" latinLnBrk="0" hangingPunct="1">
        <a:lnSpc>
          <a:spcPct val="90000"/>
        </a:lnSpc>
        <a:spcBef>
          <a:spcPts val="2165"/>
        </a:spcBef>
        <a:buFont typeface="Arial" panose="020B0604020202020204" pitchFamily="34" charset="0"/>
        <a:buChar char="•"/>
        <a:defRPr sz="8661" kern="1200">
          <a:solidFill>
            <a:schemeClr val="tx1"/>
          </a:solidFill>
          <a:latin typeface="+mn-lt"/>
          <a:ea typeface="+mn-ea"/>
          <a:cs typeface="+mn-cs"/>
        </a:defRPr>
      </a:lvl3pPr>
      <a:lvl4pPr marL="6929986" indent="-989998" algn="l" defTabSz="3959992" rtl="0" eaLnBrk="1" latinLnBrk="0" hangingPunct="1">
        <a:lnSpc>
          <a:spcPct val="90000"/>
        </a:lnSpc>
        <a:spcBef>
          <a:spcPts val="2165"/>
        </a:spcBef>
        <a:buFont typeface="Arial" panose="020B0604020202020204" pitchFamily="34" charset="0"/>
        <a:buChar char="•"/>
        <a:defRPr sz="7795" kern="1200">
          <a:solidFill>
            <a:schemeClr val="tx1"/>
          </a:solidFill>
          <a:latin typeface="+mn-lt"/>
          <a:ea typeface="+mn-ea"/>
          <a:cs typeface="+mn-cs"/>
        </a:defRPr>
      </a:lvl4pPr>
      <a:lvl5pPr marL="8909982" indent="-989998" algn="l" defTabSz="3959992" rtl="0" eaLnBrk="1" latinLnBrk="0" hangingPunct="1">
        <a:lnSpc>
          <a:spcPct val="90000"/>
        </a:lnSpc>
        <a:spcBef>
          <a:spcPts val="2165"/>
        </a:spcBef>
        <a:buFont typeface="Arial" panose="020B0604020202020204" pitchFamily="34" charset="0"/>
        <a:buChar char="•"/>
        <a:defRPr sz="7795" kern="1200">
          <a:solidFill>
            <a:schemeClr val="tx1"/>
          </a:solidFill>
          <a:latin typeface="+mn-lt"/>
          <a:ea typeface="+mn-ea"/>
          <a:cs typeface="+mn-cs"/>
        </a:defRPr>
      </a:lvl5pPr>
      <a:lvl6pPr marL="10889978" indent="-989998" algn="l" defTabSz="3959992" rtl="0" eaLnBrk="1" latinLnBrk="0" hangingPunct="1">
        <a:lnSpc>
          <a:spcPct val="90000"/>
        </a:lnSpc>
        <a:spcBef>
          <a:spcPts val="2165"/>
        </a:spcBef>
        <a:buFont typeface="Arial" panose="020B0604020202020204" pitchFamily="34" charset="0"/>
        <a:buChar char="•"/>
        <a:defRPr sz="7795" kern="1200">
          <a:solidFill>
            <a:schemeClr val="tx1"/>
          </a:solidFill>
          <a:latin typeface="+mn-lt"/>
          <a:ea typeface="+mn-ea"/>
          <a:cs typeface="+mn-cs"/>
        </a:defRPr>
      </a:lvl6pPr>
      <a:lvl7pPr marL="12869974" indent="-989998" algn="l" defTabSz="3959992" rtl="0" eaLnBrk="1" latinLnBrk="0" hangingPunct="1">
        <a:lnSpc>
          <a:spcPct val="90000"/>
        </a:lnSpc>
        <a:spcBef>
          <a:spcPts val="2165"/>
        </a:spcBef>
        <a:buFont typeface="Arial" panose="020B0604020202020204" pitchFamily="34" charset="0"/>
        <a:buChar char="•"/>
        <a:defRPr sz="7795" kern="1200">
          <a:solidFill>
            <a:schemeClr val="tx1"/>
          </a:solidFill>
          <a:latin typeface="+mn-lt"/>
          <a:ea typeface="+mn-ea"/>
          <a:cs typeface="+mn-cs"/>
        </a:defRPr>
      </a:lvl7pPr>
      <a:lvl8pPr marL="14849970" indent="-989998" algn="l" defTabSz="3959992" rtl="0" eaLnBrk="1" latinLnBrk="0" hangingPunct="1">
        <a:lnSpc>
          <a:spcPct val="90000"/>
        </a:lnSpc>
        <a:spcBef>
          <a:spcPts val="2165"/>
        </a:spcBef>
        <a:buFont typeface="Arial" panose="020B0604020202020204" pitchFamily="34" charset="0"/>
        <a:buChar char="•"/>
        <a:defRPr sz="7795" kern="1200">
          <a:solidFill>
            <a:schemeClr val="tx1"/>
          </a:solidFill>
          <a:latin typeface="+mn-lt"/>
          <a:ea typeface="+mn-ea"/>
          <a:cs typeface="+mn-cs"/>
        </a:defRPr>
      </a:lvl8pPr>
      <a:lvl9pPr marL="16829966" indent="-989998" algn="l" defTabSz="3959992" rtl="0" eaLnBrk="1" latinLnBrk="0" hangingPunct="1">
        <a:lnSpc>
          <a:spcPct val="90000"/>
        </a:lnSpc>
        <a:spcBef>
          <a:spcPts val="2165"/>
        </a:spcBef>
        <a:buFont typeface="Arial" panose="020B0604020202020204" pitchFamily="34" charset="0"/>
        <a:buChar char="•"/>
        <a:defRPr sz="7795" kern="1200">
          <a:solidFill>
            <a:schemeClr val="tx1"/>
          </a:solidFill>
          <a:latin typeface="+mn-lt"/>
          <a:ea typeface="+mn-ea"/>
          <a:cs typeface="+mn-cs"/>
        </a:defRPr>
      </a:lvl9pPr>
    </p:bodyStyle>
    <p:otherStyle>
      <a:defPPr>
        <a:defRPr lang="en-US"/>
      </a:defPPr>
      <a:lvl1pPr marL="0" algn="l" defTabSz="3959992" rtl="0" eaLnBrk="1" latinLnBrk="0" hangingPunct="1">
        <a:defRPr sz="7795" kern="1200">
          <a:solidFill>
            <a:schemeClr val="tx1"/>
          </a:solidFill>
          <a:latin typeface="+mn-lt"/>
          <a:ea typeface="+mn-ea"/>
          <a:cs typeface="+mn-cs"/>
        </a:defRPr>
      </a:lvl1pPr>
      <a:lvl2pPr marL="1979996" algn="l" defTabSz="3959992" rtl="0" eaLnBrk="1" latinLnBrk="0" hangingPunct="1">
        <a:defRPr sz="7795" kern="1200">
          <a:solidFill>
            <a:schemeClr val="tx1"/>
          </a:solidFill>
          <a:latin typeface="+mn-lt"/>
          <a:ea typeface="+mn-ea"/>
          <a:cs typeface="+mn-cs"/>
        </a:defRPr>
      </a:lvl2pPr>
      <a:lvl3pPr marL="3959992" algn="l" defTabSz="3959992" rtl="0" eaLnBrk="1" latinLnBrk="0" hangingPunct="1">
        <a:defRPr sz="7795" kern="1200">
          <a:solidFill>
            <a:schemeClr val="tx1"/>
          </a:solidFill>
          <a:latin typeface="+mn-lt"/>
          <a:ea typeface="+mn-ea"/>
          <a:cs typeface="+mn-cs"/>
        </a:defRPr>
      </a:lvl3pPr>
      <a:lvl4pPr marL="5939988" algn="l" defTabSz="3959992" rtl="0" eaLnBrk="1" latinLnBrk="0" hangingPunct="1">
        <a:defRPr sz="7795" kern="1200">
          <a:solidFill>
            <a:schemeClr val="tx1"/>
          </a:solidFill>
          <a:latin typeface="+mn-lt"/>
          <a:ea typeface="+mn-ea"/>
          <a:cs typeface="+mn-cs"/>
        </a:defRPr>
      </a:lvl4pPr>
      <a:lvl5pPr marL="7919984" algn="l" defTabSz="3959992" rtl="0" eaLnBrk="1" latinLnBrk="0" hangingPunct="1">
        <a:defRPr sz="7795" kern="1200">
          <a:solidFill>
            <a:schemeClr val="tx1"/>
          </a:solidFill>
          <a:latin typeface="+mn-lt"/>
          <a:ea typeface="+mn-ea"/>
          <a:cs typeface="+mn-cs"/>
        </a:defRPr>
      </a:lvl5pPr>
      <a:lvl6pPr marL="9899980" algn="l" defTabSz="3959992" rtl="0" eaLnBrk="1" latinLnBrk="0" hangingPunct="1">
        <a:defRPr sz="7795" kern="1200">
          <a:solidFill>
            <a:schemeClr val="tx1"/>
          </a:solidFill>
          <a:latin typeface="+mn-lt"/>
          <a:ea typeface="+mn-ea"/>
          <a:cs typeface="+mn-cs"/>
        </a:defRPr>
      </a:lvl6pPr>
      <a:lvl7pPr marL="11879976" algn="l" defTabSz="3959992" rtl="0" eaLnBrk="1" latinLnBrk="0" hangingPunct="1">
        <a:defRPr sz="7795" kern="1200">
          <a:solidFill>
            <a:schemeClr val="tx1"/>
          </a:solidFill>
          <a:latin typeface="+mn-lt"/>
          <a:ea typeface="+mn-ea"/>
          <a:cs typeface="+mn-cs"/>
        </a:defRPr>
      </a:lvl7pPr>
      <a:lvl8pPr marL="13859972" algn="l" defTabSz="3959992" rtl="0" eaLnBrk="1" latinLnBrk="0" hangingPunct="1">
        <a:defRPr sz="7795" kern="1200">
          <a:solidFill>
            <a:schemeClr val="tx1"/>
          </a:solidFill>
          <a:latin typeface="+mn-lt"/>
          <a:ea typeface="+mn-ea"/>
          <a:cs typeface="+mn-cs"/>
        </a:defRPr>
      </a:lvl8pPr>
      <a:lvl9pPr marL="15839968" algn="l" defTabSz="3959992" rtl="0" eaLnBrk="1" latinLnBrk="0" hangingPunct="1">
        <a:defRPr sz="779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939172" y="353399"/>
            <a:ext cx="28629629" cy="1323439"/>
          </a:xfrm>
          <a:prstGeom prst="rect">
            <a:avLst/>
          </a:prstGeom>
          <a:noFill/>
        </p:spPr>
        <p:txBody>
          <a:bodyPr wrap="square" rtlCol="0">
            <a:spAutoFit/>
          </a:bodyPr>
          <a:lstStyle/>
          <a:p>
            <a:pPr defTabSz="2987479"/>
            <a:r>
              <a:rPr lang="en-US" sz="8000" b="1" dirty="0">
                <a:solidFill>
                  <a:prstClr val="black"/>
                </a:solidFill>
                <a:latin typeface="Calibri" panose="020F0502020204030204"/>
              </a:rPr>
              <a:t>Influence of reward on attention selectivity in Parkinson’s disease</a:t>
            </a:r>
            <a:endParaRPr lang="en-CA" sz="8000" b="1" dirty="0">
              <a:solidFill>
                <a:prstClr val="black"/>
              </a:solidFill>
              <a:latin typeface="Calibri" panose="020F0502020204030204"/>
            </a:endParaRPr>
          </a:p>
        </p:txBody>
      </p:sp>
      <p:sp>
        <p:nvSpPr>
          <p:cNvPr id="6" name="TextBox 5"/>
          <p:cNvSpPr txBox="1"/>
          <p:nvPr/>
        </p:nvSpPr>
        <p:spPr>
          <a:xfrm>
            <a:off x="9528091" y="1558283"/>
            <a:ext cx="16952997" cy="1200329"/>
          </a:xfrm>
          <a:prstGeom prst="rect">
            <a:avLst/>
          </a:prstGeom>
          <a:noFill/>
        </p:spPr>
        <p:txBody>
          <a:bodyPr wrap="square" rtlCol="0">
            <a:spAutoFit/>
          </a:bodyPr>
          <a:lstStyle/>
          <a:p>
            <a:pPr defTabSz="2987479"/>
            <a:r>
              <a:rPr lang="en-CA" sz="7200" i="1" dirty="0">
                <a:solidFill>
                  <a:prstClr val="black"/>
                </a:solidFill>
                <a:latin typeface="Calibri" panose="020F0502020204030204"/>
              </a:rPr>
              <a:t>Matthew Pilgrim, Andy </a:t>
            </a:r>
            <a:r>
              <a:rPr lang="en-CA" sz="7200" i="1" dirty="0" err="1">
                <a:solidFill>
                  <a:prstClr val="black"/>
                </a:solidFill>
                <a:latin typeface="Calibri" panose="020F0502020204030204"/>
              </a:rPr>
              <a:t>Ou</a:t>
            </a:r>
            <a:r>
              <a:rPr lang="en-CA" sz="7200" i="1" dirty="0">
                <a:solidFill>
                  <a:prstClr val="black"/>
                </a:solidFill>
                <a:latin typeface="Calibri" panose="020F0502020204030204"/>
              </a:rPr>
              <a:t>, Madeleine Sharp</a:t>
            </a:r>
          </a:p>
        </p:txBody>
      </p:sp>
      <p:sp>
        <p:nvSpPr>
          <p:cNvPr id="14" name="TextBox 13"/>
          <p:cNvSpPr txBox="1"/>
          <p:nvPr/>
        </p:nvSpPr>
        <p:spPr>
          <a:xfrm>
            <a:off x="257910" y="4074241"/>
            <a:ext cx="11207996" cy="938719"/>
          </a:xfrm>
          <a:prstGeom prst="rect">
            <a:avLst/>
          </a:prstGeom>
          <a:solidFill>
            <a:srgbClr val="990033"/>
          </a:solidFill>
          <a:scene3d>
            <a:camera prst="orthographicFront"/>
            <a:lightRig rig="threePt" dir="t"/>
          </a:scene3d>
          <a:sp3d>
            <a:bevelT/>
          </a:sp3d>
        </p:spPr>
        <p:txBody>
          <a:bodyPr wrap="square" rtlCol="0">
            <a:spAutoFit/>
          </a:bodyPr>
          <a:lstStyle/>
          <a:p>
            <a:pPr algn="ctr" defTabSz="2987479"/>
            <a:r>
              <a:rPr lang="en-CA" sz="5500" b="1" dirty="0">
                <a:solidFill>
                  <a:prstClr val="white"/>
                </a:solidFill>
                <a:latin typeface="Calibri" panose="020F0502020204030204"/>
              </a:rPr>
              <a:t>Background</a:t>
            </a:r>
          </a:p>
        </p:txBody>
      </p:sp>
      <p:sp>
        <p:nvSpPr>
          <p:cNvPr id="17" name="TextBox 16"/>
          <p:cNvSpPr txBox="1"/>
          <p:nvPr/>
        </p:nvSpPr>
        <p:spPr>
          <a:xfrm>
            <a:off x="274920" y="12809091"/>
            <a:ext cx="11207995" cy="938719"/>
          </a:xfrm>
          <a:prstGeom prst="rect">
            <a:avLst/>
          </a:prstGeom>
          <a:solidFill>
            <a:srgbClr val="990033"/>
          </a:solidFill>
          <a:effectLst/>
          <a:scene3d>
            <a:camera prst="orthographicFront"/>
            <a:lightRig rig="threePt" dir="t"/>
          </a:scene3d>
          <a:sp3d>
            <a:bevelT/>
          </a:sp3d>
        </p:spPr>
        <p:txBody>
          <a:bodyPr wrap="square" rtlCol="0">
            <a:spAutoFit/>
          </a:bodyPr>
          <a:lstStyle/>
          <a:p>
            <a:pPr algn="ctr" defTabSz="2987479"/>
            <a:r>
              <a:rPr lang="en-CA" sz="5500" b="1" dirty="0">
                <a:solidFill>
                  <a:prstClr val="white"/>
                </a:solidFill>
                <a:latin typeface="Calibri" panose="020F0502020204030204"/>
              </a:rPr>
              <a:t>Methods</a:t>
            </a:r>
          </a:p>
        </p:txBody>
      </p:sp>
      <p:sp>
        <p:nvSpPr>
          <p:cNvPr id="20" name="TextBox 19"/>
          <p:cNvSpPr txBox="1"/>
          <p:nvPr/>
        </p:nvSpPr>
        <p:spPr>
          <a:xfrm>
            <a:off x="973903" y="9849879"/>
            <a:ext cx="10105633" cy="2492990"/>
          </a:xfrm>
          <a:prstGeom prst="rect">
            <a:avLst/>
          </a:prstGeom>
          <a:noFill/>
        </p:spPr>
        <p:txBody>
          <a:bodyPr wrap="square" rtlCol="0">
            <a:spAutoFit/>
          </a:bodyPr>
          <a:lstStyle/>
          <a:p>
            <a:pPr marL="404223" indent="-404223" defTabSz="2987479">
              <a:spcAft>
                <a:spcPts val="2400"/>
              </a:spcAft>
              <a:buFont typeface="+mj-lt"/>
              <a:buAutoNum type="arabicPeriod"/>
            </a:pPr>
            <a:r>
              <a:rPr lang="en-CA" sz="3400" b="1" dirty="0">
                <a:cs typeface="Times New Roman" panose="02020603050405020304" pitchFamily="18" charset="0"/>
              </a:rPr>
              <a:t>Are Parkinson’s patients impaired at using reward information to guide the allocation of attention?</a:t>
            </a:r>
          </a:p>
          <a:p>
            <a:pPr marL="404223" indent="-404223" defTabSz="2987479">
              <a:buFont typeface="+mj-lt"/>
              <a:buAutoNum type="arabicPeriod"/>
            </a:pPr>
            <a:r>
              <a:rPr lang="en-CA" sz="3400" b="1" dirty="0">
                <a:cs typeface="Times New Roman" panose="02020603050405020304" pitchFamily="18" charset="0"/>
              </a:rPr>
              <a:t>Does dopamine replacement alter the selective allocation of attention? </a:t>
            </a:r>
          </a:p>
        </p:txBody>
      </p:sp>
      <p:sp>
        <p:nvSpPr>
          <p:cNvPr id="25" name="TextBox 24"/>
          <p:cNvSpPr txBox="1"/>
          <p:nvPr/>
        </p:nvSpPr>
        <p:spPr>
          <a:xfrm>
            <a:off x="467257" y="14247517"/>
            <a:ext cx="11048195" cy="12372618"/>
          </a:xfrm>
          <a:prstGeom prst="rect">
            <a:avLst/>
          </a:prstGeom>
          <a:noFill/>
        </p:spPr>
        <p:txBody>
          <a:bodyPr wrap="square" rtlCol="0">
            <a:spAutoFit/>
          </a:bodyPr>
          <a:lstStyle/>
          <a:p>
            <a:pPr defTabSz="2987479">
              <a:spcAft>
                <a:spcPts val="1200"/>
              </a:spcAft>
            </a:pPr>
            <a:r>
              <a:rPr lang="en-CA" sz="3200" b="1" u="sng" dirty="0">
                <a:solidFill>
                  <a:prstClr val="black"/>
                </a:solidFill>
                <a:cs typeface="Times New Roman" panose="02020603050405020304" pitchFamily="18" charset="0"/>
              </a:rPr>
              <a:t>Task</a:t>
            </a:r>
            <a:r>
              <a:rPr lang="en-CA" sz="3200" dirty="0">
                <a:solidFill>
                  <a:prstClr val="black"/>
                </a:solidFill>
                <a:cs typeface="Times New Roman" panose="02020603050405020304" pitchFamily="18" charset="0"/>
              </a:rPr>
              <a:t>: A two-phase selective attention task. Patients (n=24) were twice: ON and OFF their dopamine medication, and compared to older controls (n=28).</a:t>
            </a:r>
          </a:p>
          <a:p>
            <a:pPr defTabSz="2987479"/>
            <a:r>
              <a:rPr lang="en-US" sz="3200" b="1" dirty="0">
                <a:solidFill>
                  <a:prstClr val="black"/>
                </a:solidFill>
                <a:cs typeface="Times New Roman" panose="02020603050405020304" pitchFamily="18" charset="0"/>
              </a:rPr>
              <a:t>Phase 1: Reward Learning </a:t>
            </a:r>
            <a:r>
              <a:rPr lang="en-US" sz="2800" dirty="0">
                <a:solidFill>
                  <a:prstClr val="black"/>
                </a:solidFill>
                <a:cs typeface="Times New Roman" panose="02020603050405020304" pitchFamily="18" charset="0"/>
              </a:rPr>
              <a:t>(240 trials)</a:t>
            </a:r>
          </a:p>
          <a:p>
            <a:pPr marL="419163" indent="-419163" defTabSz="2987479">
              <a:buFont typeface="Arial" panose="020B0604020202020204" pitchFamily="34" charset="0"/>
              <a:buChar char="•"/>
            </a:pPr>
            <a:r>
              <a:rPr lang="en-US" sz="2800" dirty="0">
                <a:solidFill>
                  <a:prstClr val="black"/>
                </a:solidFill>
                <a:cs typeface="Times New Roman" panose="02020603050405020304" pitchFamily="18" charset="0"/>
              </a:rPr>
              <a:t>Report the orientation of a white bar in either a red or green target</a:t>
            </a:r>
          </a:p>
          <a:p>
            <a:pPr marL="419163" indent="-419163" defTabSz="2987479">
              <a:buFont typeface="Arial" panose="020B0604020202020204" pitchFamily="34" charset="0"/>
              <a:buChar char="•"/>
            </a:pPr>
            <a:r>
              <a:rPr lang="en-US" sz="2800" dirty="0">
                <a:solidFill>
                  <a:prstClr val="black"/>
                </a:solidFill>
                <a:cs typeface="Times New Roman" panose="02020603050405020304" pitchFamily="18" charset="0"/>
              </a:rPr>
              <a:t>Trials are </a:t>
            </a:r>
            <a:r>
              <a:rPr lang="en-US" sz="2800" i="1" dirty="0">
                <a:solidFill>
                  <a:prstClr val="black"/>
                </a:solidFill>
                <a:cs typeface="Times New Roman" panose="02020603050405020304" pitchFamily="18" charset="0"/>
              </a:rPr>
              <a:t>differentially rewarded </a:t>
            </a:r>
            <a:r>
              <a:rPr lang="en-US" sz="2800" dirty="0">
                <a:solidFill>
                  <a:prstClr val="black"/>
                </a:solidFill>
                <a:cs typeface="Times New Roman" panose="02020603050405020304" pitchFamily="18" charset="0"/>
              </a:rPr>
              <a:t>for correct answers depending on the target color (1 vs. 10 points)</a:t>
            </a:r>
          </a:p>
          <a:p>
            <a:pPr marL="419163" indent="-419163" defTabSz="2987479">
              <a:buFont typeface="Arial" panose="020B0604020202020204" pitchFamily="34" charset="0"/>
              <a:buChar char="•"/>
            </a:pPr>
            <a:r>
              <a:rPr lang="en-US" sz="2800" b="1" dirty="0">
                <a:solidFill>
                  <a:prstClr val="black"/>
                </a:solidFill>
                <a:cs typeface="Times New Roman" panose="02020603050405020304" pitchFamily="18" charset="0"/>
              </a:rPr>
              <a:t>Participants learn to associate each color with either a low or high reward</a:t>
            </a:r>
            <a:endParaRPr lang="en-CA" sz="2800" b="1" dirty="0">
              <a:solidFill>
                <a:prstClr val="black"/>
              </a:solidFill>
              <a:cs typeface="Times New Roman" panose="02020603050405020304" pitchFamily="18" charset="0"/>
            </a:endParaRPr>
          </a:p>
          <a:p>
            <a:pPr defTabSz="2987479"/>
            <a:endParaRPr lang="en-CA" sz="3200" dirty="0">
              <a:solidFill>
                <a:prstClr val="black"/>
              </a:solidFill>
              <a:cs typeface="Times New Roman" panose="02020603050405020304" pitchFamily="18" charset="0"/>
            </a:endParaRPr>
          </a:p>
          <a:p>
            <a:pPr defTabSz="2987479"/>
            <a:endParaRPr lang="en-CA" sz="3200" dirty="0">
              <a:solidFill>
                <a:prstClr val="black"/>
              </a:solidFill>
              <a:cs typeface="Times New Roman" panose="02020603050405020304" pitchFamily="18" charset="0"/>
            </a:endParaRPr>
          </a:p>
          <a:p>
            <a:pPr defTabSz="2987479"/>
            <a:endParaRPr lang="en-CA" sz="3200" dirty="0">
              <a:solidFill>
                <a:prstClr val="black"/>
              </a:solidFill>
              <a:cs typeface="Times New Roman" panose="02020603050405020304" pitchFamily="18" charset="0"/>
            </a:endParaRPr>
          </a:p>
          <a:p>
            <a:pPr defTabSz="2987479"/>
            <a:endParaRPr lang="en-CA" sz="3200" dirty="0">
              <a:solidFill>
                <a:prstClr val="black"/>
              </a:solidFill>
              <a:cs typeface="Times New Roman" panose="02020603050405020304" pitchFamily="18" charset="0"/>
            </a:endParaRPr>
          </a:p>
          <a:p>
            <a:pPr defTabSz="2987479"/>
            <a:endParaRPr lang="en-CA" sz="3200" dirty="0">
              <a:solidFill>
                <a:prstClr val="black"/>
              </a:solidFill>
              <a:cs typeface="Times New Roman" panose="02020603050405020304" pitchFamily="18" charset="0"/>
            </a:endParaRPr>
          </a:p>
          <a:p>
            <a:pPr defTabSz="2987479"/>
            <a:endParaRPr lang="en-CA" sz="3200" dirty="0">
              <a:solidFill>
                <a:prstClr val="black"/>
              </a:solidFill>
              <a:cs typeface="Times New Roman" panose="02020603050405020304" pitchFamily="18" charset="0"/>
            </a:endParaRPr>
          </a:p>
          <a:p>
            <a:pPr defTabSz="2987479"/>
            <a:endParaRPr lang="en-US" sz="3200" b="1" dirty="0">
              <a:solidFill>
                <a:prstClr val="black"/>
              </a:solidFill>
              <a:cs typeface="Times New Roman" panose="02020603050405020304" pitchFamily="18" charset="0"/>
            </a:endParaRPr>
          </a:p>
          <a:p>
            <a:pPr defTabSz="2987479"/>
            <a:endParaRPr lang="en-US" sz="3200" b="1" dirty="0">
              <a:solidFill>
                <a:prstClr val="black"/>
              </a:solidFill>
              <a:cs typeface="Times New Roman" panose="02020603050405020304" pitchFamily="18" charset="0"/>
            </a:endParaRPr>
          </a:p>
          <a:p>
            <a:pPr defTabSz="2987479"/>
            <a:r>
              <a:rPr lang="en-US" sz="3200" b="1" dirty="0">
                <a:solidFill>
                  <a:prstClr val="black"/>
                </a:solidFill>
                <a:cs typeface="Times New Roman" panose="02020603050405020304" pitchFamily="18" charset="0"/>
              </a:rPr>
              <a:t>Phase 2: Attention Test </a:t>
            </a:r>
            <a:r>
              <a:rPr lang="en-US" sz="2800" dirty="0">
                <a:solidFill>
                  <a:prstClr val="black"/>
                </a:solidFill>
                <a:cs typeface="Times New Roman" panose="02020603050405020304" pitchFamily="18" charset="0"/>
              </a:rPr>
              <a:t>(240 trials)</a:t>
            </a:r>
          </a:p>
          <a:p>
            <a:pPr marL="419163" indent="-419163" defTabSz="2987479">
              <a:buFont typeface="Arial" panose="020B0604020202020204" pitchFamily="34" charset="0"/>
              <a:buChar char="•"/>
            </a:pPr>
            <a:r>
              <a:rPr lang="en-US" sz="2800" dirty="0">
                <a:solidFill>
                  <a:prstClr val="black"/>
                </a:solidFill>
                <a:cs typeface="Times New Roman" panose="02020603050405020304" pitchFamily="18" charset="0"/>
              </a:rPr>
              <a:t>Report the orientation of a white bar inside a target.</a:t>
            </a:r>
          </a:p>
          <a:p>
            <a:pPr marL="419163" indent="-419163" defTabSz="2987479">
              <a:buFont typeface="Arial" panose="020B0604020202020204" pitchFamily="34" charset="0"/>
              <a:buChar char="•"/>
            </a:pPr>
            <a:r>
              <a:rPr lang="en-US" sz="2800" dirty="0">
                <a:solidFill>
                  <a:prstClr val="black"/>
                </a:solidFill>
                <a:cs typeface="Times New Roman" panose="02020603050405020304" pitchFamily="18" charset="0"/>
              </a:rPr>
              <a:t>Target = “The Unique Shape”</a:t>
            </a:r>
          </a:p>
          <a:p>
            <a:pPr marL="419163" indent="-419163" defTabSz="2987479">
              <a:buFont typeface="Arial" panose="020B0604020202020204" pitchFamily="34" charset="0"/>
              <a:buChar char="•"/>
            </a:pPr>
            <a:r>
              <a:rPr lang="en-US" sz="2800" dirty="0">
                <a:solidFill>
                  <a:prstClr val="black"/>
                </a:solidFill>
                <a:cs typeface="Times New Roman" panose="02020603050405020304" pitchFamily="18" charset="0"/>
              </a:rPr>
              <a:t>On 2/3 trials either a Low or High reward distractor (i.e. a shape that is either red or green) is present. On 1/3 trials, no distractor is present.</a:t>
            </a:r>
          </a:p>
          <a:p>
            <a:pPr marL="419163" indent="-419163" defTabSz="2987479">
              <a:buFont typeface="Arial" panose="020B0604020202020204" pitchFamily="34" charset="0"/>
              <a:buChar char="•"/>
            </a:pPr>
            <a:r>
              <a:rPr lang="en-US" sz="2800" b="1" dirty="0">
                <a:solidFill>
                  <a:prstClr val="black"/>
                </a:solidFill>
                <a:cs typeface="Times New Roman" panose="02020603050405020304" pitchFamily="18" charset="0"/>
              </a:rPr>
              <a:t>Slowing of responses occurs when previously rewarded colors are present, and depends on reward level</a:t>
            </a:r>
            <a:endParaRPr lang="en-US" sz="2800" b="1" u="sng" dirty="0">
              <a:solidFill>
                <a:prstClr val="black"/>
              </a:solidFill>
              <a:cs typeface="Times New Roman" panose="02020603050405020304" pitchFamily="18" charset="0"/>
            </a:endParaRPr>
          </a:p>
          <a:p>
            <a:pPr defTabSz="2987479"/>
            <a:endParaRPr lang="en-CA" sz="3200" dirty="0">
              <a:solidFill>
                <a:prstClr val="black"/>
              </a:solidFill>
              <a:cs typeface="Times New Roman" panose="02020603050405020304" pitchFamily="18" charset="0"/>
            </a:endParaRPr>
          </a:p>
          <a:p>
            <a:pPr defTabSz="2987479"/>
            <a:r>
              <a:rPr lang="en-US" sz="3200" dirty="0">
                <a:solidFill>
                  <a:prstClr val="black"/>
                </a:solidFill>
                <a:cs typeface="Times New Roman" panose="02020603050405020304" pitchFamily="18" charset="0"/>
              </a:rPr>
              <a:t>            </a:t>
            </a:r>
          </a:p>
        </p:txBody>
      </p:sp>
      <p:sp>
        <p:nvSpPr>
          <p:cNvPr id="26" name="TextBox 25"/>
          <p:cNvSpPr txBox="1"/>
          <p:nvPr/>
        </p:nvSpPr>
        <p:spPr>
          <a:xfrm>
            <a:off x="321215" y="5279010"/>
            <a:ext cx="11161795" cy="4508927"/>
          </a:xfrm>
          <a:prstGeom prst="rect">
            <a:avLst/>
          </a:prstGeom>
          <a:noFill/>
          <a:ln>
            <a:noFill/>
          </a:ln>
        </p:spPr>
        <p:txBody>
          <a:bodyPr wrap="square" rtlCol="0">
            <a:spAutoFit/>
          </a:bodyPr>
          <a:lstStyle/>
          <a:p>
            <a:pPr marL="359309" indent="-359309" defTabSz="2987479">
              <a:spcAft>
                <a:spcPts val="943"/>
              </a:spcAft>
              <a:buFont typeface="Arial" panose="020B0604020202020204" pitchFamily="34" charset="0"/>
              <a:buChar char="•"/>
            </a:pPr>
            <a:r>
              <a:rPr lang="en-CA" sz="3400" dirty="0">
                <a:solidFill>
                  <a:prstClr val="black"/>
                </a:solidFill>
                <a:cs typeface="Times New Roman" panose="02020603050405020304" pitchFamily="18" charset="0"/>
              </a:rPr>
              <a:t>Executive function deficits are common in Parkinson’s disease, even early in the course of disease</a:t>
            </a:r>
            <a:r>
              <a:rPr lang="en-CA" sz="3400" baseline="30000" dirty="0">
                <a:solidFill>
                  <a:prstClr val="black"/>
                </a:solidFill>
                <a:cs typeface="Times New Roman" panose="02020603050405020304" pitchFamily="18" charset="0"/>
              </a:rPr>
              <a:t>1</a:t>
            </a:r>
            <a:r>
              <a:rPr lang="en-CA" sz="3400" dirty="0">
                <a:solidFill>
                  <a:prstClr val="black"/>
                </a:solidFill>
                <a:cs typeface="Times New Roman" panose="02020603050405020304" pitchFamily="18" charset="0"/>
              </a:rPr>
              <a:t>. </a:t>
            </a:r>
            <a:r>
              <a:rPr lang="en-US" sz="3400" dirty="0">
                <a:solidFill>
                  <a:prstClr val="black"/>
                </a:solidFill>
                <a:cs typeface="Times New Roman" panose="02020603050405020304" pitchFamily="18" charset="0"/>
              </a:rPr>
              <a:t>Among these, </a:t>
            </a:r>
            <a:r>
              <a:rPr lang="en-US" sz="3400" b="1" dirty="0">
                <a:solidFill>
                  <a:prstClr val="black"/>
                </a:solidFill>
                <a:cs typeface="Times New Roman" panose="02020603050405020304" pitchFamily="18" charset="0"/>
              </a:rPr>
              <a:t>attention</a:t>
            </a:r>
            <a:r>
              <a:rPr lang="en-US" sz="3400" dirty="0">
                <a:solidFill>
                  <a:prstClr val="black"/>
                </a:solidFill>
                <a:cs typeface="Times New Roman" panose="02020603050405020304" pitchFamily="18" charset="0"/>
              </a:rPr>
              <a:t> impairments are common</a:t>
            </a:r>
            <a:r>
              <a:rPr lang="en-US" sz="3400" baseline="30000" dirty="0">
                <a:solidFill>
                  <a:prstClr val="black"/>
                </a:solidFill>
                <a:cs typeface="Times New Roman" panose="02020603050405020304" pitchFamily="18" charset="0"/>
              </a:rPr>
              <a:t>2</a:t>
            </a:r>
            <a:r>
              <a:rPr lang="en-US" sz="3400" dirty="0">
                <a:solidFill>
                  <a:prstClr val="black"/>
                </a:solidFill>
                <a:cs typeface="Times New Roman" panose="02020603050405020304" pitchFamily="18" charset="0"/>
              </a:rPr>
              <a:t>.</a:t>
            </a:r>
          </a:p>
          <a:p>
            <a:pPr marL="359309" indent="-359309" defTabSz="2987479">
              <a:spcAft>
                <a:spcPts val="943"/>
              </a:spcAft>
              <a:buFont typeface="Arial" panose="020B0604020202020204" pitchFamily="34" charset="0"/>
              <a:buChar char="•"/>
            </a:pPr>
            <a:r>
              <a:rPr lang="en-US" sz="3400" b="1" dirty="0">
                <a:solidFill>
                  <a:prstClr val="black"/>
                </a:solidFill>
                <a:cs typeface="Times New Roman" panose="02020603050405020304" pitchFamily="18" charset="0"/>
              </a:rPr>
              <a:t>Dopamine-dependent reward processing</a:t>
            </a:r>
            <a:r>
              <a:rPr lang="en-US" sz="3400" dirty="0">
                <a:solidFill>
                  <a:prstClr val="black"/>
                </a:solidFill>
                <a:cs typeface="Times New Roman" panose="02020603050405020304" pitchFamily="18" charset="0"/>
              </a:rPr>
              <a:t> is also disrupted in Parkinson’s disease</a:t>
            </a:r>
            <a:r>
              <a:rPr lang="en-US" sz="3400" baseline="30000" dirty="0">
                <a:solidFill>
                  <a:prstClr val="black"/>
                </a:solidFill>
                <a:cs typeface="Times New Roman" panose="02020603050405020304" pitchFamily="18" charset="0"/>
              </a:rPr>
              <a:t>3</a:t>
            </a:r>
            <a:r>
              <a:rPr lang="en-US" sz="3400" dirty="0">
                <a:solidFill>
                  <a:prstClr val="black"/>
                </a:solidFill>
                <a:cs typeface="Times New Roman" panose="02020603050405020304" pitchFamily="18" charset="0"/>
              </a:rPr>
              <a:t> but if and how this </a:t>
            </a:r>
            <a:r>
              <a:rPr lang="en-US" sz="3400" i="1" dirty="0">
                <a:solidFill>
                  <a:prstClr val="black"/>
                </a:solidFill>
                <a:cs typeface="Times New Roman" panose="02020603050405020304" pitchFamily="18" charset="0"/>
              </a:rPr>
              <a:t>directly</a:t>
            </a:r>
            <a:r>
              <a:rPr lang="en-US" sz="3400" dirty="0">
                <a:solidFill>
                  <a:prstClr val="black"/>
                </a:solidFill>
                <a:cs typeface="Times New Roman" panose="02020603050405020304" pitchFamily="18" charset="0"/>
              </a:rPr>
              <a:t> contributes to early executive dysfunction is unknown.</a:t>
            </a:r>
          </a:p>
          <a:p>
            <a:pPr marL="359309" indent="-359309" defTabSz="2987479">
              <a:spcAft>
                <a:spcPts val="943"/>
              </a:spcAft>
              <a:buFont typeface="Arial" panose="020B0604020202020204" pitchFamily="34" charset="0"/>
              <a:buChar char="•"/>
            </a:pPr>
            <a:r>
              <a:rPr lang="en-US" sz="3400" dirty="0">
                <a:solidFill>
                  <a:prstClr val="black"/>
                </a:solidFill>
                <a:cs typeface="Times New Roman" panose="02020603050405020304" pitchFamily="18" charset="0"/>
              </a:rPr>
              <a:t>The allocation of attention, i.e. selective attention, is known to be guided by environmental reward signals </a:t>
            </a:r>
            <a:r>
              <a:rPr lang="en-US" sz="3400" baseline="30000" dirty="0">
                <a:solidFill>
                  <a:prstClr val="black"/>
                </a:solidFill>
                <a:cs typeface="Times New Roman" panose="02020603050405020304" pitchFamily="18" charset="0"/>
              </a:rPr>
              <a:t>4</a:t>
            </a:r>
            <a:r>
              <a:rPr lang="en-US" sz="3400" dirty="0">
                <a:solidFill>
                  <a:prstClr val="black"/>
                </a:solidFill>
                <a:cs typeface="Times New Roman" panose="02020603050405020304" pitchFamily="18" charset="0"/>
              </a:rPr>
              <a:t>.</a:t>
            </a:r>
            <a:endParaRPr lang="en-CA" sz="3400" dirty="0">
              <a:solidFill>
                <a:prstClr val="black"/>
              </a:solidFill>
              <a:cs typeface="Times New Roman" panose="02020603050405020304" pitchFamily="18" charset="0"/>
            </a:endParaRPr>
          </a:p>
        </p:txBody>
      </p:sp>
      <p:pic>
        <p:nvPicPr>
          <p:cNvPr id="37" name="Picture 4" descr="Image result for mcgill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315705" y="545868"/>
            <a:ext cx="4464042" cy="1053235"/>
          </a:xfrm>
          <a:prstGeom prst="rect">
            <a:avLst/>
          </a:prstGeom>
          <a:solidFill>
            <a:schemeClr val="bg1"/>
          </a:solidFill>
          <a:extLst/>
        </p:spPr>
      </p:pic>
      <p:pic>
        <p:nvPicPr>
          <p:cNvPr id="35" name="Picture 34"/>
          <p:cNvPicPr>
            <a:picLocks noChangeAspect="1"/>
          </p:cNvPicPr>
          <p:nvPr/>
        </p:nvPicPr>
        <p:blipFill>
          <a:blip r:embed="rId3"/>
          <a:stretch>
            <a:fillRect/>
          </a:stretch>
        </p:blipFill>
        <p:spPr>
          <a:xfrm>
            <a:off x="1723971" y="18273959"/>
            <a:ext cx="8605498" cy="4295100"/>
          </a:xfrm>
          <a:prstGeom prst="rect">
            <a:avLst/>
          </a:prstGeom>
        </p:spPr>
      </p:pic>
      <p:sp>
        <p:nvSpPr>
          <p:cNvPr id="36" name="TextBox 35">
            <a:extLst>
              <a:ext uri="{FF2B5EF4-FFF2-40B4-BE49-F238E27FC236}">
                <a16:creationId xmlns:a16="http://schemas.microsoft.com/office/drawing/2014/main" xmlns="" id="{961A27B2-7455-AB48-88D8-FF865F39A04E}"/>
              </a:ext>
            </a:extLst>
          </p:cNvPr>
          <p:cNvSpPr txBox="1"/>
          <p:nvPr/>
        </p:nvSpPr>
        <p:spPr>
          <a:xfrm>
            <a:off x="5566558" y="2733065"/>
            <a:ext cx="23625158" cy="727122"/>
          </a:xfrm>
          <a:prstGeom prst="rect">
            <a:avLst/>
          </a:prstGeom>
          <a:noFill/>
        </p:spPr>
        <p:txBody>
          <a:bodyPr wrap="square" rtlCol="0">
            <a:spAutoFit/>
          </a:bodyPr>
          <a:lstStyle/>
          <a:p>
            <a:pPr algn="ctr" defTabSz="2987479"/>
            <a:r>
              <a:rPr lang="en-CA" sz="4125" i="1" dirty="0">
                <a:solidFill>
                  <a:prstClr val="black"/>
                </a:solidFill>
                <a:latin typeface="Calibri" panose="020F0502020204030204"/>
              </a:rPr>
              <a:t>Department of Neurology and Neurosurgery, McGill University</a:t>
            </a:r>
          </a:p>
        </p:txBody>
      </p:sp>
      <p:sp>
        <p:nvSpPr>
          <p:cNvPr id="38" name="TextBox 37">
            <a:extLst>
              <a:ext uri="{FF2B5EF4-FFF2-40B4-BE49-F238E27FC236}">
                <a16:creationId xmlns:a16="http://schemas.microsoft.com/office/drawing/2014/main" xmlns="" id="{C44C5EB2-921D-8745-9FF0-79886CA75E97}"/>
              </a:ext>
            </a:extLst>
          </p:cNvPr>
          <p:cNvSpPr txBox="1"/>
          <p:nvPr/>
        </p:nvSpPr>
        <p:spPr>
          <a:xfrm>
            <a:off x="12367305" y="5478597"/>
            <a:ext cx="14113783" cy="769441"/>
          </a:xfrm>
          <a:prstGeom prst="rect">
            <a:avLst/>
          </a:prstGeom>
          <a:solidFill>
            <a:schemeClr val="bg1"/>
          </a:solidFill>
        </p:spPr>
        <p:txBody>
          <a:bodyPr wrap="square" rtlCol="0">
            <a:spAutoFit/>
          </a:bodyPr>
          <a:lstStyle/>
          <a:p>
            <a:r>
              <a:rPr lang="en-US" sz="4400" b="1" dirty="0"/>
              <a:t>Effect of reward and dopamine on attention: Reaction Time</a:t>
            </a:r>
            <a:endParaRPr lang="en-CA" sz="4400" dirty="0"/>
          </a:p>
        </p:txBody>
      </p:sp>
      <p:sp>
        <p:nvSpPr>
          <p:cNvPr id="13" name="TextBox 12"/>
          <p:cNvSpPr txBox="1"/>
          <p:nvPr/>
        </p:nvSpPr>
        <p:spPr>
          <a:xfrm>
            <a:off x="21678170" y="20598856"/>
            <a:ext cx="3227799" cy="477054"/>
          </a:xfrm>
          <a:prstGeom prst="rect">
            <a:avLst/>
          </a:prstGeom>
          <a:noFill/>
        </p:spPr>
        <p:txBody>
          <a:bodyPr wrap="square" rtlCol="0">
            <a:spAutoFit/>
          </a:bodyPr>
          <a:lstStyle/>
          <a:p>
            <a:endParaRPr lang="en-CA" sz="2500" b="1" dirty="0"/>
          </a:p>
        </p:txBody>
      </p:sp>
      <p:sp>
        <p:nvSpPr>
          <p:cNvPr id="3" name="Rectangle 2"/>
          <p:cNvSpPr/>
          <p:nvPr/>
        </p:nvSpPr>
        <p:spPr>
          <a:xfrm>
            <a:off x="319211" y="5162871"/>
            <a:ext cx="11070627" cy="7436780"/>
          </a:xfrm>
          <a:prstGeom prst="rect">
            <a:avLst/>
          </a:prstGeom>
          <a:noFill/>
          <a:ln w="76200">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CA"/>
          </a:p>
        </p:txBody>
      </p:sp>
      <p:pic>
        <p:nvPicPr>
          <p:cNvPr id="21" name="Picture 20"/>
          <p:cNvPicPr>
            <a:picLocks noChangeAspect="1"/>
          </p:cNvPicPr>
          <p:nvPr/>
        </p:nvPicPr>
        <p:blipFill>
          <a:blip r:embed="rId4"/>
          <a:stretch>
            <a:fillRect/>
          </a:stretch>
        </p:blipFill>
        <p:spPr>
          <a:xfrm>
            <a:off x="1318050" y="25450022"/>
            <a:ext cx="9649827" cy="5672172"/>
          </a:xfrm>
          <a:prstGeom prst="rect">
            <a:avLst/>
          </a:prstGeom>
        </p:spPr>
      </p:pic>
      <p:sp>
        <p:nvSpPr>
          <p:cNvPr id="56" name="Rectangle 55"/>
          <p:cNvSpPr/>
          <p:nvPr/>
        </p:nvSpPr>
        <p:spPr>
          <a:xfrm>
            <a:off x="418643" y="13957250"/>
            <a:ext cx="11122188" cy="17221868"/>
          </a:xfrm>
          <a:prstGeom prst="rect">
            <a:avLst/>
          </a:prstGeom>
          <a:noFill/>
          <a:ln w="76200">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CA"/>
          </a:p>
        </p:txBody>
      </p:sp>
      <p:sp>
        <p:nvSpPr>
          <p:cNvPr id="58" name="TextBox 57"/>
          <p:cNvSpPr txBox="1"/>
          <p:nvPr/>
        </p:nvSpPr>
        <p:spPr>
          <a:xfrm>
            <a:off x="12014138" y="4058439"/>
            <a:ext cx="15544800" cy="938719"/>
          </a:xfrm>
          <a:prstGeom prst="rect">
            <a:avLst/>
          </a:prstGeom>
          <a:solidFill>
            <a:srgbClr val="990033"/>
          </a:solidFill>
          <a:scene3d>
            <a:camera prst="orthographicFront"/>
            <a:lightRig rig="threePt" dir="t"/>
          </a:scene3d>
          <a:sp3d>
            <a:bevelT/>
          </a:sp3d>
        </p:spPr>
        <p:txBody>
          <a:bodyPr wrap="square" rtlCol="0">
            <a:spAutoFit/>
          </a:bodyPr>
          <a:lstStyle/>
          <a:p>
            <a:pPr algn="ctr" defTabSz="2987479"/>
            <a:r>
              <a:rPr lang="en-CA" sz="5500" b="1" dirty="0">
                <a:solidFill>
                  <a:prstClr val="white"/>
                </a:solidFill>
                <a:latin typeface="Calibri" panose="020F0502020204030204"/>
              </a:rPr>
              <a:t>Results </a:t>
            </a:r>
          </a:p>
        </p:txBody>
      </p:sp>
      <p:sp>
        <p:nvSpPr>
          <p:cNvPr id="59" name="TextBox 58"/>
          <p:cNvSpPr txBox="1"/>
          <p:nvPr/>
        </p:nvSpPr>
        <p:spPr>
          <a:xfrm>
            <a:off x="27964804" y="4084653"/>
            <a:ext cx="11207996" cy="938719"/>
          </a:xfrm>
          <a:prstGeom prst="rect">
            <a:avLst/>
          </a:prstGeom>
          <a:solidFill>
            <a:srgbClr val="990033"/>
          </a:solidFill>
          <a:scene3d>
            <a:camera prst="orthographicFront"/>
            <a:lightRig rig="threePt" dir="t"/>
          </a:scene3d>
          <a:sp3d>
            <a:bevelT/>
          </a:sp3d>
        </p:spPr>
        <p:txBody>
          <a:bodyPr wrap="square" rtlCol="0">
            <a:spAutoFit/>
          </a:bodyPr>
          <a:lstStyle/>
          <a:p>
            <a:pPr algn="ctr" defTabSz="2987479"/>
            <a:r>
              <a:rPr lang="en-CA" sz="5500" b="1" dirty="0">
                <a:solidFill>
                  <a:prstClr val="white"/>
                </a:solidFill>
                <a:latin typeface="Calibri" panose="020F0502020204030204"/>
              </a:rPr>
              <a:t>Results </a:t>
            </a:r>
          </a:p>
        </p:txBody>
      </p:sp>
      <p:sp>
        <p:nvSpPr>
          <p:cNvPr id="67" name="Rectangle 66"/>
          <p:cNvSpPr/>
          <p:nvPr/>
        </p:nvSpPr>
        <p:spPr>
          <a:xfrm>
            <a:off x="12088865" y="5162871"/>
            <a:ext cx="15470073" cy="26016247"/>
          </a:xfrm>
          <a:prstGeom prst="rect">
            <a:avLst/>
          </a:prstGeom>
          <a:noFill/>
          <a:ln w="76200">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CA"/>
          </a:p>
        </p:txBody>
      </p:sp>
      <p:sp>
        <p:nvSpPr>
          <p:cNvPr id="73" name="TextBox 72"/>
          <p:cNvSpPr txBox="1"/>
          <p:nvPr/>
        </p:nvSpPr>
        <p:spPr>
          <a:xfrm>
            <a:off x="12269522" y="15083405"/>
            <a:ext cx="15034032" cy="5693866"/>
          </a:xfrm>
          <a:prstGeom prst="rect">
            <a:avLst/>
          </a:prstGeom>
          <a:noFill/>
          <a:ln>
            <a:noFill/>
          </a:ln>
        </p:spPr>
        <p:txBody>
          <a:bodyPr wrap="square" rtlCol="0">
            <a:spAutoFit/>
          </a:bodyPr>
          <a:lstStyle/>
          <a:p>
            <a:pPr marL="457200" indent="-457200" defTabSz="2987479">
              <a:spcAft>
                <a:spcPts val="1200"/>
              </a:spcAft>
              <a:buFont typeface="Arial" panose="020B0604020202020204" pitchFamily="34" charset="0"/>
              <a:buChar char="•"/>
            </a:pPr>
            <a:r>
              <a:rPr lang="en-US" sz="3600" dirty="0">
                <a:solidFill>
                  <a:prstClr val="black"/>
                </a:solidFill>
                <a:cs typeface="Times New Roman" panose="02020603050405020304" pitchFamily="18" charset="0"/>
              </a:rPr>
              <a:t>Healthy controls were sensitive to reward level: they were slowed by high (p=0.049) but not by low (p=0.58) reward distractors</a:t>
            </a:r>
          </a:p>
          <a:p>
            <a:pPr marL="457200" indent="-457200" defTabSz="2987479">
              <a:spcAft>
                <a:spcPts val="1200"/>
              </a:spcAft>
              <a:buFont typeface="Arial" panose="020B0604020202020204" pitchFamily="34" charset="0"/>
              <a:buChar char="•"/>
            </a:pPr>
            <a:r>
              <a:rPr lang="en-US" sz="3600" b="1" dirty="0">
                <a:solidFill>
                  <a:prstClr val="black"/>
                </a:solidFill>
                <a:cs typeface="Times New Roman" panose="02020603050405020304" pitchFamily="18" charset="0"/>
              </a:rPr>
              <a:t>Parkinson’s patients were not sensitive to reward level</a:t>
            </a:r>
            <a:r>
              <a:rPr lang="en-US" sz="3600" dirty="0">
                <a:solidFill>
                  <a:prstClr val="black"/>
                </a:solidFill>
                <a:cs typeface="Times New Roman" panose="02020603050405020304" pitchFamily="18" charset="0"/>
              </a:rPr>
              <a:t>: responses were similarly slowed for both high (p=0.016) and low (p&lt;0.001) reward distractors</a:t>
            </a:r>
          </a:p>
          <a:p>
            <a:pPr marL="457200" indent="-457200" defTabSz="2987479">
              <a:spcAft>
                <a:spcPts val="1200"/>
              </a:spcAft>
              <a:buFont typeface="Arial" panose="020B0604020202020204" pitchFamily="34" charset="0"/>
              <a:buChar char="•"/>
            </a:pPr>
            <a:r>
              <a:rPr lang="en-US" sz="3600" b="1" dirty="0">
                <a:solidFill>
                  <a:prstClr val="black"/>
                </a:solidFill>
                <a:cs typeface="Times New Roman" panose="02020603050405020304" pitchFamily="18" charset="0"/>
              </a:rPr>
              <a:t>Patients were not more ‘distractible’, overall, than controls</a:t>
            </a:r>
            <a:r>
              <a:rPr lang="en-US" sz="3600" b="1" u="sng" dirty="0">
                <a:solidFill>
                  <a:prstClr val="black"/>
                </a:solidFill>
                <a:cs typeface="Times New Roman" panose="02020603050405020304" pitchFamily="18" charset="0"/>
              </a:rPr>
              <a:t> </a:t>
            </a:r>
            <a:endParaRPr lang="en-US" sz="3600" dirty="0">
              <a:solidFill>
                <a:prstClr val="black"/>
              </a:solidFill>
              <a:cs typeface="Times New Roman" panose="02020603050405020304" pitchFamily="18" charset="0"/>
            </a:endParaRPr>
          </a:p>
          <a:p>
            <a:pPr marL="457200" indent="-457200" defTabSz="2987479">
              <a:spcAft>
                <a:spcPts val="1200"/>
              </a:spcAft>
              <a:buFont typeface="Arial" panose="020B0604020202020204" pitchFamily="34" charset="0"/>
              <a:buChar char="•"/>
            </a:pPr>
            <a:r>
              <a:rPr lang="en-US" sz="3600" dirty="0">
                <a:solidFill>
                  <a:prstClr val="black"/>
                </a:solidFill>
                <a:cs typeface="Times New Roman" panose="02020603050405020304" pitchFamily="18" charset="0"/>
              </a:rPr>
              <a:t>Though dopamine medication caused overall response slowing, </a:t>
            </a:r>
            <a:r>
              <a:rPr lang="en-US" sz="3600" b="1" dirty="0">
                <a:solidFill>
                  <a:prstClr val="black"/>
                </a:solidFill>
                <a:cs typeface="Times New Roman" panose="02020603050405020304" pitchFamily="18" charset="0"/>
              </a:rPr>
              <a:t>dopamine did not modulate the effect of reward on attention, nor did it modulate overall distractibility</a:t>
            </a:r>
            <a:endParaRPr lang="en-US" sz="3600" b="1" u="sng" dirty="0">
              <a:solidFill>
                <a:prstClr val="black"/>
              </a:solidFill>
              <a:cs typeface="Times New Roman" panose="02020603050405020304" pitchFamily="18" charset="0"/>
            </a:endParaRPr>
          </a:p>
          <a:p>
            <a:pPr marL="457200" indent="-457200" defTabSz="2987479">
              <a:spcAft>
                <a:spcPts val="1200"/>
              </a:spcAft>
              <a:buFont typeface="Arial" panose="020B0604020202020204" pitchFamily="34" charset="0"/>
              <a:buChar char="•"/>
            </a:pPr>
            <a:endParaRPr lang="en-US" sz="3600" dirty="0">
              <a:solidFill>
                <a:prstClr val="black"/>
              </a:solidFill>
              <a:cs typeface="Times New Roman" panose="02020603050405020304" pitchFamily="18" charset="0"/>
            </a:endParaRPr>
          </a:p>
        </p:txBody>
      </p:sp>
      <p:sp>
        <p:nvSpPr>
          <p:cNvPr id="43" name="Rectangle 42"/>
          <p:cNvSpPr/>
          <p:nvPr/>
        </p:nvSpPr>
        <p:spPr>
          <a:xfrm>
            <a:off x="28064067" y="5162871"/>
            <a:ext cx="11070627" cy="12029004"/>
          </a:xfrm>
          <a:prstGeom prst="rect">
            <a:avLst/>
          </a:prstGeom>
          <a:noFill/>
          <a:ln w="76200">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CA"/>
          </a:p>
        </p:txBody>
      </p:sp>
      <p:sp>
        <p:nvSpPr>
          <p:cNvPr id="45" name="TextBox 44"/>
          <p:cNvSpPr txBox="1"/>
          <p:nvPr/>
        </p:nvSpPr>
        <p:spPr>
          <a:xfrm>
            <a:off x="27964804" y="17392025"/>
            <a:ext cx="11207996" cy="938719"/>
          </a:xfrm>
          <a:prstGeom prst="rect">
            <a:avLst/>
          </a:prstGeom>
          <a:solidFill>
            <a:srgbClr val="990033"/>
          </a:solidFill>
          <a:scene3d>
            <a:camera prst="orthographicFront"/>
            <a:lightRig rig="threePt" dir="t"/>
          </a:scene3d>
          <a:sp3d>
            <a:bevelT/>
          </a:sp3d>
        </p:spPr>
        <p:txBody>
          <a:bodyPr wrap="square" rtlCol="0">
            <a:spAutoFit/>
          </a:bodyPr>
          <a:lstStyle/>
          <a:p>
            <a:pPr algn="ctr" defTabSz="2987479"/>
            <a:r>
              <a:rPr lang="en-CA" sz="5500" b="1" dirty="0">
                <a:solidFill>
                  <a:prstClr val="white"/>
                </a:solidFill>
                <a:latin typeface="Calibri" panose="020F0502020204030204"/>
              </a:rPr>
              <a:t>Summary </a:t>
            </a:r>
            <a:r>
              <a:rPr lang="en-CA" sz="5500" b="1">
                <a:solidFill>
                  <a:prstClr val="white"/>
                </a:solidFill>
                <a:latin typeface="Calibri" panose="020F0502020204030204"/>
              </a:rPr>
              <a:t>and Discussion</a:t>
            </a:r>
            <a:endParaRPr lang="en-CA" sz="5500" b="1" dirty="0">
              <a:solidFill>
                <a:prstClr val="white"/>
              </a:solidFill>
              <a:latin typeface="Calibri" panose="020F0502020204030204"/>
            </a:endParaRPr>
          </a:p>
        </p:txBody>
      </p:sp>
      <p:sp>
        <p:nvSpPr>
          <p:cNvPr id="47" name="TextBox 46"/>
          <p:cNvSpPr txBox="1"/>
          <p:nvPr/>
        </p:nvSpPr>
        <p:spPr>
          <a:xfrm>
            <a:off x="28191918" y="19004809"/>
            <a:ext cx="10753766" cy="8863965"/>
          </a:xfrm>
          <a:prstGeom prst="rect">
            <a:avLst/>
          </a:prstGeom>
          <a:noFill/>
          <a:ln>
            <a:noFill/>
          </a:ln>
        </p:spPr>
        <p:txBody>
          <a:bodyPr wrap="square" rtlCol="0">
            <a:spAutoFit/>
          </a:bodyPr>
          <a:lstStyle/>
          <a:p>
            <a:pPr marL="457200" indent="-457200" defTabSz="2987479">
              <a:spcAft>
                <a:spcPts val="1200"/>
              </a:spcAft>
              <a:buFont typeface="Wingdings" panose="05000000000000000000" pitchFamily="2" charset="2"/>
              <a:buChar char="Ø"/>
            </a:pPr>
            <a:r>
              <a:rPr lang="en-CA" sz="3600" b="1" dirty="0">
                <a:solidFill>
                  <a:prstClr val="black"/>
                </a:solidFill>
                <a:cs typeface="Times New Roman" panose="02020603050405020304" pitchFamily="18" charset="0"/>
              </a:rPr>
              <a:t>In older controls, reward influences the allocation of attention: higher value but not lower value distractors slow performance</a:t>
            </a:r>
            <a:r>
              <a:rPr lang="en-CA" sz="3600" b="1" dirty="0" smtClean="0">
                <a:solidFill>
                  <a:prstClr val="black"/>
                </a:solidFill>
                <a:cs typeface="Times New Roman" panose="02020603050405020304" pitchFamily="18" charset="0"/>
              </a:rPr>
              <a:t>.</a:t>
            </a:r>
            <a:endParaRPr lang="en-CA" sz="3600" b="1" dirty="0">
              <a:solidFill>
                <a:prstClr val="black"/>
              </a:solidFill>
              <a:cs typeface="Times New Roman" panose="02020603050405020304" pitchFamily="18" charset="0"/>
            </a:endParaRPr>
          </a:p>
          <a:p>
            <a:pPr marL="457200" indent="-457200" defTabSz="2987479">
              <a:spcAft>
                <a:spcPts val="1200"/>
              </a:spcAft>
              <a:buFont typeface="Wingdings" panose="05000000000000000000" pitchFamily="2" charset="2"/>
              <a:buChar char="Ø"/>
            </a:pPr>
            <a:r>
              <a:rPr lang="en-CA" sz="3600" b="1" dirty="0">
                <a:solidFill>
                  <a:prstClr val="black"/>
                </a:solidFill>
                <a:cs typeface="Times New Roman" panose="02020603050405020304" pitchFamily="18" charset="0"/>
              </a:rPr>
              <a:t>In contrast, Parkinson’s patients do not allocate their attention according to reward level: both the high and low value distractors caused similar slowing. Importantly, patients show the same overall attention capacity as controls</a:t>
            </a:r>
            <a:r>
              <a:rPr lang="en-CA" sz="3600" b="1" dirty="0" smtClean="0">
                <a:solidFill>
                  <a:prstClr val="black"/>
                </a:solidFill>
                <a:cs typeface="Times New Roman" panose="02020603050405020304" pitchFamily="18" charset="0"/>
              </a:rPr>
              <a:t>.</a:t>
            </a:r>
            <a:endParaRPr lang="en-CA" sz="3600" b="1" dirty="0">
              <a:solidFill>
                <a:prstClr val="black"/>
              </a:solidFill>
              <a:cs typeface="Times New Roman" panose="02020603050405020304" pitchFamily="18" charset="0"/>
            </a:endParaRPr>
          </a:p>
          <a:p>
            <a:pPr marL="457200" indent="-457200" defTabSz="2987479">
              <a:spcAft>
                <a:spcPts val="1200"/>
              </a:spcAft>
              <a:buFont typeface="Wingdings" panose="05000000000000000000" pitchFamily="2" charset="2"/>
              <a:buChar char="Ø"/>
            </a:pPr>
            <a:r>
              <a:rPr lang="en-CA" sz="3600" b="1" dirty="0">
                <a:solidFill>
                  <a:prstClr val="black"/>
                </a:solidFill>
                <a:cs typeface="Times New Roman" panose="02020603050405020304" pitchFamily="18" charset="0"/>
              </a:rPr>
              <a:t>Surprisingly, dopamine medications did not modulate the influence of reward on attention</a:t>
            </a:r>
            <a:r>
              <a:rPr lang="en-CA" sz="3600" b="1" dirty="0" smtClean="0">
                <a:solidFill>
                  <a:prstClr val="black"/>
                </a:solidFill>
                <a:cs typeface="Times New Roman" panose="02020603050405020304" pitchFamily="18" charset="0"/>
              </a:rPr>
              <a:t>.</a:t>
            </a:r>
            <a:endParaRPr lang="en-CA" sz="3600" b="1" dirty="0">
              <a:solidFill>
                <a:prstClr val="black"/>
              </a:solidFill>
              <a:cs typeface="Times New Roman" panose="02020603050405020304" pitchFamily="18" charset="0"/>
            </a:endParaRPr>
          </a:p>
          <a:p>
            <a:pPr marL="457200" indent="-457200" defTabSz="2987479">
              <a:spcAft>
                <a:spcPts val="1200"/>
              </a:spcAft>
              <a:buFont typeface="Wingdings" panose="05000000000000000000" pitchFamily="2" charset="2"/>
              <a:buChar char="Ø"/>
            </a:pPr>
            <a:r>
              <a:rPr lang="en-CA" sz="3600" b="1" dirty="0">
                <a:solidFill>
                  <a:prstClr val="black"/>
                </a:solidFill>
                <a:cs typeface="Times New Roman" panose="02020603050405020304" pitchFamily="18" charset="0"/>
              </a:rPr>
              <a:t>These results suggest that attention impairments in Parkinson’s patients may be due to an inability to triage information for processing based on its reward association, rather than due to an overall reduction in attention capacity. </a:t>
            </a:r>
          </a:p>
        </p:txBody>
      </p:sp>
      <p:sp>
        <p:nvSpPr>
          <p:cNvPr id="48" name="Rectangle 47"/>
          <p:cNvSpPr/>
          <p:nvPr/>
        </p:nvSpPr>
        <p:spPr>
          <a:xfrm>
            <a:off x="28033488" y="18618765"/>
            <a:ext cx="11070627" cy="12560353"/>
          </a:xfrm>
          <a:prstGeom prst="rect">
            <a:avLst/>
          </a:prstGeom>
          <a:noFill/>
          <a:ln w="76200">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CA"/>
          </a:p>
        </p:txBody>
      </p:sp>
      <p:sp>
        <p:nvSpPr>
          <p:cNvPr id="54" name="TextBox 53"/>
          <p:cNvSpPr txBox="1"/>
          <p:nvPr/>
        </p:nvSpPr>
        <p:spPr>
          <a:xfrm>
            <a:off x="28107973" y="28054763"/>
            <a:ext cx="10921656" cy="2800767"/>
          </a:xfrm>
          <a:prstGeom prst="rect">
            <a:avLst/>
          </a:prstGeom>
          <a:noFill/>
          <a:ln>
            <a:noFill/>
          </a:ln>
        </p:spPr>
        <p:txBody>
          <a:bodyPr wrap="square" rtlCol="0">
            <a:spAutoFit/>
          </a:bodyPr>
          <a:lstStyle/>
          <a:p>
            <a:pPr defTabSz="2987479"/>
            <a:r>
              <a:rPr lang="en-US" sz="3200" b="1" dirty="0"/>
              <a:t>References:</a:t>
            </a:r>
          </a:p>
          <a:p>
            <a:pPr marL="359309" indent="-359309" defTabSz="2987479">
              <a:buFont typeface="+mj-lt"/>
              <a:buAutoNum type="arabicPeriod"/>
            </a:pPr>
            <a:r>
              <a:rPr lang="en-US" sz="1800" dirty="0" err="1"/>
              <a:t>Kalia</a:t>
            </a:r>
            <a:r>
              <a:rPr lang="en-US" sz="1800" dirty="0"/>
              <a:t>, L. V., &amp; Lang, A. E. (2015). Parkinson’s disease. </a:t>
            </a:r>
            <a:r>
              <a:rPr lang="en-US" sz="1800" i="1" dirty="0"/>
              <a:t>The Lancet</a:t>
            </a:r>
            <a:r>
              <a:rPr lang="en-US" sz="1800" dirty="0"/>
              <a:t>, </a:t>
            </a:r>
            <a:r>
              <a:rPr lang="en-US" sz="1800" i="1" dirty="0"/>
              <a:t>386</a:t>
            </a:r>
            <a:r>
              <a:rPr lang="en-US" sz="1800" dirty="0"/>
              <a:t>(9996), 896–912. https://doi.org/10.1016/S0140-6736(14)61393-3</a:t>
            </a:r>
            <a:endParaRPr lang="en-CA" sz="1800" dirty="0"/>
          </a:p>
          <a:p>
            <a:pPr marL="359309" indent="-359309" defTabSz="2987479">
              <a:buFont typeface="+mj-lt"/>
              <a:buAutoNum type="arabicPeriod"/>
            </a:pPr>
            <a:r>
              <a:rPr lang="en-US" sz="1800" dirty="0"/>
              <a:t>Fallon, S. J., </a:t>
            </a:r>
            <a:r>
              <a:rPr lang="en-US" sz="1800" dirty="0" err="1"/>
              <a:t>Bor</a:t>
            </a:r>
            <a:r>
              <a:rPr lang="en-US" sz="1800" dirty="0"/>
              <a:t>, D., Hampshire, A., Barker, R. A., &amp; Owen, A. M. (2017). Spatial structure </a:t>
            </a:r>
            <a:r>
              <a:rPr lang="en-US" sz="1800" dirty="0" err="1"/>
              <a:t>normalises</a:t>
            </a:r>
            <a:r>
              <a:rPr lang="en-US" sz="1800" dirty="0"/>
              <a:t> working memory performance in Parkinson’s disease. </a:t>
            </a:r>
            <a:r>
              <a:rPr lang="en-US" sz="1800" i="1" dirty="0"/>
              <a:t>Cortex</a:t>
            </a:r>
            <a:r>
              <a:rPr lang="en-US" sz="1800" dirty="0"/>
              <a:t>, </a:t>
            </a:r>
            <a:r>
              <a:rPr lang="en-US" sz="1800" i="1" dirty="0"/>
              <a:t>96</a:t>
            </a:r>
            <a:r>
              <a:rPr lang="en-US" sz="1800" dirty="0"/>
              <a:t>, 73–82. https://doi.org/10.1016/j.cortex.2017.08.023</a:t>
            </a:r>
            <a:endParaRPr lang="en-CA" sz="1800" dirty="0"/>
          </a:p>
          <a:p>
            <a:pPr marL="359309" indent="-359309" defTabSz="2987479">
              <a:buFont typeface="+mj-lt"/>
              <a:buAutoNum type="arabicPeriod"/>
            </a:pPr>
            <a:r>
              <a:rPr lang="en-US" sz="1800" dirty="0"/>
              <a:t>Frank, M. J., </a:t>
            </a:r>
            <a:r>
              <a:rPr lang="en-US" sz="1800" dirty="0" err="1"/>
              <a:t>Seeberger</a:t>
            </a:r>
            <a:r>
              <a:rPr lang="en-US" sz="1800" dirty="0"/>
              <a:t>, L. C., &amp; O’Reilly, R. C. (2004). By Carrot or by Stick: Cognitive Reinforcement Learning in Parkinsonism. </a:t>
            </a:r>
            <a:r>
              <a:rPr lang="en-US" sz="1800" i="1" dirty="0"/>
              <a:t>Science</a:t>
            </a:r>
            <a:r>
              <a:rPr lang="en-US" sz="1800" dirty="0"/>
              <a:t>, </a:t>
            </a:r>
            <a:r>
              <a:rPr lang="en-US" sz="1800" i="1" dirty="0"/>
              <a:t>306</a:t>
            </a:r>
            <a:r>
              <a:rPr lang="en-US" sz="1800" dirty="0"/>
              <a:t>(5703), 1940–1943. https://doi.org/10.1126/science.1102941</a:t>
            </a:r>
            <a:endParaRPr lang="en-CA" sz="1800" dirty="0"/>
          </a:p>
          <a:p>
            <a:pPr marL="359309" indent="-359309" defTabSz="2987479">
              <a:buFont typeface="+mj-lt"/>
              <a:buAutoNum type="arabicPeriod"/>
            </a:pPr>
            <a:r>
              <a:rPr lang="en-US" sz="1800" dirty="0"/>
              <a:t>Anderson, B. A., Laurent, P. A., &amp; Yantis, S. (2011). Value-driven attentional capture. </a:t>
            </a:r>
            <a:r>
              <a:rPr lang="en-US" sz="1800" i="1" dirty="0"/>
              <a:t>Proceedings of the National Academy of Sciences</a:t>
            </a:r>
            <a:r>
              <a:rPr lang="en-US" sz="1800" dirty="0"/>
              <a:t>, </a:t>
            </a:r>
            <a:r>
              <a:rPr lang="en-US" sz="1800" i="1" dirty="0"/>
              <a:t>108</a:t>
            </a:r>
            <a:r>
              <a:rPr lang="en-US" sz="1800" dirty="0"/>
              <a:t>(25), 10367–10371. https://doi.org/10.1073/pnas.1104047108</a:t>
            </a:r>
            <a:endParaRPr lang="en-CA" sz="1800" dirty="0">
              <a:solidFill>
                <a:prstClr val="black"/>
              </a:solidFill>
              <a:cs typeface="Times New Roman" panose="02020603050405020304" pitchFamily="18" charset="0"/>
            </a:endParaRPr>
          </a:p>
        </p:txBody>
      </p:sp>
      <p:pic>
        <p:nvPicPr>
          <p:cNvPr id="40" name="Picture 39" descr="A picture containing clock, meter&#10;&#10;Description automatically generated">
            <a:extLst>
              <a:ext uri="{FF2B5EF4-FFF2-40B4-BE49-F238E27FC236}">
                <a16:creationId xmlns:a16="http://schemas.microsoft.com/office/drawing/2014/main" xmlns="" id="{89D1574E-C531-8B41-8D06-AFC4D2C8941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21509" y="545868"/>
            <a:ext cx="3770759" cy="1293017"/>
          </a:xfrm>
          <a:prstGeom prst="rect">
            <a:avLst/>
          </a:prstGeom>
        </p:spPr>
      </p:pic>
      <p:sp>
        <p:nvSpPr>
          <p:cNvPr id="5" name="TextBox 4"/>
          <p:cNvSpPr txBox="1"/>
          <p:nvPr/>
        </p:nvSpPr>
        <p:spPr>
          <a:xfrm>
            <a:off x="28252263" y="30786914"/>
            <a:ext cx="9438162" cy="369332"/>
          </a:xfrm>
          <a:prstGeom prst="rect">
            <a:avLst/>
          </a:prstGeom>
          <a:noFill/>
        </p:spPr>
        <p:txBody>
          <a:bodyPr wrap="square" rtlCol="0">
            <a:spAutoFit/>
          </a:bodyPr>
          <a:lstStyle/>
          <a:p>
            <a:r>
              <a:rPr lang="en-CA" sz="1800" b="1" dirty="0"/>
              <a:t>Funding: Canadian Institutes of Health Research (MP), Parkinson Society Canada (MS)</a:t>
            </a:r>
          </a:p>
        </p:txBody>
      </p:sp>
      <p:sp>
        <p:nvSpPr>
          <p:cNvPr id="10" name="Rectangle 9"/>
          <p:cNvSpPr/>
          <p:nvPr/>
        </p:nvSpPr>
        <p:spPr>
          <a:xfrm>
            <a:off x="24119457" y="8664160"/>
            <a:ext cx="2761008" cy="75068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1" name="TextBox 40">
            <a:extLst>
              <a:ext uri="{FF2B5EF4-FFF2-40B4-BE49-F238E27FC236}">
                <a16:creationId xmlns:a16="http://schemas.microsoft.com/office/drawing/2014/main" xmlns="" id="{C44C5EB2-921D-8745-9FF0-79886CA75E97}"/>
              </a:ext>
            </a:extLst>
          </p:cNvPr>
          <p:cNvSpPr txBox="1"/>
          <p:nvPr/>
        </p:nvSpPr>
        <p:spPr>
          <a:xfrm>
            <a:off x="12440238" y="20231277"/>
            <a:ext cx="14113783" cy="769441"/>
          </a:xfrm>
          <a:prstGeom prst="rect">
            <a:avLst/>
          </a:prstGeom>
          <a:solidFill>
            <a:schemeClr val="bg1"/>
          </a:solidFill>
        </p:spPr>
        <p:txBody>
          <a:bodyPr wrap="square" rtlCol="0">
            <a:spAutoFit/>
          </a:bodyPr>
          <a:lstStyle/>
          <a:p>
            <a:r>
              <a:rPr lang="en-US" sz="4400" b="1" dirty="0"/>
              <a:t>Effect of reward and dopamine on attention: Accuracy</a:t>
            </a:r>
            <a:endParaRPr lang="en-CA" sz="4400" dirty="0"/>
          </a:p>
        </p:txBody>
      </p:sp>
      <p:sp>
        <p:nvSpPr>
          <p:cNvPr id="42" name="Rectangle 41"/>
          <p:cNvSpPr/>
          <p:nvPr/>
        </p:nvSpPr>
        <p:spPr>
          <a:xfrm>
            <a:off x="24282180" y="23613146"/>
            <a:ext cx="2761008" cy="75068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6" name="TextBox 45">
            <a:extLst>
              <a:ext uri="{FF2B5EF4-FFF2-40B4-BE49-F238E27FC236}">
                <a16:creationId xmlns:a16="http://schemas.microsoft.com/office/drawing/2014/main" xmlns="" id="{C44C5EB2-921D-8745-9FF0-79886CA75E97}"/>
              </a:ext>
            </a:extLst>
          </p:cNvPr>
          <p:cNvSpPr txBox="1"/>
          <p:nvPr/>
        </p:nvSpPr>
        <p:spPr>
          <a:xfrm>
            <a:off x="28198129" y="5406445"/>
            <a:ext cx="10672775" cy="769441"/>
          </a:xfrm>
          <a:prstGeom prst="rect">
            <a:avLst/>
          </a:prstGeom>
          <a:solidFill>
            <a:schemeClr val="bg1"/>
          </a:solidFill>
        </p:spPr>
        <p:txBody>
          <a:bodyPr wrap="square" rtlCol="0">
            <a:spAutoFit/>
          </a:bodyPr>
          <a:lstStyle/>
          <a:p>
            <a:r>
              <a:rPr lang="en-US" sz="4400" b="1" dirty="0"/>
              <a:t>Speed accuracy tradeoff </a:t>
            </a:r>
            <a:endParaRPr lang="en-CA" sz="4400" dirty="0"/>
          </a:p>
        </p:txBody>
      </p:sp>
      <p:sp>
        <p:nvSpPr>
          <p:cNvPr id="50" name="Rectangle 49"/>
          <p:cNvSpPr/>
          <p:nvPr/>
        </p:nvSpPr>
        <p:spPr>
          <a:xfrm>
            <a:off x="36175682" y="9348799"/>
            <a:ext cx="2331360" cy="5010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8" name="Picture 17"/>
          <p:cNvPicPr>
            <a:picLocks noChangeAspect="1"/>
          </p:cNvPicPr>
          <p:nvPr/>
        </p:nvPicPr>
        <p:blipFill>
          <a:blip r:embed="rId6"/>
          <a:stretch>
            <a:fillRect/>
          </a:stretch>
        </p:blipFill>
        <p:spPr>
          <a:xfrm>
            <a:off x="28399267" y="6560110"/>
            <a:ext cx="10270498" cy="6946645"/>
          </a:xfrm>
          <a:prstGeom prst="rect">
            <a:avLst/>
          </a:prstGeom>
          <a:ln>
            <a:solidFill>
              <a:schemeClr val="tx1"/>
            </a:solidFill>
          </a:ln>
        </p:spPr>
      </p:pic>
      <p:sp>
        <p:nvSpPr>
          <p:cNvPr id="55" name="TextBox 54"/>
          <p:cNvSpPr txBox="1"/>
          <p:nvPr/>
        </p:nvSpPr>
        <p:spPr>
          <a:xfrm>
            <a:off x="12269522" y="29455146"/>
            <a:ext cx="15034032" cy="1754326"/>
          </a:xfrm>
          <a:prstGeom prst="rect">
            <a:avLst/>
          </a:prstGeom>
          <a:noFill/>
          <a:ln>
            <a:noFill/>
          </a:ln>
        </p:spPr>
        <p:txBody>
          <a:bodyPr wrap="square" rtlCol="0">
            <a:spAutoFit/>
          </a:bodyPr>
          <a:lstStyle/>
          <a:p>
            <a:pPr marL="457200" indent="-457200" defTabSz="2987479">
              <a:buFont typeface="Arial" panose="020B0604020202020204" pitchFamily="34" charset="0"/>
              <a:buChar char="•"/>
            </a:pPr>
            <a:r>
              <a:rPr lang="en-US" sz="3600" dirty="0">
                <a:solidFill>
                  <a:prstClr val="black"/>
                </a:solidFill>
                <a:cs typeface="Times New Roman" panose="02020603050405020304" pitchFamily="18" charset="0"/>
              </a:rPr>
              <a:t>Reward did not influence accuracy in either patients (p = 0.130) or controls (p = 0.162)</a:t>
            </a:r>
          </a:p>
          <a:p>
            <a:pPr marL="457200" indent="-457200" defTabSz="2987479">
              <a:buFont typeface="Arial" panose="020B0604020202020204" pitchFamily="34" charset="0"/>
              <a:buChar char="•"/>
            </a:pPr>
            <a:r>
              <a:rPr lang="en-US" sz="3600" dirty="0">
                <a:solidFill>
                  <a:prstClr val="black"/>
                </a:solidFill>
                <a:cs typeface="Times New Roman" panose="02020603050405020304" pitchFamily="18" charset="0"/>
              </a:rPr>
              <a:t>Dopamine medications did not modulate the effect of reward on accuracy</a:t>
            </a:r>
          </a:p>
        </p:txBody>
      </p:sp>
      <p:sp>
        <p:nvSpPr>
          <p:cNvPr id="19" name="TextBox 18"/>
          <p:cNvSpPr txBox="1"/>
          <p:nvPr/>
        </p:nvSpPr>
        <p:spPr>
          <a:xfrm>
            <a:off x="36258926" y="8281096"/>
            <a:ext cx="2164871" cy="1200329"/>
          </a:xfrm>
          <a:prstGeom prst="rect">
            <a:avLst/>
          </a:prstGeom>
          <a:solidFill>
            <a:schemeClr val="bg1"/>
          </a:solidFill>
        </p:spPr>
        <p:txBody>
          <a:bodyPr wrap="square" rtlCol="0">
            <a:spAutoFit/>
          </a:bodyPr>
          <a:lstStyle/>
          <a:p>
            <a:r>
              <a:rPr lang="en-CA" sz="3600" b="1" dirty="0" smtClean="0"/>
              <a:t>Distractor</a:t>
            </a:r>
          </a:p>
          <a:p>
            <a:r>
              <a:rPr lang="en-CA" sz="3600" b="1" dirty="0" smtClean="0"/>
              <a:t>Type</a:t>
            </a:r>
            <a:endParaRPr lang="en-CA" sz="3600" b="1" dirty="0"/>
          </a:p>
        </p:txBody>
      </p:sp>
      <p:sp>
        <p:nvSpPr>
          <p:cNvPr id="60" name="TextBox 59"/>
          <p:cNvSpPr txBox="1"/>
          <p:nvPr/>
        </p:nvSpPr>
        <p:spPr>
          <a:xfrm>
            <a:off x="28399267" y="13830343"/>
            <a:ext cx="10544372" cy="2462213"/>
          </a:xfrm>
          <a:prstGeom prst="rect">
            <a:avLst/>
          </a:prstGeom>
          <a:noFill/>
          <a:ln>
            <a:noFill/>
          </a:ln>
        </p:spPr>
        <p:txBody>
          <a:bodyPr wrap="square" rtlCol="0">
            <a:spAutoFit/>
          </a:bodyPr>
          <a:lstStyle/>
          <a:p>
            <a:pPr marL="457200" indent="-457200" defTabSz="2987479">
              <a:spcAft>
                <a:spcPts val="1200"/>
              </a:spcAft>
              <a:buFont typeface="Arial" panose="020B0604020202020204" pitchFamily="34" charset="0"/>
              <a:buChar char="•"/>
            </a:pPr>
            <a:r>
              <a:rPr lang="en-US" sz="3600" dirty="0" smtClean="0">
                <a:solidFill>
                  <a:prstClr val="black"/>
                </a:solidFill>
                <a:cs typeface="Times New Roman" panose="02020603050405020304" pitchFamily="18" charset="0"/>
              </a:rPr>
              <a:t>In Control subjects, </a:t>
            </a:r>
            <a:r>
              <a:rPr lang="en-US" sz="3600" dirty="0">
                <a:solidFill>
                  <a:prstClr val="black"/>
                </a:solidFill>
                <a:cs typeface="Times New Roman" panose="02020603050405020304" pitchFamily="18" charset="0"/>
              </a:rPr>
              <a:t>there was no effect of reward on the speed accuracy </a:t>
            </a:r>
            <a:r>
              <a:rPr lang="en-US" sz="3600" dirty="0" smtClean="0">
                <a:solidFill>
                  <a:prstClr val="black"/>
                </a:solidFill>
                <a:cs typeface="Times New Roman" panose="02020603050405020304" pitchFamily="18" charset="0"/>
              </a:rPr>
              <a:t>trade-off</a:t>
            </a:r>
          </a:p>
          <a:p>
            <a:pPr marL="457200" indent="-457200" defTabSz="2987479">
              <a:spcAft>
                <a:spcPts val="1200"/>
              </a:spcAft>
              <a:buFont typeface="Arial" panose="020B0604020202020204" pitchFamily="34" charset="0"/>
              <a:buChar char="•"/>
            </a:pPr>
            <a:r>
              <a:rPr lang="en-US" sz="3600" dirty="0" smtClean="0">
                <a:solidFill>
                  <a:prstClr val="black"/>
                </a:solidFill>
                <a:cs typeface="Times New Roman" panose="02020603050405020304" pitchFamily="18" charset="0"/>
              </a:rPr>
              <a:t>In Patients, regardless of medication state, reward did not influence the speed accuracy trade-off</a:t>
            </a:r>
            <a:endParaRPr lang="en-US" sz="3600" dirty="0">
              <a:solidFill>
                <a:prstClr val="black"/>
              </a:solidFill>
              <a:cs typeface="Times New Roman" panose="02020603050405020304" pitchFamily="18" charset="0"/>
            </a:endParaRPr>
          </a:p>
        </p:txBody>
      </p:sp>
      <p:pic>
        <p:nvPicPr>
          <p:cNvPr id="7" name="Picture 6"/>
          <p:cNvPicPr>
            <a:picLocks noChangeAspect="1"/>
          </p:cNvPicPr>
          <p:nvPr/>
        </p:nvPicPr>
        <p:blipFill>
          <a:blip r:embed="rId7"/>
          <a:stretch>
            <a:fillRect/>
          </a:stretch>
        </p:blipFill>
        <p:spPr>
          <a:xfrm>
            <a:off x="12391624" y="21061795"/>
            <a:ext cx="14668159" cy="8257082"/>
          </a:xfrm>
          <a:prstGeom prst="rect">
            <a:avLst/>
          </a:prstGeom>
          <a:ln>
            <a:solidFill>
              <a:schemeClr val="tx1"/>
            </a:solidFill>
          </a:ln>
        </p:spPr>
      </p:pic>
      <p:pic>
        <p:nvPicPr>
          <p:cNvPr id="8" name="Picture 7"/>
          <p:cNvPicPr>
            <a:picLocks noChangeAspect="1"/>
          </p:cNvPicPr>
          <p:nvPr/>
        </p:nvPicPr>
        <p:blipFill>
          <a:blip r:embed="rId8"/>
          <a:stretch>
            <a:fillRect/>
          </a:stretch>
        </p:blipFill>
        <p:spPr>
          <a:xfrm>
            <a:off x="12403150" y="6512519"/>
            <a:ext cx="14656633" cy="8286362"/>
          </a:xfrm>
          <a:prstGeom prst="rect">
            <a:avLst/>
          </a:prstGeom>
          <a:ln>
            <a:solidFill>
              <a:schemeClr val="tx1"/>
            </a:solidFill>
          </a:ln>
        </p:spPr>
      </p:pic>
      <p:sp>
        <p:nvSpPr>
          <p:cNvPr id="11" name="Rectangle 10"/>
          <p:cNvSpPr/>
          <p:nvPr/>
        </p:nvSpPr>
        <p:spPr>
          <a:xfrm>
            <a:off x="24215276" y="23579734"/>
            <a:ext cx="2598285" cy="6287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4" name="Rectangle 43"/>
          <p:cNvSpPr/>
          <p:nvPr/>
        </p:nvSpPr>
        <p:spPr>
          <a:xfrm>
            <a:off x="24143687" y="9050622"/>
            <a:ext cx="2598285" cy="6287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4129309703"/>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10356</TotalTime>
  <Words>750</Words>
  <Application>Microsoft Office PowerPoint</Application>
  <PresentationFormat>Custom</PresentationFormat>
  <Paragraphs>56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Times New Roman</vt:lpstr>
      <vt:lpstr>Wingdings</vt:lpstr>
      <vt:lpstr>1_Office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Pilgrim</dc:creator>
  <cp:lastModifiedBy>Matthew Pilgrim</cp:lastModifiedBy>
  <cp:revision>370</cp:revision>
  <dcterms:created xsi:type="dcterms:W3CDTF">2019-04-25T15:44:04Z</dcterms:created>
  <dcterms:modified xsi:type="dcterms:W3CDTF">2020-04-28T00:56:54Z</dcterms:modified>
</cp:coreProperties>
</file>