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12E57-4009-9F47-A4E9-56FAD39EF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9E5D8-B698-7340-9AB1-C7C770E05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D1FE5-07BC-DA4E-AF70-CA3931C0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CE5B1-C86D-4F48-99E9-9F3AEC14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08445-B8A4-3444-86D6-6DBE5C854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3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64D95-05F9-E246-ACCD-2AEF6FCE7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A3458-7A9D-CA40-B71E-BBD1128CD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A062E-9B11-5440-9CCD-2F1E8A0D7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558C8-F5FC-AF42-99C3-AFE352D4C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51B86-3ED5-DE43-A0D7-2A058BD7C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229D22-DCD1-9F43-A747-FE10BA93B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B050E-4213-6247-9066-906A0AEE0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5F76A-8B4E-2849-8ED4-9B14D089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E9BF3-A6F9-9F49-8B67-6F505FD2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D7606-239E-3543-8AD9-8BF24D95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3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F071B-0DD5-8146-B4AF-D59BC2478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A9AE0-2653-6545-94E2-FD588A794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778F3-1A55-4A4B-B452-FD6D1683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AC4E3-809D-B64C-8974-B2DEFA2F3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EB189-2B04-0148-B0E6-C75FE4DBB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9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7EA3-45F7-824D-BA21-A3146F607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49B65-01EF-2F4A-94D7-27F012517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32937-C231-0A43-B0BE-CA9023CAA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97091-F4CA-BD44-A948-84D3C6E9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FCFBC-0F63-E942-8310-78EB70E8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2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99515-5573-C24A-A850-8272696D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7414C-86A2-5747-9F24-513D195EE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4E453-72AC-6342-B99F-53747CA15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A8884-A4BF-BE4C-B081-2F031447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83F0F-CFA6-F742-9840-08935E9C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7BF20-E8EC-AA49-9B33-7F399772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6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7CC5-1ED0-3F47-BD23-D3068256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32089-17B7-7243-B7F7-53A0A60D4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32A5E-FD70-784B-B6AF-D48ADA23C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161F4-C030-4140-AF76-B702EBBE3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FE7A0-EE49-1149-98CF-7DA2CC04A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6BD89-A590-254A-8ACD-7EE0BDF8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20FA82-2541-2A4E-AFE7-C7AA557D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E9CB0-D8E0-5246-99F9-E8D5C394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4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3F27-011D-FD45-AD54-00A25601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3D634-29BF-4C4F-AFFB-7321122C7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D1706-94FB-7D46-B9FE-B6626E0A0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D1195-D6C6-AF43-93A0-B459A15A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4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459765-8D3E-1E4E-8393-7EB381EF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26477D-9492-4E47-B2CB-AB625AFE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1E39F-A717-E343-B271-582992D0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6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6AD20-BC61-2641-9657-BD02393D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2E03-A1A4-5E48-B984-C1C69EC09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75EE5-7408-6B46-B5F0-9BD4D9A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5EE55-8035-9244-B550-35BBE66B4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B2CBB-BC20-484F-B6CB-F72EC302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04F40-15FF-9148-8D03-9A5446F9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5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0C57C-7BB8-D54A-AA88-D480E117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B5DC2-ECAF-1340-B5FD-8828CDB6D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166B6-5ED9-314B-82E1-D49B7D493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1A53B-6E6E-3A4E-88C4-A3EBA2B6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E803A-161F-794F-9FE3-836786FB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D2E3A-5EC2-1441-9804-A4B150E6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1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AF35E-2A42-164E-84FF-67F6474D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B34DF-473E-4A4C-B3E8-596DA543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F6764-4862-F147-B15A-9B4A3FA20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A5BAC-19B2-1645-8321-40EBA86361F7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91E49-50E5-4A42-8096-4896274BD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BEBA2-72F7-8542-902F-84628169F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29F3F-690E-5243-8EB8-B5FD0E051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8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075172-1E73-8746-B492-44354F9AB1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77"/>
              </a:rPr>
              <a:t>Independent Organizations, </a:t>
            </a:r>
          </a:p>
          <a:p>
            <a:r>
              <a:rPr lang="en-US" dirty="0">
                <a:latin typeface="Raleway" panose="020B0503030101060003" pitchFamily="34" charset="77"/>
              </a:rPr>
              <a:t>Aligned Values</a:t>
            </a:r>
          </a:p>
        </p:txBody>
      </p:sp>
      <p:pic>
        <p:nvPicPr>
          <p:cNvPr id="5" name="Picture 4" descr="A close up of a mans face&#10;&#10;Description automatically generated">
            <a:extLst>
              <a:ext uri="{FF2B5EF4-FFF2-40B4-BE49-F238E27FC236}">
                <a16:creationId xmlns:a16="http://schemas.microsoft.com/office/drawing/2014/main" id="{920C58F3-3510-C24A-8EFB-09F4726C6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742" y="1600200"/>
            <a:ext cx="5938515" cy="136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8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Learning Collective</dc:title>
  <dc:creator>Athena Abroad</dc:creator>
  <cp:lastModifiedBy>Athena Abroad</cp:lastModifiedBy>
  <cp:revision>2</cp:revision>
  <dcterms:created xsi:type="dcterms:W3CDTF">2020-04-01T20:21:14Z</dcterms:created>
  <dcterms:modified xsi:type="dcterms:W3CDTF">2020-04-01T20:25:51Z</dcterms:modified>
</cp:coreProperties>
</file>