
<file path=[Content_Types].xml><?xml version="1.0" encoding="utf-8"?>
<Types xmlns="http://schemas.openxmlformats.org/package/2006/content-types">
  <Default Extension="xml" ContentType="application/xml"/>
  <Default Extension="png" ContentType="image/png"/>
  <Default Extension="jpeg" ContentType="image/jpeg"/>
  <Default Extension="rels" ContentType="application/vnd.openxmlformats-package.relationships+xml"/>
  <Default Extension="emf" ContentType="image/x-emf"/>
  <Default Extension="bin" ContentType="application/vnd.openxmlformats-officedocument.presentationml.printerSettings"/>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3" r:id="rId5"/>
    <p:sldMasterId id="2147483654" r:id="rId6"/>
    <p:sldMasterId id="2147483655" r:id="rId7"/>
    <p:sldMasterId id="2147483656" r:id="rId8"/>
    <p:sldMasterId id="2147483657" r:id="rId9"/>
    <p:sldMasterId id="2147483658" r:id="rId10"/>
    <p:sldMasterId id="2147483659" r:id="rId11"/>
  </p:sldMasterIdLst>
  <p:notesMasterIdLst>
    <p:notesMasterId r:id="rId23"/>
  </p:notesMasterIdLst>
  <p:sldIdLst>
    <p:sldId id="256" r:id="rId12"/>
    <p:sldId id="279" r:id="rId13"/>
    <p:sldId id="281" r:id="rId14"/>
    <p:sldId id="280" r:id="rId15"/>
    <p:sldId id="285" r:id="rId16"/>
    <p:sldId id="294" r:id="rId17"/>
    <p:sldId id="277" r:id="rId18"/>
    <p:sldId id="266" r:id="rId19"/>
    <p:sldId id="306" r:id="rId20"/>
    <p:sldId id="283" r:id="rId21"/>
    <p:sldId id="271" r:id="rId22"/>
  </p:sldIdLst>
  <p:sldSz cx="13004800" cy="9753600"/>
  <p:notesSz cx="6858000" cy="9144000"/>
  <p:defaultTextStyle>
    <a:defPPr>
      <a:defRPr lang="en-US"/>
    </a:defPPr>
    <a:lvl1pPr algn="ctr" rtl="0" fontAlgn="base">
      <a:spcBef>
        <a:spcPct val="0"/>
      </a:spcBef>
      <a:spcAft>
        <a:spcPct val="0"/>
      </a:spcAft>
      <a:defRPr sz="4200" kern="1200">
        <a:solidFill>
          <a:srgbClr val="FFFFFF"/>
        </a:solidFill>
        <a:effectLst>
          <a:outerShdw blurRad="38100" dist="38100" dir="2700000" algn="tl">
            <a:srgbClr val="000000">
              <a:alpha val="43137"/>
            </a:srgbClr>
          </a:outerShdw>
        </a:effectLst>
        <a:latin typeface="Helvetica Neue Light" charset="0"/>
        <a:ea typeface="ヒラギノ角ゴ ProN W3" charset="0"/>
        <a:cs typeface="ヒラギノ角ゴ ProN W3" charset="0"/>
        <a:sym typeface="Helvetica Neue Light" charset="0"/>
      </a:defRPr>
    </a:lvl1pPr>
    <a:lvl2pPr marL="457200" algn="ctr" rtl="0" fontAlgn="base">
      <a:spcBef>
        <a:spcPct val="0"/>
      </a:spcBef>
      <a:spcAft>
        <a:spcPct val="0"/>
      </a:spcAft>
      <a:defRPr sz="4200" kern="1200">
        <a:solidFill>
          <a:srgbClr val="FFFFFF"/>
        </a:solidFill>
        <a:effectLst>
          <a:outerShdw blurRad="38100" dist="38100" dir="2700000" algn="tl">
            <a:srgbClr val="000000">
              <a:alpha val="43137"/>
            </a:srgbClr>
          </a:outerShdw>
        </a:effectLst>
        <a:latin typeface="Helvetica Neue Light" charset="0"/>
        <a:ea typeface="ヒラギノ角ゴ ProN W3" charset="0"/>
        <a:cs typeface="ヒラギノ角ゴ ProN W3" charset="0"/>
        <a:sym typeface="Helvetica Neue Light" charset="0"/>
      </a:defRPr>
    </a:lvl2pPr>
    <a:lvl3pPr marL="914400" algn="ctr" rtl="0" fontAlgn="base">
      <a:spcBef>
        <a:spcPct val="0"/>
      </a:spcBef>
      <a:spcAft>
        <a:spcPct val="0"/>
      </a:spcAft>
      <a:defRPr sz="4200" kern="1200">
        <a:solidFill>
          <a:srgbClr val="FFFFFF"/>
        </a:solidFill>
        <a:effectLst>
          <a:outerShdw blurRad="38100" dist="38100" dir="2700000" algn="tl">
            <a:srgbClr val="000000">
              <a:alpha val="43137"/>
            </a:srgbClr>
          </a:outerShdw>
        </a:effectLst>
        <a:latin typeface="Helvetica Neue Light" charset="0"/>
        <a:ea typeface="ヒラギノ角ゴ ProN W3" charset="0"/>
        <a:cs typeface="ヒラギノ角ゴ ProN W3" charset="0"/>
        <a:sym typeface="Helvetica Neue Light" charset="0"/>
      </a:defRPr>
    </a:lvl3pPr>
    <a:lvl4pPr marL="1371600" algn="ctr" rtl="0" fontAlgn="base">
      <a:spcBef>
        <a:spcPct val="0"/>
      </a:spcBef>
      <a:spcAft>
        <a:spcPct val="0"/>
      </a:spcAft>
      <a:defRPr sz="4200" kern="1200">
        <a:solidFill>
          <a:srgbClr val="FFFFFF"/>
        </a:solidFill>
        <a:effectLst>
          <a:outerShdw blurRad="38100" dist="38100" dir="2700000" algn="tl">
            <a:srgbClr val="000000">
              <a:alpha val="43137"/>
            </a:srgbClr>
          </a:outerShdw>
        </a:effectLst>
        <a:latin typeface="Helvetica Neue Light" charset="0"/>
        <a:ea typeface="ヒラギノ角ゴ ProN W3" charset="0"/>
        <a:cs typeface="ヒラギノ角ゴ ProN W3" charset="0"/>
        <a:sym typeface="Helvetica Neue Light" charset="0"/>
      </a:defRPr>
    </a:lvl4pPr>
    <a:lvl5pPr marL="1828800" algn="ctr" rtl="0" fontAlgn="base">
      <a:spcBef>
        <a:spcPct val="0"/>
      </a:spcBef>
      <a:spcAft>
        <a:spcPct val="0"/>
      </a:spcAft>
      <a:defRPr sz="4200" kern="1200">
        <a:solidFill>
          <a:srgbClr val="FFFFFF"/>
        </a:solidFill>
        <a:effectLst>
          <a:outerShdw blurRad="38100" dist="38100" dir="2700000" algn="tl">
            <a:srgbClr val="000000">
              <a:alpha val="43137"/>
            </a:srgbClr>
          </a:outerShdw>
        </a:effectLst>
        <a:latin typeface="Helvetica Neue Light" charset="0"/>
        <a:ea typeface="ヒラギノ角ゴ ProN W3" charset="0"/>
        <a:cs typeface="ヒラギノ角ゴ ProN W3" charset="0"/>
        <a:sym typeface="Helvetica Neue Light" charset="0"/>
      </a:defRPr>
    </a:lvl5pPr>
    <a:lvl6pPr marL="2286000" algn="l" defTabSz="457200" rtl="0" eaLnBrk="1" latinLnBrk="0" hangingPunct="1">
      <a:defRPr sz="4200" kern="1200">
        <a:solidFill>
          <a:srgbClr val="FFFFFF"/>
        </a:solidFill>
        <a:effectLst>
          <a:outerShdw blurRad="38100" dist="38100" dir="2700000" algn="tl">
            <a:srgbClr val="000000">
              <a:alpha val="43137"/>
            </a:srgbClr>
          </a:outerShdw>
        </a:effectLst>
        <a:latin typeface="Helvetica Neue Light" charset="0"/>
        <a:ea typeface="ヒラギノ角ゴ ProN W3" charset="0"/>
        <a:cs typeface="ヒラギノ角ゴ ProN W3" charset="0"/>
        <a:sym typeface="Helvetica Neue Light" charset="0"/>
      </a:defRPr>
    </a:lvl6pPr>
    <a:lvl7pPr marL="2743200" algn="l" defTabSz="457200" rtl="0" eaLnBrk="1" latinLnBrk="0" hangingPunct="1">
      <a:defRPr sz="4200" kern="1200">
        <a:solidFill>
          <a:srgbClr val="FFFFFF"/>
        </a:solidFill>
        <a:effectLst>
          <a:outerShdw blurRad="38100" dist="38100" dir="2700000" algn="tl">
            <a:srgbClr val="000000">
              <a:alpha val="43137"/>
            </a:srgbClr>
          </a:outerShdw>
        </a:effectLst>
        <a:latin typeface="Helvetica Neue Light" charset="0"/>
        <a:ea typeface="ヒラギノ角ゴ ProN W3" charset="0"/>
        <a:cs typeface="ヒラギノ角ゴ ProN W3" charset="0"/>
        <a:sym typeface="Helvetica Neue Light" charset="0"/>
      </a:defRPr>
    </a:lvl7pPr>
    <a:lvl8pPr marL="3200400" algn="l" defTabSz="457200" rtl="0" eaLnBrk="1" latinLnBrk="0" hangingPunct="1">
      <a:defRPr sz="4200" kern="1200">
        <a:solidFill>
          <a:srgbClr val="FFFFFF"/>
        </a:solidFill>
        <a:effectLst>
          <a:outerShdw blurRad="38100" dist="38100" dir="2700000" algn="tl">
            <a:srgbClr val="000000">
              <a:alpha val="43137"/>
            </a:srgbClr>
          </a:outerShdw>
        </a:effectLst>
        <a:latin typeface="Helvetica Neue Light" charset="0"/>
        <a:ea typeface="ヒラギノ角ゴ ProN W3" charset="0"/>
        <a:cs typeface="ヒラギノ角ゴ ProN W3" charset="0"/>
        <a:sym typeface="Helvetica Neue Light" charset="0"/>
      </a:defRPr>
    </a:lvl8pPr>
    <a:lvl9pPr marL="3657600" algn="l" defTabSz="457200" rtl="0" eaLnBrk="1" latinLnBrk="0" hangingPunct="1">
      <a:defRPr sz="4200" kern="1200">
        <a:solidFill>
          <a:srgbClr val="FFFFFF"/>
        </a:solidFill>
        <a:effectLst>
          <a:outerShdw blurRad="38100" dist="38100" dir="2700000" algn="tl">
            <a:srgbClr val="000000">
              <a:alpha val="43137"/>
            </a:srgbClr>
          </a:outerShdw>
        </a:effectLst>
        <a:latin typeface="Helvetica Neue Light" charset="0"/>
        <a:ea typeface="ヒラギノ角ゴ ProN W3" charset="0"/>
        <a:cs typeface="ヒラギノ角ゴ ProN W3" charset="0"/>
        <a:sym typeface="Helvetica Neue Light"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p:showPr useTimings="0">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A919A"/>
    <a:srgbClr val="FFA821"/>
    <a:srgbClr val="F68F1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5620"/>
    <p:restoredTop sz="94660"/>
  </p:normalViewPr>
  <p:slideViewPr>
    <p:cSldViewPr>
      <p:cViewPr>
        <p:scale>
          <a:sx n="54" d="100"/>
          <a:sy n="54" d="100"/>
        </p:scale>
        <p:origin x="-1976" y="-80"/>
      </p:cViewPr>
      <p:guideLst>
        <p:guide orient="horz" pos="3072"/>
        <p:guide pos="4096"/>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9.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 Target="slides/slide1.xml"/><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E015C1DF-EF79-3444-A10B-FEE64DAC32CA}" type="datetimeFigureOut">
              <a:rPr lang="en-US"/>
              <a:pPr>
                <a:defRPr/>
              </a:pPr>
              <a:t>3/27/15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44148241-EC57-5545-90E5-CE8C8BA3F271}" type="slidenum">
              <a:rPr lang="en-US"/>
              <a:pPr>
                <a:defRPr/>
              </a:pPr>
              <a:t>‹#›</a:t>
            </a:fld>
            <a:endParaRPr lang="en-US"/>
          </a:p>
        </p:txBody>
      </p:sp>
    </p:spTree>
    <p:extLst>
      <p:ext uri="{BB962C8B-B14F-4D97-AF65-F5344CB8AC3E}">
        <p14:creationId xmlns:p14="http://schemas.microsoft.com/office/powerpoint/2010/main" val="115633356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Preparing leaders for the digital age is an OSEP funded leadership project. It is a joint doctoral program operated by the University at Buffalo and Buffalo State. Our goal today is to share the basic principles that drive this project now in </a:t>
            </a:r>
            <a:r>
              <a:rPr lang="en-US" dirty="0" smtClean="0">
                <a:latin typeface="Calibri" charset="0"/>
              </a:rPr>
              <a:t>its</a:t>
            </a:r>
            <a:r>
              <a:rPr lang="en-US" baseline="0" dirty="0" smtClean="0">
                <a:latin typeface="Calibri" charset="0"/>
              </a:rPr>
              <a:t> last year</a:t>
            </a:r>
            <a:r>
              <a:rPr lang="en-US" dirty="0" smtClean="0">
                <a:latin typeface="Calibri" charset="0"/>
              </a:rPr>
              <a:t>. </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55E6DC31-4914-9F45-B958-580540D6076B}" type="slidenum">
              <a:rPr lang="en-US"/>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96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latin typeface="Calibri" charset="0"/>
              </a:rPr>
              <a:t>Communication with all </a:t>
            </a:r>
            <a:r>
              <a:rPr lang="en-US" dirty="0" smtClean="0">
                <a:solidFill>
                  <a:srgbClr val="FFFF00"/>
                </a:solidFill>
                <a:latin typeface="Calibri" charset="0"/>
              </a:rPr>
              <a:t>stakeholders is key to our success. Scholars meet weekly as a cohort and individually as necessary. They share their</a:t>
            </a:r>
            <a:r>
              <a:rPr lang="en-US" baseline="0" dirty="0" smtClean="0">
                <a:solidFill>
                  <a:srgbClr val="FFFF00"/>
                </a:solidFill>
                <a:latin typeface="Calibri" charset="0"/>
              </a:rPr>
              <a:t> expertise</a:t>
            </a:r>
            <a:r>
              <a:rPr lang="en-US" dirty="0" smtClean="0">
                <a:solidFill>
                  <a:srgbClr val="FFFF00"/>
                </a:solidFill>
                <a:latin typeface="Calibri" charset="0"/>
              </a:rPr>
              <a:t> with new cohort</a:t>
            </a:r>
            <a:r>
              <a:rPr lang="en-US" baseline="0" dirty="0" smtClean="0">
                <a:solidFill>
                  <a:srgbClr val="FFFF00"/>
                </a:solidFill>
                <a:latin typeface="Calibri" charset="0"/>
              </a:rPr>
              <a:t> members</a:t>
            </a:r>
            <a:r>
              <a:rPr lang="en-US" dirty="0" smtClean="0">
                <a:solidFill>
                  <a:srgbClr val="FFFF00"/>
                </a:solidFill>
                <a:latin typeface="Calibri" charset="0"/>
              </a:rPr>
              <a:t> perpetuating knowledge and sustaining the long term effects of this project.</a:t>
            </a:r>
            <a:endParaRPr lang="en-US" dirty="0" smtClean="0">
              <a:latin typeface="Calibri" charset="0"/>
            </a:endParaRPr>
          </a:p>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8BCDB1E2-8F2A-E148-A0C0-4ACD78EF2BAF}" type="slidenum">
              <a:rPr lang="en-US" smtClean="0"/>
              <a:pPr>
                <a:defRPr/>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6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latin typeface="Calibri" charset="0"/>
              </a:rPr>
              <a:t>Our doctoral scholars are leaders in the digital age making</a:t>
            </a:r>
            <a:r>
              <a:rPr lang="en-US" baseline="0" dirty="0" smtClean="0">
                <a:latin typeface="Calibri" charset="0"/>
              </a:rPr>
              <a:t> a big splash</a:t>
            </a:r>
            <a:r>
              <a:rPr lang="en-US" dirty="0" smtClean="0">
                <a:latin typeface="Calibri" charset="0"/>
              </a:rPr>
              <a:t> the field of special education. </a:t>
            </a:r>
            <a:r>
              <a:rPr lang="en-US" dirty="0" smtClean="0">
                <a:latin typeface="Arial Narrow" charset="0"/>
                <a:cs typeface="Arial Narrow" charset="0"/>
                <a:sym typeface="Arial Narrow" charset="0"/>
              </a:rPr>
              <a:t>This project is supported by the U.S. Department of Education, Office of Special Education Programs (OSEP). Opinions expressed herein are those of the authors and do not necessarily represent the position of the U.S. Department of Education. A special thanks to Terry Jackson, our project director.</a:t>
            </a:r>
            <a:endParaRPr lang="en-US" dirty="0" smtClean="0">
              <a:solidFill>
                <a:srgbClr val="333333"/>
              </a:solidFill>
              <a:latin typeface="Arial Narrow" charset="0"/>
              <a:sym typeface="Arial Narrow" charset="0"/>
            </a:endParaRPr>
          </a:p>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5E8A5E45-558E-5D48-A62A-1E52030B542F}" type="slidenum">
              <a:rPr lang="en-US" smtClean="0"/>
              <a:pPr>
                <a:defRPr/>
              </a:pPr>
              <a:t>11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dirty="0" smtClean="0">
                <a:latin typeface="Calibri" charset="0"/>
              </a:rPr>
              <a:t>We first began with a vision. </a:t>
            </a:r>
            <a:r>
              <a:rPr lang="ru-RU" dirty="0" err="1" smtClean="0">
                <a:latin typeface="Calibri" charset="0"/>
              </a:rPr>
              <a:t>Leadership</a:t>
            </a:r>
            <a:r>
              <a:rPr lang="ru-RU" dirty="0" smtClean="0">
                <a:latin typeface="Calibri" charset="0"/>
              </a:rPr>
              <a:t> </a:t>
            </a:r>
            <a:r>
              <a:rPr lang="ru-RU" dirty="0" err="1" smtClean="0">
                <a:latin typeface="Calibri" charset="0"/>
              </a:rPr>
              <a:t>personnel</a:t>
            </a:r>
            <a:r>
              <a:rPr lang="ru-RU" dirty="0" smtClean="0">
                <a:latin typeface="Calibri" charset="0"/>
              </a:rPr>
              <a:t> </a:t>
            </a:r>
            <a:r>
              <a:rPr lang="ru-RU" dirty="0" err="1" smtClean="0">
                <a:latin typeface="Calibri" charset="0"/>
              </a:rPr>
              <a:t>are</a:t>
            </a:r>
            <a:r>
              <a:rPr lang="ru-RU" dirty="0" smtClean="0">
                <a:latin typeface="Calibri" charset="0"/>
              </a:rPr>
              <a:t> </a:t>
            </a:r>
            <a:r>
              <a:rPr lang="ru-RU" dirty="0" err="1" smtClean="0">
                <a:latin typeface="Calibri" charset="0"/>
              </a:rPr>
              <a:t>the</a:t>
            </a:r>
            <a:r>
              <a:rPr lang="ru-RU" dirty="0" smtClean="0">
                <a:latin typeface="Calibri" charset="0"/>
              </a:rPr>
              <a:t> </a:t>
            </a:r>
            <a:r>
              <a:rPr lang="ru-RU" dirty="0" err="1" smtClean="0">
                <a:latin typeface="Calibri" charset="0"/>
              </a:rPr>
              <a:t>driving</a:t>
            </a:r>
            <a:r>
              <a:rPr lang="ru-RU" dirty="0" smtClean="0">
                <a:latin typeface="Calibri" charset="0"/>
              </a:rPr>
              <a:t> </a:t>
            </a:r>
            <a:r>
              <a:rPr lang="ru-RU" dirty="0" err="1" smtClean="0">
                <a:latin typeface="Calibri" charset="0"/>
              </a:rPr>
              <a:t>force</a:t>
            </a:r>
            <a:r>
              <a:rPr lang="ru-RU" dirty="0" smtClean="0">
                <a:latin typeface="Calibri" charset="0"/>
              </a:rPr>
              <a:t> </a:t>
            </a:r>
            <a:r>
              <a:rPr lang="ru-RU" dirty="0" err="1" smtClean="0">
                <a:latin typeface="Calibri" charset="0"/>
              </a:rPr>
              <a:t>behind</a:t>
            </a:r>
            <a:r>
              <a:rPr lang="ru-RU" dirty="0" smtClean="0">
                <a:latin typeface="Calibri" charset="0"/>
              </a:rPr>
              <a:t> </a:t>
            </a:r>
            <a:r>
              <a:rPr lang="ru-RU" dirty="0" err="1" smtClean="0">
                <a:latin typeface="Calibri" charset="0"/>
              </a:rPr>
              <a:t>the</a:t>
            </a:r>
            <a:r>
              <a:rPr lang="ru-RU" dirty="0" smtClean="0">
                <a:latin typeface="Calibri" charset="0"/>
              </a:rPr>
              <a:t> </a:t>
            </a:r>
            <a:r>
              <a:rPr lang="ru-RU" dirty="0" err="1" smtClean="0">
                <a:latin typeface="Calibri" charset="0"/>
              </a:rPr>
              <a:t>excellence</a:t>
            </a:r>
            <a:r>
              <a:rPr lang="ru-RU" dirty="0" smtClean="0">
                <a:latin typeface="Calibri" charset="0"/>
              </a:rPr>
              <a:t> </a:t>
            </a:r>
            <a:r>
              <a:rPr lang="ru-RU" dirty="0" err="1" smtClean="0">
                <a:latin typeface="Calibri" charset="0"/>
              </a:rPr>
              <a:t>of</a:t>
            </a:r>
            <a:r>
              <a:rPr lang="ru-RU" dirty="0" smtClean="0">
                <a:latin typeface="Calibri" charset="0"/>
              </a:rPr>
              <a:t> </a:t>
            </a:r>
            <a:r>
              <a:rPr lang="ru-RU" dirty="0" err="1" smtClean="0">
                <a:latin typeface="Calibri" charset="0"/>
              </a:rPr>
              <a:t>teacher</a:t>
            </a:r>
            <a:r>
              <a:rPr lang="ru-RU" dirty="0" smtClean="0">
                <a:latin typeface="Calibri" charset="0"/>
              </a:rPr>
              <a:t> </a:t>
            </a:r>
            <a:r>
              <a:rPr lang="ru-RU" dirty="0" err="1" smtClean="0">
                <a:latin typeface="Calibri" charset="0"/>
              </a:rPr>
              <a:t>preparation</a:t>
            </a:r>
            <a:r>
              <a:rPr lang="ru-RU" dirty="0" smtClean="0">
                <a:latin typeface="Calibri" charset="0"/>
              </a:rPr>
              <a:t> </a:t>
            </a:r>
            <a:r>
              <a:rPr lang="ru-RU" dirty="0" err="1" smtClean="0">
                <a:latin typeface="Calibri" charset="0"/>
              </a:rPr>
              <a:t>programs</a:t>
            </a:r>
            <a:r>
              <a:rPr lang="ru-RU" dirty="0" smtClean="0">
                <a:latin typeface="Calibri" charset="0"/>
              </a:rPr>
              <a:t>. </a:t>
            </a:r>
            <a:r>
              <a:rPr lang="en-US" dirty="0" smtClean="0">
                <a:latin typeface="Calibri" charset="0"/>
              </a:rPr>
              <a:t>The field needs more faculty, but what attributes should these individuals possess to effectively serve as leaders, researchers and teachers in the 21</a:t>
            </a:r>
            <a:r>
              <a:rPr lang="en-US" baseline="30000" dirty="0" smtClean="0">
                <a:latin typeface="Calibri" charset="0"/>
              </a:rPr>
              <a:t>st</a:t>
            </a:r>
            <a:r>
              <a:rPr lang="en-US" dirty="0" smtClean="0">
                <a:latin typeface="Calibri" charset="0"/>
              </a:rPr>
              <a:t> century? </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58495D33-FBFB-884E-87E8-4C1A85846113}" type="slidenum">
              <a:rPr lang="en-US"/>
              <a:pPr>
                <a:defRPr/>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dirty="0" smtClean="0">
                <a:latin typeface="Calibri" charset="0"/>
              </a:rPr>
              <a:t>This requires one to think outside the box. </a:t>
            </a:r>
            <a:r>
              <a:rPr lang="ru-RU" dirty="0" err="1" smtClean="0">
                <a:latin typeface="Calibri" charset="0"/>
              </a:rPr>
              <a:t>Technology</a:t>
            </a:r>
            <a:r>
              <a:rPr lang="ru-RU" dirty="0" smtClean="0">
                <a:latin typeface="Calibri" charset="0"/>
              </a:rPr>
              <a:t> </a:t>
            </a:r>
            <a:r>
              <a:rPr lang="ru-RU" dirty="0" err="1" smtClean="0">
                <a:latin typeface="Calibri" charset="0"/>
              </a:rPr>
              <a:t>affords</a:t>
            </a:r>
            <a:r>
              <a:rPr lang="ru-RU" dirty="0" smtClean="0">
                <a:latin typeface="Calibri" charset="0"/>
              </a:rPr>
              <a:t> </a:t>
            </a:r>
            <a:r>
              <a:rPr lang="en-US" dirty="0" smtClean="0">
                <a:latin typeface="Calibri" charset="0"/>
              </a:rPr>
              <a:t>numerous </a:t>
            </a:r>
            <a:r>
              <a:rPr lang="ru-RU" dirty="0" err="1" smtClean="0">
                <a:latin typeface="Calibri" charset="0"/>
              </a:rPr>
              <a:t>possibilities</a:t>
            </a:r>
            <a:r>
              <a:rPr lang="ru-RU" dirty="0" smtClean="0">
                <a:latin typeface="Calibri" charset="0"/>
              </a:rPr>
              <a:t> </a:t>
            </a:r>
            <a:r>
              <a:rPr lang="ru-RU" dirty="0" err="1" smtClean="0">
                <a:latin typeface="Calibri" charset="0"/>
              </a:rPr>
              <a:t>as</a:t>
            </a:r>
            <a:r>
              <a:rPr lang="ru-RU" dirty="0" smtClean="0">
                <a:latin typeface="Calibri" charset="0"/>
              </a:rPr>
              <a:t> </a:t>
            </a:r>
            <a:r>
              <a:rPr lang="ru-RU" dirty="0" err="1" smtClean="0">
                <a:latin typeface="Calibri" charset="0"/>
              </a:rPr>
              <a:t>a</a:t>
            </a:r>
            <a:r>
              <a:rPr lang="ru-RU" dirty="0" smtClean="0">
                <a:latin typeface="Calibri" charset="0"/>
              </a:rPr>
              <a:t> </a:t>
            </a:r>
            <a:r>
              <a:rPr lang="ru-RU" dirty="0" err="1" smtClean="0">
                <a:latin typeface="Calibri" charset="0"/>
              </a:rPr>
              <a:t>catalyst</a:t>
            </a:r>
            <a:r>
              <a:rPr lang="ru-RU" dirty="0" smtClean="0">
                <a:latin typeface="Calibri" charset="0"/>
              </a:rPr>
              <a:t> </a:t>
            </a:r>
            <a:r>
              <a:rPr lang="ru-RU" dirty="0" err="1" smtClean="0">
                <a:latin typeface="Calibri" charset="0"/>
              </a:rPr>
              <a:t>for</a:t>
            </a:r>
            <a:r>
              <a:rPr lang="ru-RU" dirty="0" smtClean="0">
                <a:latin typeface="Calibri" charset="0"/>
              </a:rPr>
              <a:t> </a:t>
            </a:r>
            <a:r>
              <a:rPr lang="ru-RU" dirty="0" err="1" smtClean="0">
                <a:latin typeface="Calibri" charset="0"/>
              </a:rPr>
              <a:t>transforming</a:t>
            </a:r>
            <a:r>
              <a:rPr lang="ru-RU" dirty="0" smtClean="0">
                <a:latin typeface="Calibri" charset="0"/>
              </a:rPr>
              <a:t> </a:t>
            </a:r>
            <a:r>
              <a:rPr lang="ru-RU" dirty="0" err="1" smtClean="0">
                <a:latin typeface="Calibri" charset="0"/>
              </a:rPr>
              <a:t>education</a:t>
            </a:r>
            <a:r>
              <a:rPr lang="ru-RU" dirty="0" smtClean="0">
                <a:latin typeface="Calibri" charset="0"/>
              </a:rPr>
              <a:t>. </a:t>
            </a:r>
            <a:r>
              <a:rPr lang="ru-RU" dirty="0" err="1" smtClean="0">
                <a:latin typeface="Calibri" charset="0"/>
              </a:rPr>
              <a:t>While</a:t>
            </a:r>
            <a:r>
              <a:rPr lang="ru-RU" dirty="0" smtClean="0">
                <a:latin typeface="Calibri" charset="0"/>
              </a:rPr>
              <a:t> 90% </a:t>
            </a:r>
            <a:r>
              <a:rPr lang="en-US" dirty="0" smtClean="0">
                <a:latin typeface="Calibri" charset="0"/>
              </a:rPr>
              <a:t>of </a:t>
            </a:r>
            <a:r>
              <a:rPr lang="ru-RU" dirty="0" err="1" smtClean="0">
                <a:latin typeface="Calibri" charset="0"/>
              </a:rPr>
              <a:t>children</a:t>
            </a:r>
            <a:r>
              <a:rPr lang="ru-RU" dirty="0" smtClean="0">
                <a:latin typeface="Calibri" charset="0"/>
              </a:rPr>
              <a:t> “</a:t>
            </a:r>
            <a:r>
              <a:rPr lang="ru-RU" altLang="ja-JP" dirty="0" err="1" smtClean="0">
                <a:latin typeface="Calibri" charset="0"/>
              </a:rPr>
              <a:t>participate</a:t>
            </a:r>
            <a:r>
              <a:rPr lang="ru-RU" altLang="ja-JP" dirty="0" smtClean="0">
                <a:latin typeface="Calibri" charset="0"/>
              </a:rPr>
              <a:t> </a:t>
            </a:r>
            <a:r>
              <a:rPr lang="ru-RU" altLang="ja-JP" dirty="0" err="1" smtClean="0">
                <a:latin typeface="Calibri" charset="0"/>
              </a:rPr>
              <a:t>fluidly</a:t>
            </a:r>
            <a:r>
              <a:rPr lang="ru-RU" altLang="ja-JP" dirty="0" smtClean="0">
                <a:latin typeface="Calibri" charset="0"/>
              </a:rPr>
              <a:t> </a:t>
            </a:r>
            <a:r>
              <a:rPr lang="ru-RU" altLang="ja-JP" dirty="0" err="1" smtClean="0">
                <a:latin typeface="Calibri" charset="0"/>
              </a:rPr>
              <a:t>in</a:t>
            </a:r>
            <a:r>
              <a:rPr lang="ru-RU" altLang="ja-JP" dirty="0" smtClean="0">
                <a:latin typeface="Calibri" charset="0"/>
              </a:rPr>
              <a:t> </a:t>
            </a:r>
            <a:r>
              <a:rPr lang="ru-RU" altLang="ja-JP" dirty="0" err="1" smtClean="0">
                <a:latin typeface="Calibri" charset="0"/>
              </a:rPr>
              <a:t>online</a:t>
            </a:r>
            <a:r>
              <a:rPr lang="ru-RU" altLang="ja-JP" dirty="0" smtClean="0">
                <a:latin typeface="Calibri" charset="0"/>
              </a:rPr>
              <a:t>, </a:t>
            </a:r>
            <a:r>
              <a:rPr lang="ru-RU" altLang="ja-JP" dirty="0" err="1" smtClean="0">
                <a:latin typeface="Calibri" charset="0"/>
              </a:rPr>
              <a:t>interactive</a:t>
            </a:r>
            <a:r>
              <a:rPr lang="ru-RU" altLang="ja-JP" dirty="0" smtClean="0">
                <a:latin typeface="Calibri" charset="0"/>
              </a:rPr>
              <a:t> </a:t>
            </a:r>
            <a:r>
              <a:rPr lang="ru-RU" altLang="ja-JP" dirty="0" err="1" smtClean="0">
                <a:latin typeface="Calibri" charset="0"/>
              </a:rPr>
              <a:t>digital</a:t>
            </a:r>
            <a:r>
              <a:rPr lang="ru-RU" altLang="ja-JP" dirty="0" smtClean="0">
                <a:latin typeface="Calibri" charset="0"/>
              </a:rPr>
              <a:t> </a:t>
            </a:r>
            <a:r>
              <a:rPr lang="ru-RU" altLang="ja-JP" dirty="0" err="1" smtClean="0">
                <a:latin typeface="Calibri" charset="0"/>
              </a:rPr>
              <a:t>environments</a:t>
            </a:r>
            <a:r>
              <a:rPr lang="en-US" altLang="ja-JP" dirty="0" smtClean="0">
                <a:latin typeface="Calibri" charset="0"/>
              </a:rPr>
              <a:t>,</a:t>
            </a:r>
            <a:r>
              <a:rPr lang="ru-RU" altLang="ja-JP" dirty="0" smtClean="0">
                <a:latin typeface="Calibri" charset="0"/>
              </a:rPr>
              <a:t> </a:t>
            </a:r>
            <a:r>
              <a:rPr lang="ru-RU" altLang="ja-JP" dirty="0" err="1" smtClean="0">
                <a:latin typeface="Calibri" charset="0"/>
              </a:rPr>
              <a:t>and</a:t>
            </a:r>
            <a:r>
              <a:rPr lang="ru-RU" altLang="ja-JP" dirty="0" smtClean="0">
                <a:latin typeface="Calibri" charset="0"/>
              </a:rPr>
              <a:t> </a:t>
            </a:r>
            <a:r>
              <a:rPr lang="ru-RU" altLang="ja-JP" dirty="0" err="1" smtClean="0">
                <a:latin typeface="Calibri" charset="0"/>
              </a:rPr>
              <a:t>virtual</a:t>
            </a:r>
            <a:r>
              <a:rPr lang="ru-RU" altLang="ja-JP" dirty="0" smtClean="0">
                <a:latin typeface="Calibri" charset="0"/>
              </a:rPr>
              <a:t> </a:t>
            </a:r>
            <a:r>
              <a:rPr lang="ru-RU" altLang="ja-JP" dirty="0" err="1" smtClean="0">
                <a:latin typeface="Calibri" charset="0"/>
              </a:rPr>
              <a:t>spaces</a:t>
            </a:r>
            <a:r>
              <a:rPr lang="en-US" altLang="ja-JP" dirty="0" smtClean="0">
                <a:latin typeface="Calibri" charset="0"/>
              </a:rPr>
              <a:t>;</a:t>
            </a:r>
            <a:r>
              <a:rPr lang="ru-RU" altLang="ja-JP" dirty="0" smtClean="0">
                <a:latin typeface="Calibri" charset="0"/>
              </a:rPr>
              <a:t> </a:t>
            </a:r>
            <a:r>
              <a:rPr lang="ru-RU" altLang="ja-JP" dirty="0" err="1" smtClean="0">
                <a:latin typeface="Calibri" charset="0"/>
              </a:rPr>
              <a:t>many</a:t>
            </a:r>
            <a:r>
              <a:rPr lang="ru-RU" altLang="ja-JP" dirty="0" smtClean="0">
                <a:latin typeface="Calibri" charset="0"/>
              </a:rPr>
              <a:t> </a:t>
            </a:r>
            <a:r>
              <a:rPr lang="ru-RU" altLang="ja-JP" dirty="0" err="1" smtClean="0">
                <a:latin typeface="Calibri" charset="0"/>
              </a:rPr>
              <a:t>of</a:t>
            </a:r>
            <a:r>
              <a:rPr lang="ru-RU" altLang="ja-JP" dirty="0" smtClean="0">
                <a:latin typeface="Calibri" charset="0"/>
              </a:rPr>
              <a:t> </a:t>
            </a:r>
            <a:r>
              <a:rPr lang="ru-RU" altLang="ja-JP" dirty="0" err="1" smtClean="0">
                <a:latin typeface="Calibri" charset="0"/>
              </a:rPr>
              <a:t>our</a:t>
            </a:r>
            <a:r>
              <a:rPr lang="ru-RU" altLang="ja-JP" dirty="0" smtClean="0">
                <a:latin typeface="Calibri" charset="0"/>
              </a:rPr>
              <a:t> </a:t>
            </a:r>
            <a:r>
              <a:rPr lang="ru-RU" altLang="ja-JP" dirty="0" err="1" smtClean="0">
                <a:latin typeface="Calibri" charset="0"/>
              </a:rPr>
              <a:t>faculty</a:t>
            </a:r>
            <a:r>
              <a:rPr lang="ru-RU" altLang="ja-JP" dirty="0" smtClean="0">
                <a:latin typeface="Calibri" charset="0"/>
              </a:rPr>
              <a:t> </a:t>
            </a:r>
            <a:r>
              <a:rPr lang="ru-RU" altLang="ja-JP" dirty="0" err="1" smtClean="0">
                <a:latin typeface="Calibri" charset="0"/>
              </a:rPr>
              <a:t>do</a:t>
            </a:r>
            <a:r>
              <a:rPr lang="ru-RU" altLang="ja-JP" dirty="0" smtClean="0">
                <a:latin typeface="Calibri" charset="0"/>
              </a:rPr>
              <a:t> </a:t>
            </a:r>
            <a:r>
              <a:rPr lang="ru-RU" altLang="ja-JP" dirty="0" err="1" smtClean="0">
                <a:latin typeface="Calibri" charset="0"/>
              </a:rPr>
              <a:t>not</a:t>
            </a:r>
            <a:r>
              <a:rPr lang="ru-RU" altLang="ja-JP" dirty="0" smtClean="0">
                <a:latin typeface="Calibri" charset="0"/>
              </a:rPr>
              <a:t>.</a:t>
            </a:r>
            <a:r>
              <a:rPr lang="en-US" altLang="ja-JP" dirty="0" smtClean="0">
                <a:latin typeface="Calibri" charset="0"/>
              </a:rPr>
              <a:t> S</a:t>
            </a:r>
            <a:r>
              <a:rPr lang="ru-RU" dirty="0" err="1" smtClean="0">
                <a:latin typeface="Calibri" charset="0"/>
              </a:rPr>
              <a:t>ince</a:t>
            </a:r>
            <a:r>
              <a:rPr lang="ru-RU" dirty="0" smtClean="0">
                <a:latin typeface="Calibri" charset="0"/>
              </a:rPr>
              <a:t> </a:t>
            </a:r>
            <a:r>
              <a:rPr lang="ru-RU" dirty="0" err="1" smtClean="0">
                <a:latin typeface="Calibri" charset="0"/>
              </a:rPr>
              <a:t>the</a:t>
            </a:r>
            <a:r>
              <a:rPr lang="ru-RU" dirty="0" smtClean="0">
                <a:latin typeface="Calibri" charset="0"/>
              </a:rPr>
              <a:t> </a:t>
            </a:r>
            <a:r>
              <a:rPr lang="ru-RU" dirty="0" err="1" smtClean="0">
                <a:latin typeface="Calibri" charset="0"/>
              </a:rPr>
              <a:t>role</a:t>
            </a:r>
            <a:r>
              <a:rPr lang="ru-RU" dirty="0" smtClean="0">
                <a:latin typeface="Calibri" charset="0"/>
              </a:rPr>
              <a:t> </a:t>
            </a:r>
            <a:r>
              <a:rPr lang="ru-RU" dirty="0" err="1" smtClean="0">
                <a:latin typeface="Calibri" charset="0"/>
              </a:rPr>
              <a:t>of</a:t>
            </a:r>
            <a:r>
              <a:rPr lang="ru-RU" dirty="0" smtClean="0">
                <a:latin typeface="Calibri" charset="0"/>
              </a:rPr>
              <a:t> </a:t>
            </a:r>
            <a:r>
              <a:rPr lang="ru-RU" dirty="0" err="1" smtClean="0">
                <a:latin typeface="Calibri" charset="0"/>
              </a:rPr>
              <a:t>technology</a:t>
            </a:r>
            <a:r>
              <a:rPr lang="ru-RU" dirty="0" smtClean="0">
                <a:latin typeface="Calibri" charset="0"/>
              </a:rPr>
              <a:t> </a:t>
            </a:r>
            <a:r>
              <a:rPr lang="ru-RU" dirty="0" err="1" smtClean="0">
                <a:latin typeface="Calibri" charset="0"/>
              </a:rPr>
              <a:t>has</a:t>
            </a:r>
            <a:r>
              <a:rPr lang="ru-RU" dirty="0" smtClean="0">
                <a:latin typeface="Calibri" charset="0"/>
              </a:rPr>
              <a:t> </a:t>
            </a:r>
            <a:r>
              <a:rPr lang="ru-RU" dirty="0" err="1" smtClean="0">
                <a:latin typeface="Calibri" charset="0"/>
              </a:rPr>
              <a:t>become</a:t>
            </a:r>
            <a:r>
              <a:rPr lang="ru-RU" dirty="0" smtClean="0">
                <a:latin typeface="Calibri" charset="0"/>
              </a:rPr>
              <a:t> </a:t>
            </a:r>
            <a:r>
              <a:rPr lang="ru-RU" dirty="0" err="1" smtClean="0">
                <a:latin typeface="Calibri" charset="0"/>
              </a:rPr>
              <a:t>paramount</a:t>
            </a:r>
            <a:r>
              <a:rPr lang="ru-RU" dirty="0" smtClean="0">
                <a:latin typeface="Calibri" charset="0"/>
              </a:rPr>
              <a:t> </a:t>
            </a:r>
            <a:r>
              <a:rPr lang="ru-RU" dirty="0" err="1" smtClean="0">
                <a:latin typeface="Calibri" charset="0"/>
              </a:rPr>
              <a:t>in</a:t>
            </a:r>
            <a:r>
              <a:rPr lang="ru-RU" dirty="0" smtClean="0">
                <a:latin typeface="Calibri" charset="0"/>
              </a:rPr>
              <a:t> </a:t>
            </a:r>
            <a:r>
              <a:rPr lang="ru-RU" dirty="0" err="1" smtClean="0">
                <a:latin typeface="Calibri" charset="0"/>
              </a:rPr>
              <a:t>the</a:t>
            </a:r>
            <a:r>
              <a:rPr lang="ru-RU" dirty="0" smtClean="0">
                <a:latin typeface="Calibri" charset="0"/>
              </a:rPr>
              <a:t> </a:t>
            </a:r>
            <a:r>
              <a:rPr lang="ru-RU" dirty="0" err="1" smtClean="0">
                <a:latin typeface="Calibri" charset="0"/>
              </a:rPr>
              <a:t>personal</a:t>
            </a:r>
            <a:r>
              <a:rPr lang="ru-RU" dirty="0" smtClean="0">
                <a:latin typeface="Calibri" charset="0"/>
              </a:rPr>
              <a:t> </a:t>
            </a:r>
            <a:r>
              <a:rPr lang="ru-RU" dirty="0" err="1" smtClean="0">
                <a:latin typeface="Calibri" charset="0"/>
              </a:rPr>
              <a:t>lives</a:t>
            </a:r>
            <a:r>
              <a:rPr lang="ru-RU" dirty="0" smtClean="0">
                <a:latin typeface="Calibri" charset="0"/>
              </a:rPr>
              <a:t> </a:t>
            </a:r>
            <a:r>
              <a:rPr lang="ru-RU" dirty="0" err="1" smtClean="0">
                <a:latin typeface="Calibri" charset="0"/>
              </a:rPr>
              <a:t>of</a:t>
            </a:r>
            <a:r>
              <a:rPr lang="ru-RU" dirty="0" smtClean="0">
                <a:latin typeface="Calibri" charset="0"/>
              </a:rPr>
              <a:t> </a:t>
            </a:r>
            <a:r>
              <a:rPr lang="ru-RU" dirty="0" err="1" smtClean="0">
                <a:latin typeface="Calibri" charset="0"/>
              </a:rPr>
              <a:t>today’s</a:t>
            </a:r>
            <a:r>
              <a:rPr lang="ru-RU" dirty="0" smtClean="0">
                <a:latin typeface="Calibri" charset="0"/>
              </a:rPr>
              <a:t> </a:t>
            </a:r>
            <a:r>
              <a:rPr lang="ru-RU" dirty="0" err="1" smtClean="0">
                <a:latin typeface="Calibri" charset="0"/>
              </a:rPr>
              <a:t>students</a:t>
            </a:r>
            <a:r>
              <a:rPr lang="ru-RU" dirty="0" smtClean="0">
                <a:latin typeface="Calibri" charset="0"/>
              </a:rPr>
              <a:t>, </a:t>
            </a:r>
            <a:r>
              <a:rPr lang="ru-RU" dirty="0" err="1" smtClean="0">
                <a:latin typeface="Calibri" charset="0"/>
              </a:rPr>
              <a:t>it</a:t>
            </a:r>
            <a:r>
              <a:rPr lang="ru-RU" dirty="0" smtClean="0">
                <a:latin typeface="Calibri" charset="0"/>
              </a:rPr>
              <a:t> </a:t>
            </a:r>
            <a:r>
              <a:rPr lang="ru-RU" dirty="0" err="1" smtClean="0">
                <a:latin typeface="Calibri" charset="0"/>
              </a:rPr>
              <a:t>is</a:t>
            </a:r>
            <a:r>
              <a:rPr lang="ru-RU" dirty="0" smtClean="0">
                <a:latin typeface="Calibri" charset="0"/>
              </a:rPr>
              <a:t> </a:t>
            </a:r>
            <a:r>
              <a:rPr lang="ru-RU" dirty="0" err="1" smtClean="0">
                <a:latin typeface="Calibri" charset="0"/>
              </a:rPr>
              <a:t>imperative</a:t>
            </a:r>
            <a:r>
              <a:rPr lang="ru-RU" dirty="0" smtClean="0">
                <a:latin typeface="Calibri" charset="0"/>
              </a:rPr>
              <a:t> </a:t>
            </a:r>
            <a:r>
              <a:rPr lang="ru-RU" dirty="0" err="1" smtClean="0">
                <a:latin typeface="Calibri" charset="0"/>
              </a:rPr>
              <a:t>to</a:t>
            </a:r>
            <a:r>
              <a:rPr lang="ru-RU" dirty="0" smtClean="0">
                <a:latin typeface="Calibri" charset="0"/>
              </a:rPr>
              <a:t> </a:t>
            </a:r>
            <a:r>
              <a:rPr lang="ru-RU" dirty="0" err="1" smtClean="0">
                <a:latin typeface="Calibri" charset="0"/>
              </a:rPr>
              <a:t>integrate</a:t>
            </a:r>
            <a:r>
              <a:rPr lang="ru-RU" dirty="0" smtClean="0">
                <a:latin typeface="Calibri" charset="0"/>
              </a:rPr>
              <a:t> </a:t>
            </a:r>
            <a:r>
              <a:rPr lang="ru-RU" dirty="0" err="1" smtClean="0">
                <a:latin typeface="Calibri" charset="0"/>
              </a:rPr>
              <a:t>technology</a:t>
            </a:r>
            <a:r>
              <a:rPr lang="ru-RU" dirty="0" smtClean="0">
                <a:latin typeface="Calibri" charset="0"/>
              </a:rPr>
              <a:t> </a:t>
            </a:r>
            <a:r>
              <a:rPr lang="ru-RU" dirty="0" err="1" smtClean="0">
                <a:latin typeface="Calibri" charset="0"/>
              </a:rPr>
              <a:t>into</a:t>
            </a:r>
            <a:r>
              <a:rPr lang="ru-RU" dirty="0" smtClean="0">
                <a:latin typeface="Calibri" charset="0"/>
              </a:rPr>
              <a:t> </a:t>
            </a:r>
            <a:r>
              <a:rPr lang="en-US" dirty="0" smtClean="0">
                <a:latin typeface="Calibri" charset="0"/>
              </a:rPr>
              <a:t>the </a:t>
            </a:r>
            <a:r>
              <a:rPr lang="ru-RU" dirty="0" err="1" smtClean="0">
                <a:latin typeface="Calibri" charset="0"/>
              </a:rPr>
              <a:t>education</a:t>
            </a:r>
            <a:r>
              <a:rPr lang="en-US" dirty="0" smtClean="0">
                <a:latin typeface="Calibri" charset="0"/>
              </a:rPr>
              <a:t>al environment. Technology is integrated</a:t>
            </a:r>
            <a:r>
              <a:rPr lang="en-US" baseline="0" dirty="0" smtClean="0">
                <a:latin typeface="Calibri" charset="0"/>
              </a:rPr>
              <a:t> into all our our doctoral courses as well as into our teacher preparation courses.  We embrace the TPACK framework in that technology must not be separate from, but rather, must enhance existing content and pedagogy.</a:t>
            </a:r>
            <a:endParaRPr lang="en-US" dirty="0" smtClean="0">
              <a:latin typeface="Calibri" charset="0"/>
            </a:endParaRPr>
          </a:p>
          <a:p>
            <a:pPr marL="0" marR="0" indent="0" algn="l" defTabSz="457200" rtl="0" eaLnBrk="1" fontAlgn="base" latinLnBrk="0" hangingPunct="1">
              <a:lnSpc>
                <a:spcPct val="100000"/>
              </a:lnSpc>
              <a:spcBef>
                <a:spcPct val="0"/>
              </a:spcBef>
              <a:spcAft>
                <a:spcPct val="0"/>
              </a:spcAft>
              <a:buClrTx/>
              <a:buSzTx/>
              <a:buFontTx/>
              <a:buNone/>
              <a:tabLst/>
              <a:defRPr/>
            </a:pPr>
            <a:endParaRPr lang="en-US" dirty="0" smtClean="0">
              <a:latin typeface="Calibri" charset="0"/>
            </a:endParaRPr>
          </a:p>
          <a:p>
            <a:pPr marL="0" marR="0" indent="0" algn="l" defTabSz="457200" rtl="0" eaLnBrk="1" fontAlgn="base" latinLnBrk="0" hangingPunct="1">
              <a:lnSpc>
                <a:spcPct val="100000"/>
              </a:lnSpc>
              <a:spcBef>
                <a:spcPct val="0"/>
              </a:spcBef>
              <a:spcAft>
                <a:spcPct val="0"/>
              </a:spcAft>
              <a:buClrTx/>
              <a:buSzTx/>
              <a:buFontTx/>
              <a:buNone/>
              <a:tabLst/>
              <a:defRPr/>
            </a:pPr>
            <a:endParaRPr lang="en-US" dirty="0" smtClean="0">
              <a:latin typeface="Calibri" charset="0"/>
            </a:endParaRPr>
          </a:p>
          <a:p>
            <a:pPr eaLnBrk="1" hangingPunct="1">
              <a:spcBef>
                <a:spcPct val="0"/>
              </a:spcBef>
            </a:pP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B10814B4-A529-D340-BDA4-CAFA283EBF49}" type="slidenum">
              <a:rPr lang="en-US"/>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dirty="0" smtClean="0">
                <a:latin typeface="Calibri" charset="0"/>
              </a:rPr>
              <a:t>Given limited funding, how do you select 6 doctoral scholars from a pool of 90? How do you select those with the greatest potential? And those with the greatest promise? In addition to traditional measures – GREs, GPA, writing samples, we were looking for dynamic individuals, who were not only intelligent, but also tech savvy and curious. From 90 we narrowed the pool to 20, conducted interviews and selected our final 6.</a:t>
            </a:r>
          </a:p>
          <a:p>
            <a:pPr eaLnBrk="1" hangingPunct="1">
              <a:spcBef>
                <a:spcPct val="0"/>
              </a:spcBef>
            </a:pP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ADBFF20D-6FE4-EA43-939B-D0C8C2E79067}" type="slidenum">
              <a:rPr lang="en-US"/>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32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dirty="0" smtClean="0">
                <a:latin typeface="Calibri" charset="0"/>
              </a:rPr>
              <a:t>Once selected, our challenge was to prepare them for success. We’ll share a few strategies. The first step was to create a sense of community. We used a cohort model. For the first two years, they were joined at the hip – experiencing all aspects of their personal and programmatic lives together. Goal setting is very important. Timelines were created</a:t>
            </a:r>
            <a:r>
              <a:rPr lang="en-US" baseline="0" dirty="0" smtClean="0">
                <a:latin typeface="Calibri" charset="0"/>
              </a:rPr>
              <a:t> </a:t>
            </a:r>
            <a:r>
              <a:rPr lang="en-US" dirty="0" smtClean="0">
                <a:latin typeface="Calibri" charset="0"/>
              </a:rPr>
              <a:t> -  MUST FINISH in 2015! Became the mantra. They will finish this May,</a:t>
            </a:r>
            <a:r>
              <a:rPr lang="en-US" baseline="0" dirty="0" smtClean="0">
                <a:latin typeface="Calibri" charset="0"/>
              </a:rPr>
              <a:t> four are already employed.</a:t>
            </a:r>
            <a:endParaRPr lang="en-US" dirty="0" smtClean="0">
              <a:latin typeface="Calibri" charset="0"/>
            </a:endParaRPr>
          </a:p>
          <a:p>
            <a:pPr marL="0" marR="0" indent="0" algn="l" defTabSz="457200" rtl="0" eaLnBrk="1" fontAlgn="base" latinLnBrk="0" hangingPunct="1">
              <a:lnSpc>
                <a:spcPct val="100000"/>
              </a:lnSpc>
              <a:spcBef>
                <a:spcPct val="0"/>
              </a:spcBef>
              <a:spcAft>
                <a:spcPct val="0"/>
              </a:spcAft>
              <a:buClrTx/>
              <a:buSzTx/>
              <a:buFontTx/>
              <a:buNone/>
              <a:tabLst/>
              <a:defRPr/>
            </a:pPr>
            <a:endParaRPr lang="en-US" dirty="0" smtClean="0">
              <a:latin typeface="Calibri" charset="0"/>
            </a:endParaRPr>
          </a:p>
          <a:p>
            <a:pPr eaLnBrk="1" hangingPunct="1">
              <a:spcBef>
                <a:spcPct val="0"/>
              </a:spcBef>
            </a:pP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A67BDC9B-733A-A640-B297-3C73AEDFADE6}" type="slidenum">
              <a:rPr lang="en-US"/>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latin typeface="Calibri" charset="0"/>
              </a:rPr>
              <a:t>To serve as digital leaders, scholars needed tools. Each year scholars selected individual tools to assist them in research, we began with smart pens and </a:t>
            </a:r>
            <a:r>
              <a:rPr lang="en-US" dirty="0" err="1" smtClean="0">
                <a:latin typeface="Calibri" charset="0"/>
              </a:rPr>
              <a:t>ipads</a:t>
            </a:r>
            <a:r>
              <a:rPr lang="en-US" dirty="0" smtClean="0">
                <a:latin typeface="Calibri" charset="0"/>
              </a:rPr>
              <a:t>. Later we added </a:t>
            </a:r>
            <a:r>
              <a:rPr lang="en-US" dirty="0" err="1" smtClean="0">
                <a:latin typeface="Calibri" charset="0"/>
              </a:rPr>
              <a:t>ipods</a:t>
            </a:r>
            <a:r>
              <a:rPr lang="en-US" dirty="0" smtClean="0">
                <a:latin typeface="Calibri" charset="0"/>
              </a:rPr>
              <a:t>, netbooks, and more memory!</a:t>
            </a:r>
          </a:p>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F5B64B5D-5523-D947-A2A5-DA4E31318CDD}"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93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latin typeface="Calibri" charset="0"/>
              </a:rPr>
              <a:t>As a small program, we reached out to others within and outside of the university. Our advisory board members Lisa </a:t>
            </a:r>
            <a:r>
              <a:rPr lang="en-US" dirty="0" err="1" smtClean="0">
                <a:latin typeface="Calibri" charset="0"/>
              </a:rPr>
              <a:t>Dieker</a:t>
            </a:r>
            <a:r>
              <a:rPr lang="en-US" dirty="0" smtClean="0">
                <a:latin typeface="Calibri" charset="0"/>
              </a:rPr>
              <a:t>, Michael </a:t>
            </a:r>
            <a:r>
              <a:rPr lang="en-US" dirty="0" err="1" smtClean="0">
                <a:latin typeface="Calibri" charset="0"/>
              </a:rPr>
              <a:t>Behrmann</a:t>
            </a:r>
            <a:r>
              <a:rPr lang="en-US" dirty="0" smtClean="0">
                <a:latin typeface="Calibri" charset="0"/>
              </a:rPr>
              <a:t>, and </a:t>
            </a:r>
            <a:r>
              <a:rPr lang="ru-RU" dirty="0" err="1" smtClean="0">
                <a:latin typeface="Calibri" charset="0"/>
              </a:rPr>
              <a:t>Ted</a:t>
            </a:r>
            <a:r>
              <a:rPr lang="ru-RU" dirty="0" smtClean="0">
                <a:latin typeface="Calibri" charset="0"/>
              </a:rPr>
              <a:t> </a:t>
            </a:r>
            <a:r>
              <a:rPr lang="ru-RU" dirty="0" err="1" smtClean="0">
                <a:latin typeface="Calibri" charset="0"/>
              </a:rPr>
              <a:t>Hasselbring</a:t>
            </a:r>
            <a:r>
              <a:rPr lang="ru-RU" dirty="0" smtClean="0">
                <a:latin typeface="Calibri" charset="0"/>
              </a:rPr>
              <a:t> </a:t>
            </a:r>
            <a:r>
              <a:rPr lang="en-US" dirty="0" smtClean="0">
                <a:latin typeface="Calibri" charset="0"/>
              </a:rPr>
              <a:t>are</a:t>
            </a:r>
            <a:r>
              <a:rPr lang="en-US" baseline="0" dirty="0" smtClean="0">
                <a:latin typeface="Calibri" charset="0"/>
              </a:rPr>
              <a:t> very </a:t>
            </a:r>
            <a:r>
              <a:rPr lang="ru-RU" dirty="0" err="1" smtClean="0">
                <a:latin typeface="Calibri" charset="0"/>
              </a:rPr>
              <a:t>generous</a:t>
            </a:r>
            <a:r>
              <a:rPr lang="ru-RU" dirty="0" smtClean="0">
                <a:latin typeface="Calibri" charset="0"/>
              </a:rPr>
              <a:t> </a:t>
            </a:r>
            <a:r>
              <a:rPr lang="ru-RU" dirty="0" err="1" smtClean="0">
                <a:latin typeface="Calibri" charset="0"/>
              </a:rPr>
              <a:t>with</a:t>
            </a:r>
            <a:r>
              <a:rPr lang="ru-RU" dirty="0" smtClean="0">
                <a:latin typeface="Calibri" charset="0"/>
              </a:rPr>
              <a:t> </a:t>
            </a:r>
            <a:r>
              <a:rPr lang="ru-RU" dirty="0" err="1" smtClean="0">
                <a:latin typeface="Calibri" charset="0"/>
              </a:rPr>
              <a:t>their</a:t>
            </a:r>
            <a:r>
              <a:rPr lang="ru-RU" dirty="0" smtClean="0">
                <a:latin typeface="Calibri" charset="0"/>
              </a:rPr>
              <a:t> </a:t>
            </a:r>
            <a:r>
              <a:rPr lang="ru-RU" dirty="0" err="1" smtClean="0">
                <a:latin typeface="Calibri" charset="0"/>
              </a:rPr>
              <a:t>time</a:t>
            </a:r>
            <a:r>
              <a:rPr lang="ru-RU" dirty="0" smtClean="0">
                <a:latin typeface="Calibri" charset="0"/>
              </a:rPr>
              <a:t>. </a:t>
            </a:r>
            <a:r>
              <a:rPr lang="ru-RU" dirty="0" err="1" smtClean="0">
                <a:latin typeface="Calibri" charset="0"/>
              </a:rPr>
              <a:t>Many</a:t>
            </a:r>
            <a:r>
              <a:rPr lang="ru-RU" dirty="0" smtClean="0">
                <a:latin typeface="Calibri" charset="0"/>
              </a:rPr>
              <a:t> </a:t>
            </a:r>
            <a:r>
              <a:rPr lang="ru-RU" dirty="0" err="1" smtClean="0">
                <a:latin typeface="Calibri" charset="0"/>
              </a:rPr>
              <a:t>others</a:t>
            </a:r>
            <a:r>
              <a:rPr lang="ru-RU" dirty="0" smtClean="0">
                <a:latin typeface="Calibri" charset="0"/>
              </a:rPr>
              <a:t> </a:t>
            </a:r>
            <a:r>
              <a:rPr lang="ru-RU" dirty="0" err="1" smtClean="0">
                <a:latin typeface="Calibri" charset="0"/>
              </a:rPr>
              <a:t>have</a:t>
            </a:r>
            <a:r>
              <a:rPr lang="ru-RU" dirty="0" smtClean="0">
                <a:latin typeface="Calibri" charset="0"/>
              </a:rPr>
              <a:t> </a:t>
            </a:r>
            <a:r>
              <a:rPr lang="en-US" dirty="0" smtClean="0">
                <a:latin typeface="Calibri" charset="0"/>
              </a:rPr>
              <a:t>also </a:t>
            </a:r>
            <a:r>
              <a:rPr lang="ru-RU" dirty="0" err="1" smtClean="0">
                <a:latin typeface="Calibri" charset="0"/>
              </a:rPr>
              <a:t>joined</a:t>
            </a:r>
            <a:r>
              <a:rPr lang="ru-RU" dirty="0" smtClean="0">
                <a:latin typeface="Calibri" charset="0"/>
              </a:rPr>
              <a:t> </a:t>
            </a:r>
            <a:r>
              <a:rPr lang="ru-RU" dirty="0" err="1" smtClean="0">
                <a:latin typeface="Calibri" charset="0"/>
              </a:rPr>
              <a:t>this</a:t>
            </a:r>
            <a:r>
              <a:rPr lang="ru-RU" dirty="0" smtClean="0">
                <a:latin typeface="Calibri" charset="0"/>
              </a:rPr>
              <a:t> </a:t>
            </a:r>
            <a:r>
              <a:rPr lang="ru-RU" dirty="0" err="1" smtClean="0">
                <a:latin typeface="Calibri" charset="0"/>
              </a:rPr>
              <a:t>noteworth</a:t>
            </a:r>
            <a:r>
              <a:rPr lang="en-US" dirty="0" smtClean="0">
                <a:latin typeface="Calibri" charset="0"/>
              </a:rPr>
              <a:t>y</a:t>
            </a:r>
            <a:r>
              <a:rPr lang="ru-RU" dirty="0" smtClean="0">
                <a:latin typeface="Calibri" charset="0"/>
              </a:rPr>
              <a:t> </a:t>
            </a:r>
            <a:r>
              <a:rPr lang="ru-RU" dirty="0" err="1" smtClean="0">
                <a:latin typeface="Calibri" charset="0"/>
              </a:rPr>
              <a:t>group</a:t>
            </a:r>
            <a:r>
              <a:rPr lang="ru-RU" dirty="0" smtClean="0">
                <a:latin typeface="Calibri" charset="0"/>
              </a:rPr>
              <a:t>.</a:t>
            </a:r>
            <a:r>
              <a:rPr lang="en-US" dirty="0" smtClean="0">
                <a:latin typeface="Calibri" charset="0"/>
              </a:rPr>
              <a:t> </a:t>
            </a:r>
          </a:p>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6EFDE5F5-AB6C-3146-95E1-8B3D03056661}"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34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latin typeface="Calibri" charset="0"/>
              </a:rPr>
              <a:t>Yearly scholars complete a tech internship. These included working with Skip Stahl at CAST, working with an international video coding software company - </a:t>
            </a:r>
            <a:r>
              <a:rPr lang="en-US" dirty="0" err="1" smtClean="0">
                <a:latin typeface="Calibri" charset="0"/>
              </a:rPr>
              <a:t>studiocode</a:t>
            </a:r>
            <a:r>
              <a:rPr lang="en-US" dirty="0" smtClean="0">
                <a:latin typeface="Calibri" charset="0"/>
              </a:rPr>
              <a:t>,  and a host of other  enriching opportunities. As part of the grant requirement, scholars conducted research in a high needs low performing district exploring the use of an online Explicit Instruction math program and conducted an exploratory pilot study of an </a:t>
            </a:r>
            <a:r>
              <a:rPr lang="en-US" dirty="0" err="1" smtClean="0">
                <a:latin typeface="Calibri" charset="0"/>
              </a:rPr>
              <a:t>iPad</a:t>
            </a:r>
            <a:r>
              <a:rPr lang="en-US" dirty="0" smtClean="0">
                <a:latin typeface="Calibri" charset="0"/>
              </a:rPr>
              <a:t>-based intervention they coined “</a:t>
            </a:r>
            <a:r>
              <a:rPr lang="en-US" altLang="ja-JP" dirty="0" err="1" smtClean="0">
                <a:latin typeface="Calibri" charset="0"/>
              </a:rPr>
              <a:t>eWorkbook</a:t>
            </a:r>
            <a:r>
              <a:rPr lang="en-US" altLang="ja-JP" dirty="0" smtClean="0">
                <a:latin typeface="Calibri" charset="0"/>
              </a:rPr>
              <a:t>. </a:t>
            </a:r>
            <a:endParaRPr lang="en-US" dirty="0" smtClean="0">
              <a:latin typeface="Calibri" charset="0"/>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latin typeface="Calibri" charset="0"/>
            </a:endParaRPr>
          </a:p>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A4A65B25-D2C6-5242-B526-1514A324D15E}"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55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latin typeface="Calibri" charset="0"/>
              </a:rPr>
              <a:t>The summer institutes are a  highlight of this program. Traveling to the experts we explore innovation first hand. At the University of Central Florida. Dr. Lisa </a:t>
            </a:r>
            <a:r>
              <a:rPr lang="en-US" dirty="0" err="1" smtClean="0">
                <a:latin typeface="Calibri" charset="0"/>
              </a:rPr>
              <a:t>Dieker</a:t>
            </a:r>
            <a:r>
              <a:rPr lang="en-US" dirty="0" smtClean="0">
                <a:latin typeface="Calibri" charset="0"/>
              </a:rPr>
              <a:t> and her colleagues shared their work with </a:t>
            </a:r>
            <a:r>
              <a:rPr lang="en-US" dirty="0" err="1" smtClean="0">
                <a:latin typeface="Calibri" charset="0"/>
              </a:rPr>
              <a:t>teachlive</a:t>
            </a:r>
            <a:r>
              <a:rPr lang="en-US" dirty="0" smtClean="0">
                <a:latin typeface="Calibri" charset="0"/>
              </a:rPr>
              <a:t> and other</a:t>
            </a:r>
            <a:r>
              <a:rPr lang="en-US" baseline="0" dirty="0" smtClean="0">
                <a:latin typeface="Calibri" charset="0"/>
              </a:rPr>
              <a:t> innovations</a:t>
            </a:r>
            <a:r>
              <a:rPr lang="en-US" dirty="0" smtClean="0">
                <a:latin typeface="Calibri" charset="0"/>
              </a:rPr>
              <a:t>. Doctoral scholars at both institutions exchanged research ideas quickly forming lasting partnerships. We</a:t>
            </a:r>
            <a:r>
              <a:rPr lang="en-US" baseline="0" dirty="0" smtClean="0">
                <a:latin typeface="Calibri" charset="0"/>
              </a:rPr>
              <a:t> visited with </a:t>
            </a:r>
            <a:r>
              <a:rPr lang="en-US" dirty="0" smtClean="0">
                <a:latin typeface="Calibri" charset="0"/>
              </a:rPr>
              <a:t>the University of Kentucky where</a:t>
            </a:r>
            <a:r>
              <a:rPr lang="en-US" baseline="0" dirty="0" smtClean="0">
                <a:latin typeface="Calibri" charset="0"/>
              </a:rPr>
              <a:t> Dr. Margaret Bausch immersed us in </a:t>
            </a:r>
            <a:r>
              <a:rPr lang="en-US" dirty="0" smtClean="0">
                <a:latin typeface="Calibri" charset="0"/>
              </a:rPr>
              <a:t>AT. </a:t>
            </a:r>
            <a:r>
              <a:rPr lang="en-US" baseline="0" dirty="0" smtClean="0">
                <a:latin typeface="Calibri" charset="0"/>
              </a:rPr>
              <a:t> Our last visit was with Dr. Behrman from George Mason who also shared his expertise</a:t>
            </a:r>
            <a:r>
              <a:rPr lang="en-US" dirty="0" smtClean="0">
                <a:latin typeface="Calibri" charset="0"/>
              </a:rPr>
              <a:t>.</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latin typeface="Calibri" charset="0"/>
            </a:endParaRPr>
          </a:p>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3A1AC98A-FBFD-1145-BA09-03B6DB97AA04}"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83756007"/>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3089783"/>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77446636"/>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8451921"/>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17230250"/>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29538836"/>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3233842"/>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54074416"/>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0085245"/>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57905002"/>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Neue Light"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69579732"/>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6507546"/>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1371600"/>
            <a:ext cx="2825750" cy="6502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87400" y="1371600"/>
            <a:ext cx="8324850" cy="6502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5089330"/>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1136297"/>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69994655"/>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73955972"/>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1022495"/>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5762976"/>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31958817"/>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2153202333"/>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42594"/>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8152643"/>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Neue Light"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08490226"/>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50146706"/>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5671942"/>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33836542"/>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1467032"/>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88947846"/>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87400" y="2768600"/>
            <a:ext cx="24955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35350" y="2768600"/>
            <a:ext cx="24955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10438019"/>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358543"/>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69360095"/>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9191879"/>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87818663"/>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5843484"/>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30992644"/>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8428981"/>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59900" y="254000"/>
            <a:ext cx="28575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87400" y="254000"/>
            <a:ext cx="84201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7096390"/>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66285752"/>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5578820"/>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69476996"/>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87400" y="2768600"/>
            <a:ext cx="56388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68600"/>
            <a:ext cx="56388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30132033"/>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8674715"/>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23223014"/>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6330426"/>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50524061"/>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32411440"/>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39567568"/>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4581809"/>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59900" y="254000"/>
            <a:ext cx="28575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87400" y="254000"/>
            <a:ext cx="84201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4562072"/>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47602450"/>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6757061"/>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37051471"/>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87400" y="8013700"/>
            <a:ext cx="5638800" cy="1562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8013700"/>
            <a:ext cx="5638800" cy="1562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3841164"/>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890646"/>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52308342"/>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87400" y="4864100"/>
            <a:ext cx="5575300" cy="3009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15100" y="4864100"/>
            <a:ext cx="5575300" cy="3009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8849743"/>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548290"/>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44579137"/>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42536410"/>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3964994"/>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59900" y="6807200"/>
            <a:ext cx="2857500" cy="2768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87400" y="6807200"/>
            <a:ext cx="8420100" cy="2768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1289544"/>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26593184"/>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69249437"/>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95905891"/>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87400" y="2768600"/>
            <a:ext cx="24955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35350" y="2768600"/>
            <a:ext cx="24955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6143720"/>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9986857"/>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5475195"/>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43523454"/>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6186091"/>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79854232"/>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86480355"/>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2788073"/>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59900" y="254000"/>
            <a:ext cx="28575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87400" y="254000"/>
            <a:ext cx="84201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2503474"/>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12946151"/>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979871"/>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85000181"/>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073900" y="2768600"/>
            <a:ext cx="24955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721850" y="2768600"/>
            <a:ext cx="24955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6700109"/>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23015787"/>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3393671"/>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57289876"/>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1001417"/>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17540744"/>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01990401"/>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34391092"/>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59900" y="254000"/>
            <a:ext cx="28575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87400" y="254000"/>
            <a:ext cx="84201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2553160"/>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89418445"/>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3310956"/>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01075693"/>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40694"/>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87400" y="2768600"/>
            <a:ext cx="56388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68600"/>
            <a:ext cx="56388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9442861"/>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5482972"/>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96461911"/>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333449"/>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63559761"/>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74940190"/>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3054101"/>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59900" y="254000"/>
            <a:ext cx="28575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87400" y="254000"/>
            <a:ext cx="84201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3885470"/>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90034894"/>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0012428"/>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75925708"/>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96743597"/>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787400" y="1371600"/>
            <a:ext cx="5638800" cy="701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1371600"/>
            <a:ext cx="5638800" cy="701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7640034"/>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2710653"/>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2718536500"/>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9052825"/>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78505483"/>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51305895"/>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5646577"/>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79914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7991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2265553"/>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90916341"/>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Neue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50188106"/>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3938808"/>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14619115"/>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7991119"/>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3802114"/>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1900267"/>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277972"/>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60195660"/>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Neue Light"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86445703"/>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0185539"/>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54000"/>
            <a:ext cx="2925762" cy="845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54000"/>
            <a:ext cx="8624888" cy="8458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9406330"/>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3" Type="http://schemas.openxmlformats.org/officeDocument/2006/relationships/image" Target="../media/image1.jpeg"/><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3" Type="http://schemas.openxmlformats.org/officeDocument/2006/relationships/image" Target="../media/image1.jpeg"/><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1.jpe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1.jpe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1.jpe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3" Type="http://schemas.openxmlformats.org/officeDocument/2006/relationships/image" Target="../media/image1.jpe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3" Type="http://schemas.openxmlformats.org/officeDocument/2006/relationships/image" Target="../media/image1.jpeg"/><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3" Type="http://schemas.openxmlformats.org/officeDocument/2006/relationships/image" Target="../media/image1.jpeg"/><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3" Type="http://schemas.openxmlformats.org/officeDocument/2006/relationships/image" Target="../media/image1.jpeg"/><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787400" y="1371600"/>
            <a:ext cx="11303000" cy="3505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Helvetica Neue Light" charset="0"/>
              </a:rPr>
              <a:t>Click to edit Master title style</a:t>
            </a:r>
          </a:p>
        </p:txBody>
      </p:sp>
      <p:sp>
        <p:nvSpPr>
          <p:cNvPr id="1026" name="Rectangle 2"/>
          <p:cNvSpPr>
            <a:spLocks noGrp="1" noChangeArrowheads="1"/>
          </p:cNvSpPr>
          <p:nvPr>
            <p:ph type="body" idx="1"/>
          </p:nvPr>
        </p:nvSpPr>
        <p:spPr bwMode="auto">
          <a:xfrm>
            <a:off x="787400" y="4864100"/>
            <a:ext cx="11303000" cy="300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Helvetica Neue Light" charset="0"/>
              </a:rPr>
              <a:t>Click to edit Master text styles</a:t>
            </a:r>
          </a:p>
          <a:p>
            <a:pPr lvl="1"/>
            <a:r>
              <a:rPr lang="en-US">
                <a:sym typeface="Helvetica Neue Light" charset="0"/>
              </a:rPr>
              <a:t>Second level</a:t>
            </a:r>
          </a:p>
          <a:p>
            <a:pPr lvl="2"/>
            <a:r>
              <a:rPr lang="en-US">
                <a:sym typeface="Helvetica Neue Light" charset="0"/>
              </a:rPr>
              <a:t>Third level</a:t>
            </a:r>
          </a:p>
          <a:p>
            <a:pPr lvl="3"/>
            <a:r>
              <a:rPr lang="en-US">
                <a:sym typeface="Helvetica Neue Light" charset="0"/>
              </a:rPr>
              <a:t>Fourth level</a:t>
            </a:r>
          </a:p>
          <a:p>
            <a:pPr lvl="4"/>
            <a:r>
              <a:rPr lang="en-US">
                <a:sym typeface="Helvetica Neue Light" charset="0"/>
              </a:rPr>
              <a:t>Fifth level</a:t>
            </a:r>
          </a:p>
        </p:txBody>
      </p:sp>
    </p:spTree>
  </p:cSld>
  <p:clrMap bg1="dk2" tx1="lt1" bg2="dk1" tx2="lt2" accent1="accent1" accent2="accent2" accent3="accent3" accent4="accent4" accent5="accent5" accent6="accent6" hlink="hlink" folHlink="folHlink"/>
  <p:sldLayoutIdLst>
    <p:sldLayoutId id="2147485535" r:id="rId1"/>
    <p:sldLayoutId id="2147485536" r:id="rId2"/>
    <p:sldLayoutId id="2147485537" r:id="rId3"/>
    <p:sldLayoutId id="2147485538" r:id="rId4"/>
    <p:sldLayoutId id="2147485539" r:id="rId5"/>
    <p:sldLayoutId id="2147485540" r:id="rId6"/>
    <p:sldLayoutId id="2147485541" r:id="rId7"/>
    <p:sldLayoutId id="2147485542" r:id="rId8"/>
    <p:sldLayoutId id="2147485543" r:id="rId9"/>
    <p:sldLayoutId id="2147485544" r:id="rId10"/>
    <p:sldLayoutId id="2147485545" r:id="rId11"/>
  </p:sldLayoutIdLst>
  <p:transition xmlns:p14="http://schemas.microsoft.com/office/powerpoint/2010/main"/>
  <p:txStyles>
    <p:titleStyle>
      <a:lvl1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mj-lt"/>
          <a:ea typeface="+mj-ea"/>
          <a:cs typeface="+mj-cs"/>
          <a:sym typeface="Helvetica Neue Light" charset="0"/>
        </a:defRPr>
      </a:lvl1pPr>
      <a:lvl2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1200"/>
        </a:spcBef>
        <a:spcAft>
          <a:spcPct val="0"/>
        </a:spcAft>
        <a:defRPr sz="4200">
          <a:solidFill>
            <a:srgbClr val="62B0FF"/>
          </a:solidFill>
          <a:effectLst>
            <a:outerShdw blurRad="38100" dist="38100" dir="2700000" algn="tl">
              <a:srgbClr val="FFFFFF"/>
            </a:outerShdw>
          </a:effectLst>
          <a:latin typeface="+mn-lt"/>
          <a:ea typeface="+mn-ea"/>
          <a:cs typeface="+mn-cs"/>
          <a:sym typeface="Helvetica Neue Light" charset="0"/>
        </a:defRPr>
      </a:lvl1pPr>
      <a:lvl2pPr marL="742950" indent="-285750" algn="l" rtl="0" eaLnBrk="0" fontAlgn="base" hangingPunct="0">
        <a:spcBef>
          <a:spcPts val="1200"/>
        </a:spcBef>
        <a:spcAft>
          <a:spcPct val="0"/>
        </a:spcAft>
        <a:defRPr sz="4200">
          <a:solidFill>
            <a:srgbClr val="62B0FF"/>
          </a:solidFill>
          <a:effectLst>
            <a:outerShdw blurRad="38100" dist="38100" dir="2700000" algn="tl">
              <a:srgbClr val="FFFFFF"/>
            </a:outerShdw>
          </a:effectLst>
          <a:latin typeface="+mn-lt"/>
          <a:ea typeface="+mn-ea"/>
          <a:cs typeface="+mn-cs"/>
          <a:sym typeface="Helvetica Neue Light" charset="0"/>
        </a:defRPr>
      </a:lvl2pPr>
      <a:lvl3pPr marL="1143000" indent="-228600" algn="l" rtl="0" eaLnBrk="0" fontAlgn="base" hangingPunct="0">
        <a:spcBef>
          <a:spcPts val="1200"/>
        </a:spcBef>
        <a:spcAft>
          <a:spcPct val="0"/>
        </a:spcAft>
        <a:defRPr sz="4200">
          <a:solidFill>
            <a:srgbClr val="62B0FF"/>
          </a:solidFill>
          <a:effectLst>
            <a:outerShdw blurRad="38100" dist="38100" dir="2700000" algn="tl">
              <a:srgbClr val="FFFFFF"/>
            </a:outerShdw>
          </a:effectLst>
          <a:latin typeface="+mn-lt"/>
          <a:ea typeface="+mn-ea"/>
          <a:cs typeface="+mn-cs"/>
          <a:sym typeface="Helvetica Neue Light" charset="0"/>
        </a:defRPr>
      </a:lvl3pPr>
      <a:lvl4pPr marL="1600200" indent="-228600" algn="l" rtl="0" eaLnBrk="0" fontAlgn="base" hangingPunct="0">
        <a:spcBef>
          <a:spcPts val="1200"/>
        </a:spcBef>
        <a:spcAft>
          <a:spcPct val="0"/>
        </a:spcAft>
        <a:defRPr sz="4200">
          <a:solidFill>
            <a:srgbClr val="62B0FF"/>
          </a:solidFill>
          <a:effectLst>
            <a:outerShdw blurRad="38100" dist="38100" dir="2700000" algn="tl">
              <a:srgbClr val="FFFFFF"/>
            </a:outerShdw>
          </a:effectLst>
          <a:latin typeface="+mn-lt"/>
          <a:ea typeface="+mn-ea"/>
          <a:cs typeface="+mn-cs"/>
          <a:sym typeface="Helvetica Neue Light" charset="0"/>
        </a:defRPr>
      </a:lvl4pPr>
      <a:lvl5pPr marL="2057400" indent="-228600" algn="l" rtl="0" eaLnBrk="0" fontAlgn="base" hangingPunct="0">
        <a:spcBef>
          <a:spcPts val="1200"/>
        </a:spcBef>
        <a:spcAft>
          <a:spcPct val="0"/>
        </a:spcAft>
        <a:defRPr sz="4200">
          <a:solidFill>
            <a:srgbClr val="62B0FF"/>
          </a:solidFill>
          <a:effectLst>
            <a:outerShdw blurRad="38100" dist="38100" dir="2700000" algn="tl">
              <a:srgbClr val="FFFFFF"/>
            </a:outerShdw>
          </a:effectLst>
          <a:latin typeface="+mn-lt"/>
          <a:ea typeface="+mn-ea"/>
          <a:cs typeface="+mn-cs"/>
          <a:sym typeface="Helvetica Neue Light" charset="0"/>
        </a:defRPr>
      </a:lvl5pPr>
      <a:lvl6pPr marL="457200" algn="l" rtl="0" fontAlgn="base">
        <a:spcBef>
          <a:spcPts val="1200"/>
        </a:spcBef>
        <a:spcAft>
          <a:spcPct val="0"/>
        </a:spcAft>
        <a:defRPr sz="4200">
          <a:solidFill>
            <a:srgbClr val="62B0FF"/>
          </a:solidFill>
          <a:effectLst>
            <a:outerShdw blurRad="38100" dist="38100" dir="2700000" algn="tl">
              <a:srgbClr val="FFFFFF"/>
            </a:outerShdw>
          </a:effectLst>
          <a:latin typeface="+mn-lt"/>
          <a:ea typeface="+mn-ea"/>
          <a:cs typeface="+mn-cs"/>
          <a:sym typeface="Helvetica Neue Light" charset="0"/>
        </a:defRPr>
      </a:lvl6pPr>
      <a:lvl7pPr marL="914400" algn="l" rtl="0" fontAlgn="base">
        <a:spcBef>
          <a:spcPts val="1200"/>
        </a:spcBef>
        <a:spcAft>
          <a:spcPct val="0"/>
        </a:spcAft>
        <a:defRPr sz="4200">
          <a:solidFill>
            <a:srgbClr val="62B0FF"/>
          </a:solidFill>
          <a:effectLst>
            <a:outerShdw blurRad="38100" dist="38100" dir="2700000" algn="tl">
              <a:srgbClr val="FFFFFF"/>
            </a:outerShdw>
          </a:effectLst>
          <a:latin typeface="+mn-lt"/>
          <a:ea typeface="+mn-ea"/>
          <a:cs typeface="+mn-cs"/>
          <a:sym typeface="Helvetica Neue Light" charset="0"/>
        </a:defRPr>
      </a:lvl7pPr>
      <a:lvl8pPr marL="1371600" algn="l" rtl="0" fontAlgn="base">
        <a:spcBef>
          <a:spcPts val="1200"/>
        </a:spcBef>
        <a:spcAft>
          <a:spcPct val="0"/>
        </a:spcAft>
        <a:defRPr sz="4200">
          <a:solidFill>
            <a:srgbClr val="62B0FF"/>
          </a:solidFill>
          <a:effectLst>
            <a:outerShdw blurRad="38100" dist="38100" dir="2700000" algn="tl">
              <a:srgbClr val="FFFFFF"/>
            </a:outerShdw>
          </a:effectLst>
          <a:latin typeface="+mn-lt"/>
          <a:ea typeface="+mn-ea"/>
          <a:cs typeface="+mn-cs"/>
          <a:sym typeface="Helvetica Neue Light" charset="0"/>
        </a:defRPr>
      </a:lvl8pPr>
      <a:lvl9pPr marL="1828800" algn="l" rtl="0" fontAlgn="base">
        <a:spcBef>
          <a:spcPts val="1200"/>
        </a:spcBef>
        <a:spcAft>
          <a:spcPct val="0"/>
        </a:spcAft>
        <a:defRPr sz="4200">
          <a:solidFill>
            <a:srgbClr val="62B0FF"/>
          </a:solidFill>
          <a:effectLst>
            <a:outerShdw blurRad="38100" dist="38100" dir="2700000" algn="tl">
              <a:srgbClr val="FFFFFF"/>
            </a:outerShdw>
          </a:effectLst>
          <a:latin typeface="+mn-lt"/>
          <a:ea typeface="+mn-ea"/>
          <a:cs typeface="+mn-cs"/>
          <a:sym typeface="Helvetica Neue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bwMode="auto">
          <a:xfrm>
            <a:off x="787400" y="3657600"/>
            <a:ext cx="114300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Helvetica Neue Light" charset="0"/>
              </a:rPr>
              <a:t>Click to edit Master title style</a:t>
            </a:r>
          </a:p>
        </p:txBody>
      </p:sp>
    </p:spTree>
  </p:cSld>
  <p:clrMap bg1="dk2" tx1="lt1" bg2="dk1" tx2="lt2" accent1="accent1" accent2="accent2" accent3="accent3" accent4="accent4" accent5="accent5" accent6="accent6" hlink="hlink" folHlink="folHlink"/>
  <p:sldLayoutIdLst>
    <p:sldLayoutId id="2147485634" r:id="rId1"/>
    <p:sldLayoutId id="2147485635" r:id="rId2"/>
    <p:sldLayoutId id="2147485636" r:id="rId3"/>
    <p:sldLayoutId id="2147485637" r:id="rId4"/>
    <p:sldLayoutId id="2147485638" r:id="rId5"/>
    <p:sldLayoutId id="2147485639" r:id="rId6"/>
    <p:sldLayoutId id="2147485640" r:id="rId7"/>
    <p:sldLayoutId id="2147485641" r:id="rId8"/>
    <p:sldLayoutId id="2147485642" r:id="rId9"/>
    <p:sldLayoutId id="2147485643" r:id="rId10"/>
    <p:sldLayoutId id="2147485644" r:id="rId11"/>
  </p:sldLayoutIdLst>
  <p:transition xmlns:p14="http://schemas.microsoft.com/office/powerpoint/2010/main"/>
  <p:txStyles>
    <p:titleStyle>
      <a:lvl1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mj-lt"/>
          <a:ea typeface="+mj-ea"/>
          <a:cs typeface="+mj-cs"/>
          <a:sym typeface="Helvetica Neue Light" charset="0"/>
        </a:defRPr>
      </a:lvl1pPr>
      <a:lvl2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ts val="2400"/>
        </a:spcBef>
        <a:spcAft>
          <a:spcPct val="0"/>
        </a:spcAft>
        <a:defRPr sz="4200">
          <a:solidFill>
            <a:srgbClr val="62B0FF"/>
          </a:solidFill>
          <a:effectLst>
            <a:outerShdw blurRad="38100" dist="38100" dir="2700000" algn="tl">
              <a:srgbClr val="FFFFFF"/>
            </a:outerShdw>
          </a:effectLst>
          <a:latin typeface="+mn-lt"/>
          <a:ea typeface="+mn-ea"/>
          <a:cs typeface="+mn-cs"/>
          <a:sym typeface="Helvetica Neue Light" charset="0"/>
        </a:defRPr>
      </a:lvl1pPr>
      <a:lvl2pPr marL="742950" indent="-285750" algn="l" rtl="0" eaLnBrk="0" fontAlgn="base" hangingPunct="0">
        <a:spcBef>
          <a:spcPts val="2400"/>
        </a:spcBef>
        <a:spcAft>
          <a:spcPct val="0"/>
        </a:spcAft>
        <a:defRPr sz="4200">
          <a:solidFill>
            <a:srgbClr val="62B0FF"/>
          </a:solidFill>
          <a:effectLst>
            <a:outerShdw blurRad="38100" dist="38100" dir="2700000" algn="tl">
              <a:srgbClr val="FFFFFF"/>
            </a:outerShdw>
          </a:effectLst>
          <a:latin typeface="+mn-lt"/>
          <a:ea typeface="+mn-ea"/>
          <a:cs typeface="+mn-cs"/>
          <a:sym typeface="Helvetica Neue Light" charset="0"/>
        </a:defRPr>
      </a:lvl2pPr>
      <a:lvl3pPr marL="1143000" indent="-228600" algn="l" rtl="0" eaLnBrk="0" fontAlgn="base" hangingPunct="0">
        <a:spcBef>
          <a:spcPts val="2400"/>
        </a:spcBef>
        <a:spcAft>
          <a:spcPct val="0"/>
        </a:spcAft>
        <a:defRPr sz="4200">
          <a:solidFill>
            <a:srgbClr val="62B0FF"/>
          </a:solidFill>
          <a:effectLst>
            <a:outerShdw blurRad="38100" dist="38100" dir="2700000" algn="tl">
              <a:srgbClr val="FFFFFF"/>
            </a:outerShdw>
          </a:effectLst>
          <a:latin typeface="+mn-lt"/>
          <a:ea typeface="+mn-ea"/>
          <a:cs typeface="+mn-cs"/>
          <a:sym typeface="Helvetica Neue Light" charset="0"/>
        </a:defRPr>
      </a:lvl3pPr>
      <a:lvl4pPr marL="1600200" indent="-228600" algn="l" rtl="0" eaLnBrk="0" fontAlgn="base" hangingPunct="0">
        <a:spcBef>
          <a:spcPts val="2400"/>
        </a:spcBef>
        <a:spcAft>
          <a:spcPct val="0"/>
        </a:spcAft>
        <a:defRPr sz="4200">
          <a:solidFill>
            <a:srgbClr val="62B0FF"/>
          </a:solidFill>
          <a:effectLst>
            <a:outerShdw blurRad="38100" dist="38100" dir="2700000" algn="tl">
              <a:srgbClr val="FFFFFF"/>
            </a:outerShdw>
          </a:effectLst>
          <a:latin typeface="+mn-lt"/>
          <a:ea typeface="+mn-ea"/>
          <a:cs typeface="+mn-cs"/>
          <a:sym typeface="Helvetica Neue Light" charset="0"/>
        </a:defRPr>
      </a:lvl4pPr>
      <a:lvl5pPr marL="2057400" indent="-228600" algn="l" rtl="0" eaLnBrk="0" fontAlgn="base" hangingPunct="0">
        <a:spcBef>
          <a:spcPts val="2400"/>
        </a:spcBef>
        <a:spcAft>
          <a:spcPct val="0"/>
        </a:spcAft>
        <a:defRPr sz="4200">
          <a:solidFill>
            <a:srgbClr val="62B0FF"/>
          </a:solidFill>
          <a:effectLst>
            <a:outerShdw blurRad="38100" dist="38100" dir="2700000" algn="tl">
              <a:srgbClr val="FFFFFF"/>
            </a:outerShdw>
          </a:effectLst>
          <a:latin typeface="+mn-lt"/>
          <a:ea typeface="+mn-ea"/>
          <a:cs typeface="+mn-cs"/>
          <a:sym typeface="Helvetica Neue Light" charset="0"/>
        </a:defRPr>
      </a:lvl5pPr>
      <a:lvl6pPr marL="457200" algn="l" rtl="0" fontAlgn="base">
        <a:spcBef>
          <a:spcPts val="2400"/>
        </a:spcBef>
        <a:spcAft>
          <a:spcPct val="0"/>
        </a:spcAft>
        <a:defRPr sz="4200">
          <a:solidFill>
            <a:srgbClr val="62B0FF"/>
          </a:solidFill>
          <a:effectLst>
            <a:outerShdw blurRad="38100" dist="38100" dir="2700000" algn="tl">
              <a:srgbClr val="FFFFFF"/>
            </a:outerShdw>
          </a:effectLst>
          <a:latin typeface="+mn-lt"/>
          <a:ea typeface="+mn-ea"/>
          <a:cs typeface="+mn-cs"/>
          <a:sym typeface="Helvetica Neue Light" charset="0"/>
        </a:defRPr>
      </a:lvl6pPr>
      <a:lvl7pPr marL="914400" algn="l" rtl="0" fontAlgn="base">
        <a:spcBef>
          <a:spcPts val="2400"/>
        </a:spcBef>
        <a:spcAft>
          <a:spcPct val="0"/>
        </a:spcAft>
        <a:defRPr sz="4200">
          <a:solidFill>
            <a:srgbClr val="62B0FF"/>
          </a:solidFill>
          <a:effectLst>
            <a:outerShdw blurRad="38100" dist="38100" dir="2700000" algn="tl">
              <a:srgbClr val="FFFFFF"/>
            </a:outerShdw>
          </a:effectLst>
          <a:latin typeface="+mn-lt"/>
          <a:ea typeface="+mn-ea"/>
          <a:cs typeface="+mn-cs"/>
          <a:sym typeface="Helvetica Neue Light" charset="0"/>
        </a:defRPr>
      </a:lvl7pPr>
      <a:lvl8pPr marL="1371600" algn="l" rtl="0" fontAlgn="base">
        <a:spcBef>
          <a:spcPts val="2400"/>
        </a:spcBef>
        <a:spcAft>
          <a:spcPct val="0"/>
        </a:spcAft>
        <a:defRPr sz="4200">
          <a:solidFill>
            <a:srgbClr val="62B0FF"/>
          </a:solidFill>
          <a:effectLst>
            <a:outerShdw blurRad="38100" dist="38100" dir="2700000" algn="tl">
              <a:srgbClr val="FFFFFF"/>
            </a:outerShdw>
          </a:effectLst>
          <a:latin typeface="+mn-lt"/>
          <a:ea typeface="+mn-ea"/>
          <a:cs typeface="+mn-cs"/>
          <a:sym typeface="Helvetica Neue Light" charset="0"/>
        </a:defRPr>
      </a:lvl8pPr>
      <a:lvl9pPr marL="1828800" algn="l" rtl="0" fontAlgn="base">
        <a:spcBef>
          <a:spcPts val="2400"/>
        </a:spcBef>
        <a:spcAft>
          <a:spcPct val="0"/>
        </a:spcAft>
        <a:defRPr sz="4200">
          <a:solidFill>
            <a:srgbClr val="62B0FF"/>
          </a:solidFill>
          <a:effectLst>
            <a:outerShdw blurRad="38100" dist="38100" dir="2700000" algn="tl">
              <a:srgbClr val="FFFFFF"/>
            </a:outerShdw>
          </a:effectLst>
          <a:latin typeface="+mn-lt"/>
          <a:ea typeface="+mn-ea"/>
          <a:cs typeface="+mn-cs"/>
          <a:sym typeface="Helvetica Neue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5645" r:id="rId1"/>
    <p:sldLayoutId id="2147485646" r:id="rId2"/>
    <p:sldLayoutId id="2147485647" r:id="rId3"/>
    <p:sldLayoutId id="2147485648" r:id="rId4"/>
    <p:sldLayoutId id="2147485649" r:id="rId5"/>
    <p:sldLayoutId id="2147485650" r:id="rId6"/>
    <p:sldLayoutId id="2147485651" r:id="rId7"/>
    <p:sldLayoutId id="2147485652" r:id="rId8"/>
    <p:sldLayoutId id="2147485653" r:id="rId9"/>
    <p:sldLayoutId id="2147485654" r:id="rId10"/>
    <p:sldLayoutId id="2147485655" r:id="rId11"/>
  </p:sldLayoutIdLst>
  <p:transition xmlns:p14="http://schemas.microsoft.com/office/powerpoint/2010/main"/>
  <p:txStyles>
    <p:titleStyle>
      <a:lvl1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mj-lt"/>
          <a:ea typeface="+mj-ea"/>
          <a:cs typeface="+mj-cs"/>
          <a:sym typeface="Helvetica Neue Light" charset="0"/>
        </a:defRPr>
      </a:lvl1pPr>
      <a:lvl2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9pPr>
    </p:titleStyle>
    <p:bodyStyle>
      <a:lvl1pPr marL="406400" indent="-406400" algn="l" rtl="0" eaLnBrk="0" fontAlgn="base" hangingPunct="0">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1pPr>
      <a:lvl2pPr marL="850900" indent="-406400" algn="l" rtl="0" eaLnBrk="0" fontAlgn="base" hangingPunct="0">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2pPr>
      <a:lvl3pPr marL="1295400" indent="-406400" algn="l" rtl="0" eaLnBrk="0" fontAlgn="base" hangingPunct="0">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3pPr>
      <a:lvl4pPr marL="1739900" indent="-406400" algn="l" rtl="0" eaLnBrk="0" fontAlgn="base" hangingPunct="0">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4pPr>
      <a:lvl5pPr marL="2184400" indent="-406400" algn="l" rtl="0" eaLnBrk="0" fontAlgn="base" hangingPunct="0">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5pPr>
      <a:lvl6pPr marL="2641600" indent="-406400" algn="l" rtl="0" fontAlgn="base">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6pPr>
      <a:lvl7pPr marL="3098800" indent="-406400" algn="l" rtl="0" fontAlgn="base">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7pPr>
      <a:lvl8pPr marL="3556000" indent="-406400" algn="l" rtl="0" fontAlgn="base">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8pPr>
      <a:lvl9pPr marL="4013200" indent="-406400" algn="l" rtl="0" fontAlgn="base">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787400" y="254000"/>
            <a:ext cx="114300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Helvetica Neue Light" charset="0"/>
              </a:rPr>
              <a:t>Click to edit Master title style</a:t>
            </a:r>
          </a:p>
        </p:txBody>
      </p:sp>
      <p:sp>
        <p:nvSpPr>
          <p:cNvPr id="2050" name="Rectangle 2"/>
          <p:cNvSpPr>
            <a:spLocks noGrp="1" noChangeArrowheads="1"/>
          </p:cNvSpPr>
          <p:nvPr>
            <p:ph type="body" idx="1"/>
          </p:nvPr>
        </p:nvSpPr>
        <p:spPr bwMode="auto">
          <a:xfrm>
            <a:off x="787400" y="2768600"/>
            <a:ext cx="51435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Helvetica Neue Light" charset="0"/>
              </a:rPr>
              <a:t>Click to edit Master text styles</a:t>
            </a:r>
          </a:p>
          <a:p>
            <a:pPr lvl="1"/>
            <a:r>
              <a:rPr lang="en-US">
                <a:sym typeface="Helvetica Neue Light" charset="0"/>
              </a:rPr>
              <a:t>Second level</a:t>
            </a:r>
          </a:p>
          <a:p>
            <a:pPr lvl="2"/>
            <a:r>
              <a:rPr lang="en-US">
                <a:sym typeface="Helvetica Neue Light" charset="0"/>
              </a:rPr>
              <a:t>Third level</a:t>
            </a:r>
          </a:p>
          <a:p>
            <a:pPr lvl="3"/>
            <a:r>
              <a:rPr lang="en-US">
                <a:sym typeface="Helvetica Neue Light" charset="0"/>
              </a:rPr>
              <a:t>Fourth level</a:t>
            </a:r>
          </a:p>
          <a:p>
            <a:pPr lvl="4"/>
            <a:r>
              <a:rPr lang="en-US">
                <a:sym typeface="Helvetica Neue Light" charset="0"/>
              </a:rPr>
              <a:t>Fifth level</a:t>
            </a:r>
          </a:p>
        </p:txBody>
      </p:sp>
    </p:spTree>
  </p:cSld>
  <p:clrMap bg1="lt1" tx1="dk1" bg2="lt2" tx2="dk2" accent1="accent1" accent2="accent2" accent3="accent3" accent4="accent4" accent5="accent5" accent6="accent6" hlink="hlink" folHlink="folHlink"/>
  <p:sldLayoutIdLst>
    <p:sldLayoutId id="2147485546" r:id="rId1"/>
    <p:sldLayoutId id="2147485547" r:id="rId2"/>
    <p:sldLayoutId id="2147485548" r:id="rId3"/>
    <p:sldLayoutId id="2147485549" r:id="rId4"/>
    <p:sldLayoutId id="2147485550" r:id="rId5"/>
    <p:sldLayoutId id="2147485551" r:id="rId6"/>
    <p:sldLayoutId id="2147485552" r:id="rId7"/>
    <p:sldLayoutId id="2147485553" r:id="rId8"/>
    <p:sldLayoutId id="2147485554" r:id="rId9"/>
    <p:sldLayoutId id="2147485555" r:id="rId10"/>
    <p:sldLayoutId id="2147485556" r:id="rId11"/>
  </p:sldLayoutIdLst>
  <p:transition xmlns:p14="http://schemas.microsoft.com/office/powerpoint/2010/main"/>
  <p:txStyles>
    <p:titleStyle>
      <a:lvl1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mj-lt"/>
          <a:ea typeface="+mj-ea"/>
          <a:cs typeface="+mj-cs"/>
          <a:sym typeface="Helvetica Neue Light" charset="0"/>
        </a:defRPr>
      </a:lvl1pPr>
      <a:lvl2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9pPr>
    </p:titleStyle>
    <p:bodyStyle>
      <a:lvl1pPr marL="406400" indent="-406400" algn="l" rtl="0" eaLnBrk="0" fontAlgn="base" hangingPunct="0">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1pPr>
      <a:lvl2pPr marL="800100" indent="-406400" algn="l" rtl="0" eaLnBrk="0" fontAlgn="base" hangingPunct="0">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2pPr>
      <a:lvl3pPr marL="1244600" indent="-406400" algn="l" rtl="0" eaLnBrk="0" fontAlgn="base" hangingPunct="0">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3pPr>
      <a:lvl4pPr marL="1689100" indent="-406400" algn="l" rtl="0" eaLnBrk="0" fontAlgn="base" hangingPunct="0">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4pPr>
      <a:lvl5pPr marL="2133600" indent="-406400" algn="l" rtl="0" eaLnBrk="0" fontAlgn="base" hangingPunct="0">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5pPr>
      <a:lvl6pPr marL="2590800" indent="-406400" algn="l" rtl="0" fontAlgn="base">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6pPr>
      <a:lvl7pPr marL="3048000" indent="-406400" algn="l" rtl="0" fontAlgn="base">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7pPr>
      <a:lvl8pPr marL="3505200" indent="-406400" algn="l" rtl="0" fontAlgn="base">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8pPr>
      <a:lvl9pPr marL="3962400" indent="-406400" algn="l" rtl="0" fontAlgn="base">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787400" y="254000"/>
            <a:ext cx="114300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Helvetica Neue Light" charset="0"/>
              </a:rPr>
              <a:t>Click to edit Master title style</a:t>
            </a:r>
          </a:p>
        </p:txBody>
      </p:sp>
      <p:sp>
        <p:nvSpPr>
          <p:cNvPr id="3074" name="Rectangle 2"/>
          <p:cNvSpPr>
            <a:spLocks noGrp="1" noChangeArrowheads="1"/>
          </p:cNvSpPr>
          <p:nvPr>
            <p:ph type="body" idx="1"/>
          </p:nvPr>
        </p:nvSpPr>
        <p:spPr bwMode="auto">
          <a:xfrm>
            <a:off x="787400" y="2768600"/>
            <a:ext cx="114300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Helvetica Neue Light" charset="0"/>
              </a:rPr>
              <a:t>Click to edit Master text styles</a:t>
            </a:r>
          </a:p>
          <a:p>
            <a:pPr lvl="1"/>
            <a:r>
              <a:rPr lang="en-US">
                <a:sym typeface="Helvetica Neue Light" charset="0"/>
              </a:rPr>
              <a:t>Second level</a:t>
            </a:r>
          </a:p>
          <a:p>
            <a:pPr lvl="2"/>
            <a:r>
              <a:rPr lang="en-US">
                <a:sym typeface="Helvetica Neue Light" charset="0"/>
              </a:rPr>
              <a:t>Third level</a:t>
            </a:r>
          </a:p>
          <a:p>
            <a:pPr lvl="3"/>
            <a:r>
              <a:rPr lang="en-US">
                <a:sym typeface="Helvetica Neue Light" charset="0"/>
              </a:rPr>
              <a:t>Fourth level</a:t>
            </a:r>
          </a:p>
          <a:p>
            <a:pPr lvl="4"/>
            <a:r>
              <a:rPr lang="en-US">
                <a:sym typeface="Helvetica Neue Light" charset="0"/>
              </a:rPr>
              <a:t>Fifth level</a:t>
            </a:r>
          </a:p>
        </p:txBody>
      </p:sp>
    </p:spTree>
  </p:cSld>
  <p:clrMap bg1="dk2" tx1="lt1" bg2="dk1" tx2="lt2" accent1="accent1" accent2="accent2" accent3="accent3" accent4="accent4" accent5="accent5" accent6="accent6" hlink="hlink" folHlink="folHlink"/>
  <p:sldLayoutIdLst>
    <p:sldLayoutId id="2147485557" r:id="rId1"/>
    <p:sldLayoutId id="2147485558" r:id="rId2"/>
    <p:sldLayoutId id="2147485559" r:id="rId3"/>
    <p:sldLayoutId id="2147485560" r:id="rId4"/>
    <p:sldLayoutId id="2147485561" r:id="rId5"/>
    <p:sldLayoutId id="2147485562" r:id="rId6"/>
    <p:sldLayoutId id="2147485563" r:id="rId7"/>
    <p:sldLayoutId id="2147485564" r:id="rId8"/>
    <p:sldLayoutId id="2147485565" r:id="rId9"/>
    <p:sldLayoutId id="2147485566" r:id="rId10"/>
    <p:sldLayoutId id="2147485567" r:id="rId11"/>
  </p:sldLayoutIdLst>
  <p:transition xmlns:p14="http://schemas.microsoft.com/office/powerpoint/2010/main"/>
  <p:txStyles>
    <p:titleStyle>
      <a:lvl1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mj-lt"/>
          <a:ea typeface="+mj-ea"/>
          <a:cs typeface="+mj-cs"/>
          <a:sym typeface="Helvetica Neue Light" charset="0"/>
        </a:defRPr>
      </a:lvl1pPr>
      <a:lvl2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9pPr>
    </p:titleStyle>
    <p:bodyStyle>
      <a:lvl1pPr marL="406400" indent="-406400" algn="l" rtl="0" eaLnBrk="0" fontAlgn="base" hangingPunct="0">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1pPr>
      <a:lvl2pPr marL="800100" indent="-406400" algn="l" rtl="0" eaLnBrk="0" fontAlgn="base" hangingPunct="0">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2pPr>
      <a:lvl3pPr marL="1244600" indent="-406400" algn="l" rtl="0" eaLnBrk="0" fontAlgn="base" hangingPunct="0">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3pPr>
      <a:lvl4pPr marL="1689100" indent="-406400" algn="l" rtl="0" eaLnBrk="0" fontAlgn="base" hangingPunct="0">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4pPr>
      <a:lvl5pPr marL="2133600" indent="-406400" algn="l" rtl="0" eaLnBrk="0" fontAlgn="base" hangingPunct="0">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5pPr>
      <a:lvl6pPr marL="2590800" indent="-406400" algn="l" rtl="0" fontAlgn="base">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6pPr>
      <a:lvl7pPr marL="3048000" indent="-406400" algn="l" rtl="0" fontAlgn="base">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7pPr>
      <a:lvl8pPr marL="3505200" indent="-406400" algn="l" rtl="0" fontAlgn="base">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8pPr>
      <a:lvl9pPr marL="3962400" indent="-406400" algn="l" rtl="0" fontAlgn="base">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787400" y="6807200"/>
            <a:ext cx="11430000"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Helvetica Neue Light" charset="0"/>
              </a:rPr>
              <a:t>Click to edit Master title style</a:t>
            </a:r>
          </a:p>
        </p:txBody>
      </p:sp>
      <p:sp>
        <p:nvSpPr>
          <p:cNvPr id="4098" name="Rectangle 2"/>
          <p:cNvSpPr>
            <a:spLocks noGrp="1" noChangeArrowheads="1"/>
          </p:cNvSpPr>
          <p:nvPr>
            <p:ph type="body" idx="1"/>
          </p:nvPr>
        </p:nvSpPr>
        <p:spPr bwMode="auto">
          <a:xfrm>
            <a:off x="787400" y="8013700"/>
            <a:ext cx="11430000" cy="156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Helvetica Neue Light" charset="0"/>
              </a:rPr>
              <a:t>Click to edit Master text styles</a:t>
            </a:r>
          </a:p>
          <a:p>
            <a:pPr lvl="1"/>
            <a:r>
              <a:rPr lang="en-US">
                <a:sym typeface="Helvetica Neue Light" charset="0"/>
              </a:rPr>
              <a:t>Second level</a:t>
            </a:r>
          </a:p>
          <a:p>
            <a:pPr lvl="2"/>
            <a:r>
              <a:rPr lang="en-US">
                <a:sym typeface="Helvetica Neue Light" charset="0"/>
              </a:rPr>
              <a:t>Third level</a:t>
            </a:r>
          </a:p>
          <a:p>
            <a:pPr lvl="3"/>
            <a:r>
              <a:rPr lang="en-US">
                <a:sym typeface="Helvetica Neue Light" charset="0"/>
              </a:rPr>
              <a:t>Fourth level</a:t>
            </a:r>
          </a:p>
          <a:p>
            <a:pPr lvl="4"/>
            <a:r>
              <a:rPr lang="en-US">
                <a:sym typeface="Helvetica Neue Light" charset="0"/>
              </a:rPr>
              <a:t>Fifth level</a:t>
            </a:r>
          </a:p>
        </p:txBody>
      </p:sp>
    </p:spTree>
  </p:cSld>
  <p:clrMap bg1="dk2" tx1="lt1" bg2="dk1" tx2="lt2" accent1="accent1" accent2="accent2" accent3="accent3" accent4="accent4" accent5="accent5" accent6="accent6" hlink="hlink" folHlink="folHlink"/>
  <p:sldLayoutIdLst>
    <p:sldLayoutId id="2147485568" r:id="rId1"/>
    <p:sldLayoutId id="2147485569" r:id="rId2"/>
    <p:sldLayoutId id="2147485570" r:id="rId3"/>
    <p:sldLayoutId id="2147485571" r:id="rId4"/>
    <p:sldLayoutId id="2147485572" r:id="rId5"/>
    <p:sldLayoutId id="2147485573" r:id="rId6"/>
    <p:sldLayoutId id="2147485574" r:id="rId7"/>
    <p:sldLayoutId id="2147485575" r:id="rId8"/>
    <p:sldLayoutId id="2147485576" r:id="rId9"/>
    <p:sldLayoutId id="2147485577" r:id="rId10"/>
    <p:sldLayoutId id="2147485578" r:id="rId11"/>
  </p:sldLayoutIdLst>
  <p:transition xmlns:p14="http://schemas.microsoft.com/office/powerpoint/2010/main"/>
  <p:txStyles>
    <p:titleStyle>
      <a:lvl1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mj-lt"/>
          <a:ea typeface="+mj-ea"/>
          <a:cs typeface="+mj-cs"/>
          <a:sym typeface="Helvetica Neue Light" charset="0"/>
        </a:defRPr>
      </a:lvl1pPr>
      <a:lvl2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ct val="0"/>
        </a:spcBef>
        <a:spcAft>
          <a:spcPct val="0"/>
        </a:spcAft>
        <a:defRPr sz="4200">
          <a:solidFill>
            <a:srgbClr val="62B0FF"/>
          </a:solidFill>
          <a:effectLst>
            <a:outerShdw blurRad="38100" dist="38100" dir="2700000" algn="tl">
              <a:srgbClr val="FFFFFF"/>
            </a:outerShdw>
          </a:effectLst>
          <a:latin typeface="+mn-lt"/>
          <a:ea typeface="+mn-ea"/>
          <a:cs typeface="+mn-cs"/>
          <a:sym typeface="Helvetica Neue Light" charset="0"/>
        </a:defRPr>
      </a:lvl1pPr>
      <a:lvl2pPr marL="742950" indent="-285750" algn="l" rtl="0" eaLnBrk="0" fontAlgn="base" hangingPunct="0">
        <a:spcBef>
          <a:spcPct val="0"/>
        </a:spcBef>
        <a:spcAft>
          <a:spcPct val="0"/>
        </a:spcAft>
        <a:defRPr sz="4200">
          <a:solidFill>
            <a:srgbClr val="62B0FF"/>
          </a:solidFill>
          <a:effectLst>
            <a:outerShdw blurRad="38100" dist="38100" dir="2700000" algn="tl">
              <a:srgbClr val="FFFFFF"/>
            </a:outerShdw>
          </a:effectLst>
          <a:latin typeface="+mn-lt"/>
          <a:ea typeface="+mn-ea"/>
          <a:cs typeface="+mn-cs"/>
          <a:sym typeface="Helvetica Neue Light" charset="0"/>
        </a:defRPr>
      </a:lvl2pPr>
      <a:lvl3pPr marL="1143000" indent="-228600" algn="l" rtl="0" eaLnBrk="0" fontAlgn="base" hangingPunct="0">
        <a:spcBef>
          <a:spcPct val="0"/>
        </a:spcBef>
        <a:spcAft>
          <a:spcPct val="0"/>
        </a:spcAft>
        <a:defRPr sz="4200">
          <a:solidFill>
            <a:srgbClr val="62B0FF"/>
          </a:solidFill>
          <a:effectLst>
            <a:outerShdw blurRad="38100" dist="38100" dir="2700000" algn="tl">
              <a:srgbClr val="FFFFFF"/>
            </a:outerShdw>
          </a:effectLst>
          <a:latin typeface="+mn-lt"/>
          <a:ea typeface="+mn-ea"/>
          <a:cs typeface="+mn-cs"/>
          <a:sym typeface="Helvetica Neue Light" charset="0"/>
        </a:defRPr>
      </a:lvl3pPr>
      <a:lvl4pPr marL="1600200" indent="-228600" algn="l" rtl="0" eaLnBrk="0" fontAlgn="base" hangingPunct="0">
        <a:spcBef>
          <a:spcPct val="0"/>
        </a:spcBef>
        <a:spcAft>
          <a:spcPct val="0"/>
        </a:spcAft>
        <a:defRPr sz="4200">
          <a:solidFill>
            <a:srgbClr val="62B0FF"/>
          </a:solidFill>
          <a:effectLst>
            <a:outerShdw blurRad="38100" dist="38100" dir="2700000" algn="tl">
              <a:srgbClr val="FFFFFF"/>
            </a:outerShdw>
          </a:effectLst>
          <a:latin typeface="+mn-lt"/>
          <a:ea typeface="+mn-ea"/>
          <a:cs typeface="+mn-cs"/>
          <a:sym typeface="Helvetica Neue Light" charset="0"/>
        </a:defRPr>
      </a:lvl4pPr>
      <a:lvl5pPr marL="2057400" indent="-228600" algn="l" rtl="0" eaLnBrk="0" fontAlgn="base" hangingPunct="0">
        <a:spcBef>
          <a:spcPct val="0"/>
        </a:spcBef>
        <a:spcAft>
          <a:spcPct val="0"/>
        </a:spcAft>
        <a:defRPr sz="4200">
          <a:solidFill>
            <a:srgbClr val="62B0FF"/>
          </a:solidFill>
          <a:effectLst>
            <a:outerShdw blurRad="38100" dist="38100" dir="2700000" algn="tl">
              <a:srgbClr val="FFFFFF"/>
            </a:outerShdw>
          </a:effectLst>
          <a:latin typeface="+mn-lt"/>
          <a:ea typeface="+mn-ea"/>
          <a:cs typeface="+mn-cs"/>
          <a:sym typeface="Helvetica Neue Light" charset="0"/>
        </a:defRPr>
      </a:lvl5pPr>
      <a:lvl6pPr marL="457200" algn="l" rtl="0" fontAlgn="base">
        <a:spcBef>
          <a:spcPct val="0"/>
        </a:spcBef>
        <a:spcAft>
          <a:spcPct val="0"/>
        </a:spcAft>
        <a:defRPr sz="4200">
          <a:solidFill>
            <a:srgbClr val="62B0FF"/>
          </a:solidFill>
          <a:effectLst>
            <a:outerShdw blurRad="38100" dist="38100" dir="2700000" algn="tl">
              <a:srgbClr val="FFFFFF"/>
            </a:outerShdw>
          </a:effectLst>
          <a:latin typeface="+mn-lt"/>
          <a:ea typeface="+mn-ea"/>
          <a:cs typeface="+mn-cs"/>
          <a:sym typeface="Helvetica Neue Light" charset="0"/>
        </a:defRPr>
      </a:lvl6pPr>
      <a:lvl7pPr marL="914400" algn="l" rtl="0" fontAlgn="base">
        <a:spcBef>
          <a:spcPct val="0"/>
        </a:spcBef>
        <a:spcAft>
          <a:spcPct val="0"/>
        </a:spcAft>
        <a:defRPr sz="4200">
          <a:solidFill>
            <a:srgbClr val="62B0FF"/>
          </a:solidFill>
          <a:effectLst>
            <a:outerShdw blurRad="38100" dist="38100" dir="2700000" algn="tl">
              <a:srgbClr val="FFFFFF"/>
            </a:outerShdw>
          </a:effectLst>
          <a:latin typeface="+mn-lt"/>
          <a:ea typeface="+mn-ea"/>
          <a:cs typeface="+mn-cs"/>
          <a:sym typeface="Helvetica Neue Light" charset="0"/>
        </a:defRPr>
      </a:lvl7pPr>
      <a:lvl8pPr marL="1371600" algn="l" rtl="0" fontAlgn="base">
        <a:spcBef>
          <a:spcPct val="0"/>
        </a:spcBef>
        <a:spcAft>
          <a:spcPct val="0"/>
        </a:spcAft>
        <a:defRPr sz="4200">
          <a:solidFill>
            <a:srgbClr val="62B0FF"/>
          </a:solidFill>
          <a:effectLst>
            <a:outerShdw blurRad="38100" dist="38100" dir="2700000" algn="tl">
              <a:srgbClr val="FFFFFF"/>
            </a:outerShdw>
          </a:effectLst>
          <a:latin typeface="+mn-lt"/>
          <a:ea typeface="+mn-ea"/>
          <a:cs typeface="+mn-cs"/>
          <a:sym typeface="Helvetica Neue Light" charset="0"/>
        </a:defRPr>
      </a:lvl8pPr>
      <a:lvl9pPr marL="1828800" algn="l" rtl="0" fontAlgn="base">
        <a:spcBef>
          <a:spcPct val="0"/>
        </a:spcBef>
        <a:spcAft>
          <a:spcPct val="0"/>
        </a:spcAft>
        <a:defRPr sz="4200">
          <a:solidFill>
            <a:srgbClr val="62B0FF"/>
          </a:solidFill>
          <a:effectLst>
            <a:outerShdw blurRad="38100" dist="38100" dir="2700000" algn="tl">
              <a:srgbClr val="FFFFFF"/>
            </a:outerShdw>
          </a:effectLst>
          <a:latin typeface="+mn-lt"/>
          <a:ea typeface="+mn-ea"/>
          <a:cs typeface="+mn-cs"/>
          <a:sym typeface="Helvetica Neue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787400" y="254000"/>
            <a:ext cx="114300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Helvetica Neue Light" charset="0"/>
              </a:rPr>
              <a:t>Click to edit Master title style</a:t>
            </a:r>
          </a:p>
        </p:txBody>
      </p:sp>
      <p:sp>
        <p:nvSpPr>
          <p:cNvPr id="6146" name="Rectangle 2"/>
          <p:cNvSpPr>
            <a:spLocks noGrp="1" noChangeArrowheads="1"/>
          </p:cNvSpPr>
          <p:nvPr>
            <p:ph type="body" idx="1"/>
          </p:nvPr>
        </p:nvSpPr>
        <p:spPr bwMode="auto">
          <a:xfrm>
            <a:off x="787400" y="2768600"/>
            <a:ext cx="51435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Helvetica Neue Light" charset="0"/>
              </a:rPr>
              <a:t>Click to edit Master text styles</a:t>
            </a:r>
          </a:p>
          <a:p>
            <a:pPr lvl="1"/>
            <a:r>
              <a:rPr lang="en-US">
                <a:sym typeface="Helvetica Neue Light" charset="0"/>
              </a:rPr>
              <a:t>Second level</a:t>
            </a:r>
          </a:p>
          <a:p>
            <a:pPr lvl="2"/>
            <a:r>
              <a:rPr lang="en-US">
                <a:sym typeface="Helvetica Neue Light" charset="0"/>
              </a:rPr>
              <a:t>Third level</a:t>
            </a:r>
          </a:p>
          <a:p>
            <a:pPr lvl="3"/>
            <a:r>
              <a:rPr lang="en-US">
                <a:sym typeface="Helvetica Neue Light" charset="0"/>
              </a:rPr>
              <a:t>Fourth level</a:t>
            </a:r>
          </a:p>
          <a:p>
            <a:pPr lvl="4"/>
            <a:r>
              <a:rPr lang="en-US">
                <a:sym typeface="Helvetica Neue Light" charset="0"/>
              </a:rPr>
              <a:t>Fifth level</a:t>
            </a:r>
          </a:p>
        </p:txBody>
      </p:sp>
    </p:spTree>
  </p:cSld>
  <p:clrMap bg1="dk2" tx1="lt1" bg2="dk1" tx2="lt2" accent1="accent1" accent2="accent2" accent3="accent3" accent4="accent4" accent5="accent5" accent6="accent6" hlink="hlink" folHlink="folHlink"/>
  <p:sldLayoutIdLst>
    <p:sldLayoutId id="2147485579" r:id="rId1"/>
    <p:sldLayoutId id="2147485580" r:id="rId2"/>
    <p:sldLayoutId id="2147485581" r:id="rId3"/>
    <p:sldLayoutId id="2147485582" r:id="rId4"/>
    <p:sldLayoutId id="2147485583" r:id="rId5"/>
    <p:sldLayoutId id="2147485584" r:id="rId6"/>
    <p:sldLayoutId id="2147485585" r:id="rId7"/>
    <p:sldLayoutId id="2147485586" r:id="rId8"/>
    <p:sldLayoutId id="2147485587" r:id="rId9"/>
    <p:sldLayoutId id="2147485588" r:id="rId10"/>
    <p:sldLayoutId id="2147485589" r:id="rId11"/>
  </p:sldLayoutIdLst>
  <p:transition xmlns:p14="http://schemas.microsoft.com/office/powerpoint/2010/main"/>
  <p:txStyles>
    <p:titleStyle>
      <a:lvl1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mj-lt"/>
          <a:ea typeface="+mj-ea"/>
          <a:cs typeface="+mj-cs"/>
          <a:sym typeface="Helvetica Neue Light" charset="0"/>
        </a:defRPr>
      </a:lvl1pPr>
      <a:lvl2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9pPr>
    </p:titleStyle>
    <p:bodyStyle>
      <a:lvl1pPr marL="406400" indent="-406400" algn="l" rtl="0" eaLnBrk="0" fontAlgn="base" hangingPunct="0">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1pPr>
      <a:lvl2pPr marL="800100" indent="-406400" algn="l" rtl="0" eaLnBrk="0" fontAlgn="base" hangingPunct="0">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2pPr>
      <a:lvl3pPr marL="1244600" indent="-406400" algn="l" rtl="0" eaLnBrk="0" fontAlgn="base" hangingPunct="0">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3pPr>
      <a:lvl4pPr marL="1689100" indent="-406400" algn="l" rtl="0" eaLnBrk="0" fontAlgn="base" hangingPunct="0">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4pPr>
      <a:lvl5pPr marL="2133600" indent="-406400" algn="l" rtl="0" eaLnBrk="0" fontAlgn="base" hangingPunct="0">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5pPr>
      <a:lvl6pPr marL="2590800" indent="-406400" algn="l" rtl="0" fontAlgn="base">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6pPr>
      <a:lvl7pPr marL="3048000" indent="-406400" algn="l" rtl="0" fontAlgn="base">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7pPr>
      <a:lvl8pPr marL="3505200" indent="-406400" algn="l" rtl="0" fontAlgn="base">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8pPr>
      <a:lvl9pPr marL="3962400" indent="-406400" algn="l" rtl="0" fontAlgn="base">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bwMode="auto">
          <a:xfrm>
            <a:off x="787400" y="254000"/>
            <a:ext cx="114300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Helvetica Neue Light" charset="0"/>
              </a:rPr>
              <a:t>Click to edit Master title style</a:t>
            </a:r>
          </a:p>
        </p:txBody>
      </p:sp>
      <p:sp>
        <p:nvSpPr>
          <p:cNvPr id="7170" name="Rectangle 2"/>
          <p:cNvSpPr>
            <a:spLocks noGrp="1" noChangeArrowheads="1"/>
          </p:cNvSpPr>
          <p:nvPr>
            <p:ph type="body" idx="1"/>
          </p:nvPr>
        </p:nvSpPr>
        <p:spPr bwMode="auto">
          <a:xfrm>
            <a:off x="7073900" y="2768600"/>
            <a:ext cx="51435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Helvetica Neue Light" charset="0"/>
              </a:rPr>
              <a:t>Click to edit Master text styles</a:t>
            </a:r>
          </a:p>
          <a:p>
            <a:pPr lvl="1"/>
            <a:r>
              <a:rPr lang="en-US">
                <a:sym typeface="Helvetica Neue Light" charset="0"/>
              </a:rPr>
              <a:t>Second level</a:t>
            </a:r>
          </a:p>
          <a:p>
            <a:pPr lvl="2"/>
            <a:r>
              <a:rPr lang="en-US">
                <a:sym typeface="Helvetica Neue Light" charset="0"/>
              </a:rPr>
              <a:t>Third level</a:t>
            </a:r>
          </a:p>
          <a:p>
            <a:pPr lvl="3"/>
            <a:r>
              <a:rPr lang="en-US">
                <a:sym typeface="Helvetica Neue Light" charset="0"/>
              </a:rPr>
              <a:t>Fourth level</a:t>
            </a:r>
          </a:p>
          <a:p>
            <a:pPr lvl="4"/>
            <a:r>
              <a:rPr lang="en-US">
                <a:sym typeface="Helvetica Neue Light" charset="0"/>
              </a:rPr>
              <a:t>Fifth level</a:t>
            </a:r>
          </a:p>
        </p:txBody>
      </p:sp>
    </p:spTree>
  </p:cSld>
  <p:clrMap bg1="dk2" tx1="lt1" bg2="dk1" tx2="lt2" accent1="accent1" accent2="accent2" accent3="accent3" accent4="accent4" accent5="accent5" accent6="accent6" hlink="hlink" folHlink="folHlink"/>
  <p:sldLayoutIdLst>
    <p:sldLayoutId id="2147485590" r:id="rId1"/>
    <p:sldLayoutId id="2147485591" r:id="rId2"/>
    <p:sldLayoutId id="2147485592" r:id="rId3"/>
    <p:sldLayoutId id="2147485593" r:id="rId4"/>
    <p:sldLayoutId id="2147485594" r:id="rId5"/>
    <p:sldLayoutId id="2147485595" r:id="rId6"/>
    <p:sldLayoutId id="2147485596" r:id="rId7"/>
    <p:sldLayoutId id="2147485597" r:id="rId8"/>
    <p:sldLayoutId id="2147485598" r:id="rId9"/>
    <p:sldLayoutId id="2147485599" r:id="rId10"/>
    <p:sldLayoutId id="2147485600" r:id="rId11"/>
  </p:sldLayoutIdLst>
  <p:transition xmlns:p14="http://schemas.microsoft.com/office/powerpoint/2010/main"/>
  <p:txStyles>
    <p:titleStyle>
      <a:lvl1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mj-lt"/>
          <a:ea typeface="+mj-ea"/>
          <a:cs typeface="+mj-cs"/>
          <a:sym typeface="Helvetica Neue Light" charset="0"/>
        </a:defRPr>
      </a:lvl1pPr>
      <a:lvl2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9pPr>
    </p:titleStyle>
    <p:bodyStyle>
      <a:lvl1pPr marL="406400" indent="-406400" algn="l" rtl="0" eaLnBrk="0" fontAlgn="base" hangingPunct="0">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1pPr>
      <a:lvl2pPr marL="800100" indent="-406400" algn="l" rtl="0" eaLnBrk="0" fontAlgn="base" hangingPunct="0">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2pPr>
      <a:lvl3pPr marL="1244600" indent="-406400" algn="l" rtl="0" eaLnBrk="0" fontAlgn="base" hangingPunct="0">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3pPr>
      <a:lvl4pPr marL="1689100" indent="-406400" algn="l" rtl="0" eaLnBrk="0" fontAlgn="base" hangingPunct="0">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4pPr>
      <a:lvl5pPr marL="2133600" indent="-406400" algn="l" rtl="0" eaLnBrk="0" fontAlgn="base" hangingPunct="0">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5pPr>
      <a:lvl6pPr marL="2590800" indent="-406400" algn="l" rtl="0" fontAlgn="base">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6pPr>
      <a:lvl7pPr marL="3048000" indent="-406400" algn="l" rtl="0" fontAlgn="base">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7pPr>
      <a:lvl8pPr marL="3505200" indent="-406400" algn="l" rtl="0" fontAlgn="base">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8pPr>
      <a:lvl9pPr marL="3962400" indent="-406400" algn="l" rtl="0" fontAlgn="base">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bwMode="auto">
          <a:xfrm>
            <a:off x="787400" y="254000"/>
            <a:ext cx="114300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Helvetica Neue Light" charset="0"/>
              </a:rPr>
              <a:t>Click to edit Master title style</a:t>
            </a:r>
          </a:p>
        </p:txBody>
      </p:sp>
      <p:sp>
        <p:nvSpPr>
          <p:cNvPr id="8194" name="Rectangle 2"/>
          <p:cNvSpPr>
            <a:spLocks noGrp="1" noChangeArrowheads="1"/>
          </p:cNvSpPr>
          <p:nvPr>
            <p:ph type="body" idx="1"/>
          </p:nvPr>
        </p:nvSpPr>
        <p:spPr bwMode="auto">
          <a:xfrm>
            <a:off x="787400" y="2768600"/>
            <a:ext cx="114300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Helvetica Neue Light" charset="0"/>
              </a:rPr>
              <a:t>Click to edit Master text styles</a:t>
            </a:r>
          </a:p>
          <a:p>
            <a:pPr lvl="1"/>
            <a:r>
              <a:rPr lang="en-US">
                <a:sym typeface="Helvetica Neue Light" charset="0"/>
              </a:rPr>
              <a:t>Second level</a:t>
            </a:r>
          </a:p>
          <a:p>
            <a:pPr lvl="2"/>
            <a:r>
              <a:rPr lang="en-US">
                <a:sym typeface="Helvetica Neue Light" charset="0"/>
              </a:rPr>
              <a:t>Third level</a:t>
            </a:r>
          </a:p>
          <a:p>
            <a:pPr lvl="3"/>
            <a:r>
              <a:rPr lang="en-US">
                <a:sym typeface="Helvetica Neue Light" charset="0"/>
              </a:rPr>
              <a:t>Fourth level</a:t>
            </a:r>
          </a:p>
          <a:p>
            <a:pPr lvl="4"/>
            <a:r>
              <a:rPr lang="en-US">
                <a:sym typeface="Helvetica Neue Light" charset="0"/>
              </a:rPr>
              <a:t>Fifth level</a:t>
            </a:r>
          </a:p>
        </p:txBody>
      </p:sp>
    </p:spTree>
  </p:cSld>
  <p:clrMap bg1="dk2" tx1="lt1" bg2="dk1" tx2="lt2" accent1="accent1" accent2="accent2" accent3="accent3" accent4="accent4" accent5="accent5" accent6="accent6" hlink="hlink" folHlink="folHlink"/>
  <p:sldLayoutIdLst>
    <p:sldLayoutId id="2147485601" r:id="rId1"/>
    <p:sldLayoutId id="2147485602" r:id="rId2"/>
    <p:sldLayoutId id="2147485603" r:id="rId3"/>
    <p:sldLayoutId id="2147485604" r:id="rId4"/>
    <p:sldLayoutId id="2147485605" r:id="rId5"/>
    <p:sldLayoutId id="2147485606" r:id="rId6"/>
    <p:sldLayoutId id="2147485607" r:id="rId7"/>
    <p:sldLayoutId id="2147485608" r:id="rId8"/>
    <p:sldLayoutId id="2147485609" r:id="rId9"/>
    <p:sldLayoutId id="2147485610" r:id="rId10"/>
    <p:sldLayoutId id="2147485611" r:id="rId11"/>
  </p:sldLayoutIdLst>
  <p:transition xmlns:p14="http://schemas.microsoft.com/office/powerpoint/2010/main"/>
  <p:txStyles>
    <p:titleStyle>
      <a:lvl1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mj-lt"/>
          <a:ea typeface="+mj-ea"/>
          <a:cs typeface="+mj-cs"/>
          <a:sym typeface="Helvetica Neue Light" charset="0"/>
        </a:defRPr>
      </a:lvl1pPr>
      <a:lvl2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9pPr>
    </p:titleStyle>
    <p:bodyStyle>
      <a:lvl1pPr marL="406400" indent="-406400" algn="l" rtl="0" eaLnBrk="0" fontAlgn="base" hangingPunct="0">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1pPr>
      <a:lvl2pPr marL="800100" indent="-406400" algn="l" rtl="0" eaLnBrk="0" fontAlgn="base" hangingPunct="0">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2pPr>
      <a:lvl3pPr marL="1244600" indent="-406400" algn="l" rtl="0" eaLnBrk="0" fontAlgn="base" hangingPunct="0">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3pPr>
      <a:lvl4pPr marL="1689100" indent="-406400" algn="l" rtl="0" eaLnBrk="0" fontAlgn="base" hangingPunct="0">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4pPr>
      <a:lvl5pPr marL="2133600" indent="-406400" algn="l" rtl="0" eaLnBrk="0" fontAlgn="base" hangingPunct="0">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5pPr>
      <a:lvl6pPr marL="2590800" indent="-406400" algn="l" rtl="0" fontAlgn="base">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6pPr>
      <a:lvl7pPr marL="3048000" indent="-406400" algn="l" rtl="0" fontAlgn="base">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7pPr>
      <a:lvl8pPr marL="3505200" indent="-406400" algn="l" rtl="0" fontAlgn="base">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8pPr>
      <a:lvl9pPr marL="3962400" indent="-406400" algn="l" rtl="0" fontAlgn="base">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body" idx="1"/>
          </p:nvPr>
        </p:nvSpPr>
        <p:spPr bwMode="auto">
          <a:xfrm>
            <a:off x="787400" y="1371600"/>
            <a:ext cx="11430000" cy="701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Helvetica Neue Light" charset="0"/>
              </a:rPr>
              <a:t>Click to edit Master text styles</a:t>
            </a:r>
          </a:p>
          <a:p>
            <a:pPr lvl="1"/>
            <a:r>
              <a:rPr lang="en-US">
                <a:sym typeface="Helvetica Neue Light" charset="0"/>
              </a:rPr>
              <a:t>Second level</a:t>
            </a:r>
          </a:p>
          <a:p>
            <a:pPr lvl="2"/>
            <a:r>
              <a:rPr lang="en-US">
                <a:sym typeface="Helvetica Neue Light" charset="0"/>
              </a:rPr>
              <a:t>Third level</a:t>
            </a:r>
          </a:p>
          <a:p>
            <a:pPr lvl="3"/>
            <a:r>
              <a:rPr lang="en-US">
                <a:sym typeface="Helvetica Neue Light" charset="0"/>
              </a:rPr>
              <a:t>Fourth level</a:t>
            </a:r>
          </a:p>
          <a:p>
            <a:pPr lvl="4"/>
            <a:r>
              <a:rPr lang="en-US">
                <a:sym typeface="Helvetica Neue Light" charset="0"/>
              </a:rPr>
              <a:t>Fifth level</a:t>
            </a:r>
          </a:p>
        </p:txBody>
      </p:sp>
    </p:spTree>
  </p:cSld>
  <p:clrMap bg1="dk2" tx1="lt1" bg2="dk1" tx2="lt2" accent1="accent1" accent2="accent2" accent3="accent3" accent4="accent4" accent5="accent5" accent6="accent6" hlink="hlink" folHlink="folHlink"/>
  <p:sldLayoutIdLst>
    <p:sldLayoutId id="2147485612" r:id="rId1"/>
    <p:sldLayoutId id="2147485613" r:id="rId2"/>
    <p:sldLayoutId id="2147485614" r:id="rId3"/>
    <p:sldLayoutId id="2147485615" r:id="rId4"/>
    <p:sldLayoutId id="2147485616" r:id="rId5"/>
    <p:sldLayoutId id="2147485617" r:id="rId6"/>
    <p:sldLayoutId id="2147485618" r:id="rId7"/>
    <p:sldLayoutId id="2147485619" r:id="rId8"/>
    <p:sldLayoutId id="2147485620" r:id="rId9"/>
    <p:sldLayoutId id="2147485621" r:id="rId10"/>
    <p:sldLayoutId id="2147485622" r:id="rId11"/>
  </p:sldLayoutIdLst>
  <p:transition xmlns:p14="http://schemas.microsoft.com/office/powerpoint/2010/main"/>
  <p:txStyles>
    <p:titleStyle>
      <a:lvl1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mj-lt"/>
          <a:ea typeface="+mj-ea"/>
          <a:cs typeface="+mj-cs"/>
          <a:sym typeface="Helvetica Neue Light" charset="0"/>
        </a:defRPr>
      </a:lvl1pPr>
      <a:lvl2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9pPr>
    </p:titleStyle>
    <p:bodyStyle>
      <a:lvl1pPr marL="406400" indent="-406400" algn="l" rtl="0" eaLnBrk="0" fontAlgn="base" hangingPunct="0">
        <a:spcBef>
          <a:spcPts val="36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1pPr>
      <a:lvl2pPr marL="800100" indent="-406400" algn="l" rtl="0" eaLnBrk="0" fontAlgn="base" hangingPunct="0">
        <a:spcBef>
          <a:spcPts val="36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2pPr>
      <a:lvl3pPr marL="1244600" indent="-406400" algn="l" rtl="0" eaLnBrk="0" fontAlgn="base" hangingPunct="0">
        <a:spcBef>
          <a:spcPts val="36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3pPr>
      <a:lvl4pPr marL="1689100" indent="-406400" algn="l" rtl="0" eaLnBrk="0" fontAlgn="base" hangingPunct="0">
        <a:spcBef>
          <a:spcPts val="36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4pPr>
      <a:lvl5pPr marL="2133600" indent="-406400" algn="l" rtl="0" eaLnBrk="0" fontAlgn="base" hangingPunct="0">
        <a:spcBef>
          <a:spcPts val="36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5pPr>
      <a:lvl6pPr marL="2590800" indent="-406400" algn="l" rtl="0" fontAlgn="base">
        <a:spcBef>
          <a:spcPts val="36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6pPr>
      <a:lvl7pPr marL="3048000" indent="-406400" algn="l" rtl="0" fontAlgn="base">
        <a:spcBef>
          <a:spcPts val="36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7pPr>
      <a:lvl8pPr marL="3505200" indent="-406400" algn="l" rtl="0" fontAlgn="base">
        <a:spcBef>
          <a:spcPts val="36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8pPr>
      <a:lvl9pPr marL="3962400" indent="-406400" algn="l" rtl="0" fontAlgn="base">
        <a:spcBef>
          <a:spcPts val="36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bwMode="auto">
          <a:xfrm>
            <a:off x="787400" y="254000"/>
            <a:ext cx="114300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Helvetica Neue Light" charset="0"/>
              </a:rPr>
              <a:t>Click to edit Master title style</a:t>
            </a:r>
          </a:p>
        </p:txBody>
      </p:sp>
    </p:spTree>
  </p:cSld>
  <p:clrMap bg1="dk2" tx1="lt1" bg2="dk1" tx2="lt2" accent1="accent1" accent2="accent2" accent3="accent3" accent4="accent4" accent5="accent5" accent6="accent6" hlink="hlink" folHlink="folHlink"/>
  <p:sldLayoutIdLst>
    <p:sldLayoutId id="2147485623" r:id="rId1"/>
    <p:sldLayoutId id="2147485624" r:id="rId2"/>
    <p:sldLayoutId id="2147485625" r:id="rId3"/>
    <p:sldLayoutId id="2147485626" r:id="rId4"/>
    <p:sldLayoutId id="2147485627" r:id="rId5"/>
    <p:sldLayoutId id="2147485628" r:id="rId6"/>
    <p:sldLayoutId id="2147485629" r:id="rId7"/>
    <p:sldLayoutId id="2147485630" r:id="rId8"/>
    <p:sldLayoutId id="2147485631" r:id="rId9"/>
    <p:sldLayoutId id="2147485632" r:id="rId10"/>
    <p:sldLayoutId id="2147485633" r:id="rId11"/>
  </p:sldLayoutIdLst>
  <p:transition xmlns:p14="http://schemas.microsoft.com/office/powerpoint/2010/main"/>
  <p:txStyles>
    <p:titleStyle>
      <a:lvl1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mj-lt"/>
          <a:ea typeface="+mj-ea"/>
          <a:cs typeface="+mj-cs"/>
          <a:sym typeface="Helvetica Neue Light" charset="0"/>
        </a:defRPr>
      </a:lvl1pPr>
      <a:lvl2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7200">
          <a:solidFill>
            <a:schemeClr val="tx1"/>
          </a:solidFill>
          <a:effectLst>
            <a:outerShdw blurRad="38100" dist="38100" dir="2700000" algn="tl">
              <a:srgbClr val="000000"/>
            </a:outerShdw>
          </a:effectLst>
          <a:latin typeface="Helvetica Neue Light" charset="0"/>
          <a:ea typeface="ヒラギノ角ゴ ProN W3" charset="0"/>
          <a:cs typeface="ヒラギノ角ゴ ProN W3" charset="0"/>
          <a:sym typeface="Helvetica Neue Light" charset="0"/>
        </a:defRPr>
      </a:lvl9pPr>
    </p:titleStyle>
    <p:bodyStyle>
      <a:lvl1pPr marL="406400" indent="-406400" algn="l" rtl="0" eaLnBrk="0" fontAlgn="base" hangingPunct="0">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1pPr>
      <a:lvl2pPr marL="850900" indent="-406400" algn="l" rtl="0" eaLnBrk="0" fontAlgn="base" hangingPunct="0">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2pPr>
      <a:lvl3pPr marL="1295400" indent="-406400" algn="l" rtl="0" eaLnBrk="0" fontAlgn="base" hangingPunct="0">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3pPr>
      <a:lvl4pPr marL="1739900" indent="-406400" algn="l" rtl="0" eaLnBrk="0" fontAlgn="base" hangingPunct="0">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4pPr>
      <a:lvl5pPr marL="2184400" indent="-406400" algn="l" rtl="0" eaLnBrk="0" fontAlgn="base" hangingPunct="0">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5pPr>
      <a:lvl6pPr marL="2641600" indent="-406400" algn="l" rtl="0" fontAlgn="base">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6pPr>
      <a:lvl7pPr marL="3098800" indent="-406400" algn="l" rtl="0" fontAlgn="base">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7pPr>
      <a:lvl8pPr marL="3556000" indent="-406400" algn="l" rtl="0" fontAlgn="base">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8pPr>
      <a:lvl9pPr marL="4013200" indent="-406400" algn="l" rtl="0" fontAlgn="base">
        <a:spcBef>
          <a:spcPts val="2400"/>
        </a:spcBef>
        <a:spcAft>
          <a:spcPct val="0"/>
        </a:spcAft>
        <a:buSzPct val="46000"/>
        <a:buChar char="•"/>
        <a:defRPr sz="3600">
          <a:solidFill>
            <a:schemeClr val="tx1"/>
          </a:solidFill>
          <a:effectLst>
            <a:outerShdw blurRad="38100" dist="38100" dir="2700000" algn="tl">
              <a:srgbClr val="000000"/>
            </a:outerShdw>
          </a:effectLst>
          <a:latin typeface="+mn-lt"/>
          <a:ea typeface="+mn-ea"/>
          <a:cs typeface="+mn-cs"/>
          <a:sym typeface="Helvetica Neue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2.png"/><Relationship Id="rId6" Type="http://schemas.openxmlformats.org/officeDocument/2006/relationships/image" Target="../media/image3.jpeg"/><Relationship Id="rId7" Type="http://schemas.openxmlformats.org/officeDocument/2006/relationships/hyperlink" Target="mailto:raimondi@buffalo.edu" TargetMode="External"/><Relationship Id="rId8" Type="http://schemas.openxmlformats.org/officeDocument/2006/relationships/hyperlink" Target="http://gse.buffalo.edu/org/sped/" TargetMode="External"/><Relationship Id="rId9" Type="http://schemas.openxmlformats.org/officeDocument/2006/relationships/image" Target="../media/image4.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10.xml"/><Relationship Id="rId5" Type="http://schemas.openxmlformats.org/officeDocument/2006/relationships/image" Target="../media/image17.jpeg"/><Relationship Id="rId6" Type="http://schemas.openxmlformats.org/officeDocument/2006/relationships/image" Target="../media/image18.png"/><Relationship Id="rId7" Type="http://schemas.openxmlformats.org/officeDocument/2006/relationships/image" Target="../media/image4.png"/><Relationship Id="rId1" Type="http://schemas.microsoft.com/office/2007/relationships/media" Target="../media/media10.wav"/><Relationship Id="rId2" Type="http://schemas.openxmlformats.org/officeDocument/2006/relationships/audio" Target="../media/media10.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4.xml"/><Relationship Id="rId4" Type="http://schemas.openxmlformats.org/officeDocument/2006/relationships/notesSlide" Target="../notesSlides/notesSlide11.xml"/><Relationship Id="rId5" Type="http://schemas.openxmlformats.org/officeDocument/2006/relationships/image" Target="../media/image18.png"/><Relationship Id="rId6" Type="http://schemas.openxmlformats.org/officeDocument/2006/relationships/image" Target="../media/image19.jpeg"/><Relationship Id="rId7" Type="http://schemas.openxmlformats.org/officeDocument/2006/relationships/image" Target="../media/image20.png"/><Relationship Id="rId8" Type="http://schemas.openxmlformats.org/officeDocument/2006/relationships/image" Target="../media/image4.png"/><Relationship Id="rId1" Type="http://schemas.microsoft.com/office/2007/relationships/media" Target="../media/media11.wav"/><Relationship Id="rId2" Type="http://schemas.openxmlformats.org/officeDocument/2006/relationships/audio" Target="../media/media11.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2.xml"/><Relationship Id="rId5" Type="http://schemas.openxmlformats.org/officeDocument/2006/relationships/image" Target="../media/image5.emf"/><Relationship Id="rId6" Type="http://schemas.openxmlformats.org/officeDocument/2006/relationships/image" Target="../media/image6.emf"/><Relationship Id="rId7" Type="http://schemas.openxmlformats.org/officeDocument/2006/relationships/image" Target="../media/image4.png"/><Relationship Id="rId1" Type="http://schemas.microsoft.com/office/2007/relationships/media" Target="../media/media2.wav"/><Relationship Id="rId2" Type="http://schemas.openxmlformats.org/officeDocument/2006/relationships/audio" Target="../media/media2.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3.xml"/><Relationship Id="rId5" Type="http://schemas.openxmlformats.org/officeDocument/2006/relationships/image" Target="../media/image7.emf"/><Relationship Id="rId6" Type="http://schemas.openxmlformats.org/officeDocument/2006/relationships/image" Target="../media/image8.jpeg"/><Relationship Id="rId7" Type="http://schemas.openxmlformats.org/officeDocument/2006/relationships/image" Target="../media/image4.png"/><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4.xml"/><Relationship Id="rId5" Type="http://schemas.openxmlformats.org/officeDocument/2006/relationships/image" Target="../media/image9.emf"/><Relationship Id="rId6" Type="http://schemas.openxmlformats.org/officeDocument/2006/relationships/image" Target="../media/image4.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5.xml"/><Relationship Id="rId5" Type="http://schemas.openxmlformats.org/officeDocument/2006/relationships/image" Target="../media/image10.jpeg"/><Relationship Id="rId6" Type="http://schemas.openxmlformats.org/officeDocument/2006/relationships/image" Target="../media/image4.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11.png"/><Relationship Id="rId6" Type="http://schemas.openxmlformats.org/officeDocument/2006/relationships/image" Target="../media/image4.png"/><Relationship Id="rId1" Type="http://schemas.microsoft.com/office/2007/relationships/media" Target="../media/media6.wav"/><Relationship Id="rId2"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5.xml"/><Relationship Id="rId4" Type="http://schemas.openxmlformats.org/officeDocument/2006/relationships/notesSlide" Target="../notesSlides/notesSlide7.xml"/><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4.png"/><Relationship Id="rId1" Type="http://schemas.microsoft.com/office/2007/relationships/media" Target="../media/media7.wav"/><Relationship Id="rId2" Type="http://schemas.openxmlformats.org/officeDocument/2006/relationships/audio" Target="../media/media7.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8.xml"/><Relationship Id="rId5" Type="http://schemas.openxmlformats.org/officeDocument/2006/relationships/image" Target="../media/image14.jpeg"/><Relationship Id="rId6" Type="http://schemas.openxmlformats.org/officeDocument/2006/relationships/image" Target="../media/image4.png"/><Relationship Id="rId1" Type="http://schemas.microsoft.com/office/2007/relationships/media" Target="../media/media8.wav"/><Relationship Id="rId2" Type="http://schemas.openxmlformats.org/officeDocument/2006/relationships/audio" Target="../media/media8.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9.xml"/><Relationship Id="rId5" Type="http://schemas.openxmlformats.org/officeDocument/2006/relationships/image" Target="../media/image15.jpeg"/><Relationship Id="rId6" Type="http://schemas.openxmlformats.org/officeDocument/2006/relationships/image" Target="../media/image16.png"/><Relationship Id="rId7" Type="http://schemas.openxmlformats.org/officeDocument/2006/relationships/image" Target="../media/image4.png"/><Relationship Id="rId1" Type="http://schemas.microsoft.com/office/2007/relationships/media" Target="../media/media9.wav"/><Relationship Id="rId2"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p:cNvSpPr>
          <p:nvPr/>
        </p:nvSpPr>
        <p:spPr bwMode="auto">
          <a:xfrm>
            <a:off x="6389688" y="4489450"/>
            <a:ext cx="223837"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nSpc>
                <a:spcPct val="20000"/>
              </a:lnSpc>
              <a:defRPr/>
            </a:pPr>
            <a:r>
              <a:rPr lang="en-US" sz="1300" dirty="0">
                <a:solidFill>
                  <a:srgbClr val="7B6D3D"/>
                </a:solidFill>
                <a:effectLst/>
                <a:latin typeface="Cochin" charset="0"/>
                <a:ea typeface="ＭＳ Ｐゴシック" charset="0"/>
                <a:cs typeface="Cochin" charset="0"/>
                <a:sym typeface="Cochin" charset="0"/>
              </a:rPr>
              <a:t>o</a:t>
            </a:r>
          </a:p>
          <a:p>
            <a:pPr>
              <a:lnSpc>
                <a:spcPct val="20000"/>
              </a:lnSpc>
              <a:defRPr/>
            </a:pPr>
            <a:endParaRPr lang="en-US" dirty="0">
              <a:solidFill>
                <a:schemeClr val="tx1"/>
              </a:solidFill>
              <a:effectLst>
                <a:outerShdw blurRad="38100" dist="38100" dir="2700000" algn="tl">
                  <a:srgbClr val="000000"/>
                </a:outerShdw>
              </a:effectLst>
              <a:ea typeface="ＭＳ Ｐゴシック" charset="0"/>
              <a:cs typeface="Helvetica Neue Light" charset="0"/>
            </a:endParaRPr>
          </a:p>
        </p:txBody>
      </p:sp>
      <p:pic>
        <p:nvPicPr>
          <p:cNvPr id="37895" name="Picture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0" y="4038600"/>
            <a:ext cx="13004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0"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0"/>
            <a:ext cx="13004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TextBox 5"/>
          <p:cNvSpPr txBox="1"/>
          <p:nvPr/>
        </p:nvSpPr>
        <p:spPr>
          <a:xfrm>
            <a:off x="0" y="6337280"/>
            <a:ext cx="13004800" cy="3416320"/>
          </a:xfrm>
          <a:prstGeom prst="rect">
            <a:avLst/>
          </a:prstGeom>
          <a:noFill/>
        </p:spPr>
        <p:txBody>
          <a:bodyPr wrap="square" rtlCol="0">
            <a:spAutoFit/>
          </a:bodyPr>
          <a:lstStyle/>
          <a:p>
            <a:r>
              <a:rPr lang="en-US" sz="3600" dirty="0">
                <a:solidFill>
                  <a:schemeClr val="tx1"/>
                </a:solidFill>
              </a:rPr>
              <a:t>OSEP 2015 Project Directors’ Conference</a:t>
            </a:r>
          </a:p>
          <a:p>
            <a:r>
              <a:rPr lang="en-US" sz="3600" dirty="0">
                <a:solidFill>
                  <a:schemeClr val="tx1"/>
                </a:solidFill>
              </a:rPr>
              <a:t>Sharon Raimondi, Project Director </a:t>
            </a:r>
          </a:p>
          <a:p>
            <a:r>
              <a:rPr lang="en-US" sz="3600" dirty="0">
                <a:solidFill>
                  <a:schemeClr val="tx1"/>
                </a:solidFill>
              </a:rPr>
              <a:t>University at Buffalo</a:t>
            </a:r>
          </a:p>
          <a:p>
            <a:r>
              <a:rPr lang="en-US" sz="3600" dirty="0">
                <a:solidFill>
                  <a:schemeClr val="tx1"/>
                </a:solidFill>
                <a:hlinkClick r:id="rId7"/>
              </a:rPr>
              <a:t>raimondi@buffalo.edu</a:t>
            </a:r>
            <a:endParaRPr lang="en-US" sz="3600" dirty="0">
              <a:solidFill>
                <a:schemeClr val="tx1"/>
              </a:solidFill>
            </a:endParaRPr>
          </a:p>
          <a:p>
            <a:r>
              <a:rPr lang="en-US" sz="3600" dirty="0">
                <a:solidFill>
                  <a:schemeClr val="tx1"/>
                </a:solidFill>
                <a:effectLst/>
                <a:hlinkClick r:id="rId8"/>
              </a:rPr>
              <a:t>http://gse.buffalo.edu/org/sped/</a:t>
            </a:r>
            <a:endParaRPr lang="en-US" sz="3600" dirty="0">
              <a:solidFill>
                <a:schemeClr val="tx1"/>
              </a:solidFill>
            </a:endParaRPr>
          </a:p>
          <a:p>
            <a:endParaRPr lang="en-US" sz="3600" b="1"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50600" y="609600"/>
            <a:ext cx="812800" cy="8128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7529" y="-1143000"/>
            <a:ext cx="13716000" cy="1112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3793" name="Rectangle 1"/>
          <p:cNvSpPr>
            <a:spLocks noGrp="1" noChangeArrowheads="1"/>
          </p:cNvSpPr>
          <p:nvPr>
            <p:ph type="title"/>
          </p:nvPr>
        </p:nvSpPr>
        <p:spPr>
          <a:xfrm>
            <a:off x="2235200" y="0"/>
            <a:ext cx="8915400" cy="1828800"/>
          </a:xfrm>
          <a:effectLst>
            <a:outerShdw blurRad="50800" dist="38100" algn="l" rotWithShape="0">
              <a:prstClr val="black">
                <a:alpha val="40000"/>
              </a:prstClr>
            </a:outerShdw>
          </a:effectLst>
        </p:spPr>
        <p:txBody>
          <a:bodyPr/>
          <a:lstStyle/>
          <a:p>
            <a:pPr algn="r" eaLnBrk="1" hangingPunct="1">
              <a:defRPr/>
            </a:pPr>
            <a:r>
              <a:rPr lang="en-US" sz="8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pple Chancery"/>
                <a:cs typeface="Apple Chancery"/>
              </a:rPr>
              <a:t>Communication</a:t>
            </a:r>
          </a:p>
        </p:txBody>
      </p:sp>
      <p:sp>
        <p:nvSpPr>
          <p:cNvPr id="33794" name="Rectangle 2"/>
          <p:cNvSpPr>
            <a:spLocks noGrp="1" noChangeArrowheads="1"/>
          </p:cNvSpPr>
          <p:nvPr>
            <p:ph type="body" idx="1"/>
          </p:nvPr>
        </p:nvSpPr>
        <p:spPr/>
        <p:txBody>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endParaRPr lang="en-US" sz="1000" dirty="0" smtClean="0">
              <a:solidFill>
                <a:srgbClr val="000000"/>
              </a:solidFill>
              <a:effectLst/>
              <a:latin typeface="Lucida Grande" charset="0"/>
              <a:sym typeface="Lucida Grande" charset="0"/>
            </a:endParaRPr>
          </a:p>
          <a:p>
            <a:pPr eaLnBrk="1" hangingPunct="1">
              <a:buFontTx/>
              <a:buBlip>
                <a:blip r:embed="rId6"/>
              </a:buBlip>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endParaRPr lang="en-US" dirty="0" smtClean="0"/>
          </a:p>
        </p:txBody>
      </p:sp>
      <p:sp>
        <p:nvSpPr>
          <p:cNvPr id="33795" name="Rectangle 3"/>
          <p:cNvSpPr>
            <a:spLocks/>
          </p:cNvSpPr>
          <p:nvPr/>
        </p:nvSpPr>
        <p:spPr bwMode="auto">
          <a:xfrm>
            <a:off x="2565400" y="3378200"/>
            <a:ext cx="1143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spAutoFit/>
          </a:bodyPr>
          <a:lstStyle/>
          <a:p>
            <a:pPr algn="l">
              <a:defRPr/>
            </a:pPr>
            <a:endParaRPr lang="en-US" sz="1200">
              <a:solidFill>
                <a:schemeClr val="tx1"/>
              </a:solidFill>
              <a:effectLst/>
              <a:latin typeface="Times" charset="0"/>
              <a:ea typeface="ＭＳ Ｐゴシック" charset="0"/>
              <a:cs typeface="Times" charset="0"/>
              <a:sym typeface="Times" charset="0"/>
            </a:endParaRPr>
          </a:p>
          <a:p>
            <a:pPr>
              <a:defRPr/>
            </a:pPr>
            <a:endParaRPr lang="en-US">
              <a:solidFill>
                <a:schemeClr val="tx1"/>
              </a:solidFill>
              <a:effectLst>
                <a:outerShdw blurRad="38100" dist="38100" dir="2700000" algn="tl">
                  <a:srgbClr val="000000"/>
                </a:outerShdw>
              </a:effectLst>
              <a:ea typeface="ＭＳ Ｐゴシック" charset="0"/>
              <a:cs typeface="Helvetica Neue Light" charset="0"/>
            </a:endParaRPr>
          </a:p>
        </p:txBody>
      </p:sp>
      <p:sp>
        <p:nvSpPr>
          <p:cNvPr id="33796" name="Rectangle 4"/>
          <p:cNvSpPr>
            <a:spLocks/>
          </p:cNvSpPr>
          <p:nvPr/>
        </p:nvSpPr>
        <p:spPr bwMode="auto">
          <a:xfrm>
            <a:off x="2540000" y="4114800"/>
            <a:ext cx="1143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spAutoFit/>
          </a:bodyPr>
          <a:lstStyle/>
          <a:p>
            <a:pPr algn="l">
              <a:defRPr/>
            </a:pPr>
            <a:endParaRPr lang="en-US" sz="1200">
              <a:solidFill>
                <a:schemeClr val="tx1"/>
              </a:solidFill>
              <a:effectLst/>
              <a:latin typeface="Times" charset="0"/>
              <a:ea typeface="ＭＳ Ｐゴシック" charset="0"/>
              <a:cs typeface="Times" charset="0"/>
              <a:sym typeface="Times" charset="0"/>
            </a:endParaRPr>
          </a:p>
          <a:p>
            <a:pPr>
              <a:defRPr/>
            </a:pPr>
            <a:endParaRPr lang="en-US">
              <a:solidFill>
                <a:schemeClr val="tx1"/>
              </a:solidFill>
              <a:effectLst>
                <a:outerShdw blurRad="38100" dist="38100" dir="2700000" algn="tl">
                  <a:srgbClr val="000000"/>
                </a:outerShdw>
              </a:effectLst>
              <a:ea typeface="ＭＳ Ｐゴシック" charset="0"/>
              <a:cs typeface="Helvetica Neue Light" charset="0"/>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79200" y="381000"/>
            <a:ext cx="812800" cy="8128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body" idx="1"/>
          </p:nvPr>
        </p:nvSpPr>
        <p:spPr/>
        <p:txBody>
          <a:bodyPr/>
          <a:lstStyle/>
          <a:p>
            <a:pPr eaLnBrk="1" hangingPunct="1">
              <a:buFontTx/>
              <a:buBlip>
                <a:blip r:embed="rId5"/>
              </a:buBlip>
              <a:defRPr/>
            </a:pPr>
            <a:endParaRPr lang="en-US" dirty="0" smtClean="0"/>
          </a:p>
        </p:txBody>
      </p:sp>
      <p:pic>
        <p:nvPicPr>
          <p:cNvPr id="70660"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0"/>
            <a:ext cx="132080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 name="Rectangle 2"/>
          <p:cNvSpPr/>
          <p:nvPr/>
        </p:nvSpPr>
        <p:spPr>
          <a:xfrm>
            <a:off x="26791" y="0"/>
            <a:ext cx="13004800" cy="3108543"/>
          </a:xfrm>
          <a:prstGeom prst="rect">
            <a:avLst/>
          </a:prstGeom>
        </p:spPr>
        <p:txBody>
          <a:bodyPr wrap="square">
            <a:spAutoFit/>
          </a:bodyPr>
          <a:lstStyle/>
          <a:p>
            <a:pPr eaLnBrk="1" hangingPunct="1"/>
            <a:r>
              <a:rPr lang="en-US" sz="3200" dirty="0">
                <a:effectLst/>
                <a:latin typeface="Arial Narrow" charset="0"/>
                <a:cs typeface="Arial Narrow" charset="0"/>
                <a:sym typeface="Arial Narrow" charset="0"/>
              </a:rPr>
              <a:t>This project was completed and funded as a technology internship </a:t>
            </a:r>
            <a:r>
              <a:rPr lang="en-US" sz="3200" i="1" dirty="0">
                <a:effectLst/>
                <a:latin typeface="Arial Narrow" charset="0"/>
                <a:cs typeface="Arial Narrow" charset="0"/>
                <a:sym typeface="Arial Narrow" charset="0"/>
              </a:rPr>
              <a:t>by the US Department of Education, Office of Special Education Programs #HD 325D100026.</a:t>
            </a:r>
            <a:endParaRPr lang="en-US" sz="3200" i="1" dirty="0">
              <a:effectLst/>
              <a:latin typeface="Arial Narrow" charset="0"/>
              <a:sym typeface="Arial Narrow" charset="0"/>
            </a:endParaRPr>
          </a:p>
          <a:p>
            <a:pPr eaLnBrk="1" hangingPunct="1"/>
            <a:r>
              <a:rPr lang="en-US" sz="3200" dirty="0">
                <a:effectLst/>
                <a:latin typeface="Arial Narrow" charset="0"/>
                <a:cs typeface="Arial Narrow" charset="0"/>
                <a:sym typeface="Arial Narrow" charset="0"/>
              </a:rPr>
              <a:t>This project is supported by the U.S. Department of Education, Office of Special Education Programs (OSEP). Opinions expressed herein are those of the authors and do not necessarily represent the position of the U.S. Department of Education.</a:t>
            </a:r>
            <a:endParaRPr lang="en-US" sz="3200" dirty="0">
              <a:solidFill>
                <a:srgbClr val="333333"/>
              </a:solidFill>
              <a:effectLst/>
              <a:latin typeface="Arial Narrow" charset="0"/>
              <a:sym typeface="Arial Narrow" charset="0"/>
            </a:endParaRPr>
          </a:p>
          <a:p>
            <a:pPr eaLnBrk="1" hangingPunct="1">
              <a:buFontTx/>
              <a:buBlip>
                <a:blip r:embed="rId5"/>
              </a:buBlip>
            </a:pPr>
            <a:endParaRPr lang="en-US" sz="3600" dirty="0">
              <a:solidFill>
                <a:srgbClr val="333333"/>
              </a:solidFill>
              <a:effectLst/>
              <a:latin typeface="Arial Narrow" charset="0"/>
              <a:sym typeface="Arial Narrow" charset="0"/>
            </a:endParaRPr>
          </a:p>
        </p:txBody>
      </p:sp>
      <p:pic>
        <p:nvPicPr>
          <p:cNvPr id="6"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907096" y="7543800"/>
            <a:ext cx="2133600" cy="177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98200" y="2971800"/>
            <a:ext cx="812800" cy="8128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8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p:cNvPicPr>
            <a:picLocks noChangeAspect="1"/>
          </p:cNvPicPr>
          <p:nvPr/>
        </p:nvPicPr>
        <p:blipFill>
          <a:blip r:embed="rId5" cstate="email">
            <a:extLst>
              <a:ext uri="{28A0092B-C50C-407E-A947-70E740481C1C}">
                <a14:useLocalDpi xmlns:a14="http://schemas.microsoft.com/office/drawing/2010/main"/>
              </a:ext>
            </a:extLst>
          </a:blip>
          <a:srcRect l="21001" t="18411" r="5856" b="34451"/>
          <a:stretch>
            <a:fillRect/>
          </a:stretch>
        </p:blipFill>
        <p:spPr bwMode="auto">
          <a:xfrm>
            <a:off x="-279400" y="-18634"/>
            <a:ext cx="13284200" cy="102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5"/>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0" y="5715000"/>
            <a:ext cx="27559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159000" y="3505200"/>
            <a:ext cx="10668000" cy="1446213"/>
          </a:xfrm>
          <a:prstGeom prst="rect">
            <a:avLst/>
          </a:prstGeom>
          <a:noFill/>
        </p:spPr>
        <p:txBody>
          <a:bodyPr>
            <a:spAutoFit/>
          </a:bodyPr>
          <a:lstStyle/>
          <a:p>
            <a:pPr>
              <a:defRPr/>
            </a:pPr>
            <a:r>
              <a:rPr lang="en-US" sz="8000" dirty="0">
                <a:solidFill>
                  <a:srgbClr val="FFFF00"/>
                </a:solidFill>
                <a:latin typeface="Avenir Black Oblique"/>
                <a:cs typeface="Avenir Black Oblique"/>
              </a:rPr>
              <a:t>begin with a </a:t>
            </a:r>
            <a:r>
              <a:rPr lang="en-US" sz="8800" dirty="0">
                <a:solidFill>
                  <a:srgbClr val="FFFF00"/>
                </a:solidFill>
                <a:latin typeface="Braggadocio"/>
                <a:cs typeface="Braggadocio"/>
              </a:rPr>
              <a:t>vision</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03000" y="609600"/>
            <a:ext cx="812800" cy="8128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1820" y="-381000"/>
            <a:ext cx="13004800" cy="1013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6"/>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1930400" y="7391400"/>
            <a:ext cx="7620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35000" y="6172200"/>
            <a:ext cx="3352800" cy="2811463"/>
          </a:xfrm>
          <a:prstGeom prst="rect">
            <a:avLst/>
          </a:prstGeom>
          <a:noFill/>
        </p:spPr>
        <p:txBody>
          <a:bodyPr>
            <a:spAutoFit/>
          </a:bodyPr>
          <a:lstStyle/>
          <a:p>
            <a:pPr>
              <a:lnSpc>
                <a:spcPct val="150000"/>
              </a:lnSpc>
              <a:defRPr/>
            </a:pPr>
            <a:r>
              <a:rPr lang="en-US" sz="4000" dirty="0">
                <a:solidFill>
                  <a:srgbClr val="FF0000"/>
                </a:solidFill>
                <a:latin typeface="Arial Rounded MT Bold"/>
                <a:cs typeface="Arial Rounded MT Bold"/>
              </a:rPr>
              <a:t>think</a:t>
            </a:r>
          </a:p>
          <a:p>
            <a:pPr>
              <a:lnSpc>
                <a:spcPct val="150000"/>
              </a:lnSpc>
              <a:defRPr/>
            </a:pPr>
            <a:r>
              <a:rPr lang="en-US" sz="4000" b="1" dirty="0">
                <a:solidFill>
                  <a:srgbClr val="FF0000"/>
                </a:solidFill>
                <a:latin typeface="Arial Black"/>
                <a:cs typeface="Arial Black"/>
              </a:rPr>
              <a:t> outside </a:t>
            </a:r>
          </a:p>
          <a:p>
            <a:pPr>
              <a:lnSpc>
                <a:spcPct val="150000"/>
              </a:lnSpc>
              <a:defRPr/>
            </a:pPr>
            <a:r>
              <a:rPr lang="en-US" sz="4000" dirty="0">
                <a:solidFill>
                  <a:srgbClr val="FF0000"/>
                </a:solidFill>
                <a:latin typeface="Arial Rounded MT Bold"/>
                <a:cs typeface="Arial Rounded MT Bold"/>
              </a:rPr>
              <a:t>the box</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74400" y="14468"/>
            <a:ext cx="812800" cy="8128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64140" y="-55424"/>
            <a:ext cx="13168940" cy="10037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9626600" y="9220200"/>
            <a:ext cx="3124200" cy="276225"/>
          </a:xfrm>
          <a:prstGeom prst="rect">
            <a:avLst/>
          </a:prstGeom>
          <a:noFill/>
        </p:spPr>
        <p:txBody>
          <a:bodyPr>
            <a:spAutoFit/>
          </a:bodyPr>
          <a:lstStyle/>
          <a:p>
            <a:pPr>
              <a:defRPr/>
            </a:pPr>
            <a:r>
              <a:rPr lang="en-US" sz="1200" dirty="0"/>
              <a:t>http://</a:t>
            </a:r>
            <a:r>
              <a:rPr lang="en-US" sz="1200" dirty="0" err="1"/>
              <a:t>eofdreams.com</a:t>
            </a:r>
            <a:r>
              <a:rPr lang="en-US" sz="1200" dirty="0"/>
              <a:t>/</a:t>
            </a:r>
            <a:r>
              <a:rPr lang="en-US" sz="1200" dirty="0" err="1"/>
              <a:t>chocolate.html</a:t>
            </a:r>
            <a:endParaRPr lang="en-US" sz="1200" dirty="0"/>
          </a:p>
        </p:txBody>
      </p:sp>
      <p:sp>
        <p:nvSpPr>
          <p:cNvPr id="2" name="Rectangle 1"/>
          <p:cNvSpPr/>
          <p:nvPr/>
        </p:nvSpPr>
        <p:spPr>
          <a:xfrm>
            <a:off x="2844800" y="2971800"/>
            <a:ext cx="9220200" cy="2677656"/>
          </a:xfrm>
          <a:prstGeom prst="rect">
            <a:avLst/>
          </a:prstGeom>
        </p:spPr>
        <p:txBody>
          <a:bodyPr>
            <a:spAutoFit/>
          </a:bodyPr>
          <a:lstStyle/>
          <a:p>
            <a:pPr algn="r">
              <a:defRPr/>
            </a:pPr>
            <a:r>
              <a:rPr lang="en-US" sz="7200" b="1" dirty="0">
                <a:solidFill>
                  <a:srgbClr val="FFA821"/>
                </a:solidFill>
                <a:latin typeface="Adobe Hebrew"/>
                <a:cs typeface="Adobe Hebrew"/>
              </a:rPr>
              <a:t>Select Scholars   </a:t>
            </a:r>
            <a:r>
              <a:rPr lang="en-US" sz="96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pple Chancery"/>
                <a:cs typeface="Apple Chancery"/>
              </a:rPr>
              <a:t>Wisely</a:t>
            </a:r>
            <a:endParaRPr lang="en-US" sz="9600"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33400"/>
            <a:ext cx="812800" cy="8128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3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6400" y="609600"/>
            <a:ext cx="8750300" cy="1200150"/>
          </a:xfrm>
          <a:prstGeom prst="rect">
            <a:avLst/>
          </a:prstGeom>
          <a:noFill/>
          <a:effectLst>
            <a:outerShdw blurRad="50800" dist="38100" dir="18900000" algn="bl" rotWithShape="0">
              <a:prstClr val="black">
                <a:alpha val="40000"/>
              </a:prstClr>
            </a:outerShdw>
          </a:effectLst>
        </p:spPr>
        <p:txBody>
          <a:bodyPr>
            <a:spAutoFit/>
          </a:bodyPr>
          <a:lstStyle/>
          <a:p>
            <a:pPr>
              <a:defRPr/>
            </a:pPr>
            <a:r>
              <a:rPr lang="en-US" sz="7200" b="1" dirty="0"/>
              <a:t>Prepare for Success</a:t>
            </a:r>
          </a:p>
        </p:txBody>
      </p:sp>
      <p:pic>
        <p:nvPicPr>
          <p:cNvPr id="52227" name="Picture 6" descr="20130518_comm_pm_017.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22610" y="0"/>
            <a:ext cx="13363520" cy="982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851400" y="228600"/>
            <a:ext cx="8153400" cy="2800350"/>
          </a:xfrm>
          <a:prstGeom prst="rect">
            <a:avLst/>
          </a:prstGeom>
          <a:noFill/>
          <a:effectLst>
            <a:outerShdw blurRad="50800" dist="38100" algn="l" rotWithShape="0">
              <a:prstClr val="black">
                <a:alpha val="40000"/>
              </a:prstClr>
            </a:outerShdw>
          </a:effectLst>
        </p:spPr>
        <p:txBody>
          <a:bodyPr>
            <a:spAutoFit/>
          </a:bodyPr>
          <a:lstStyle/>
          <a:p>
            <a:pPr algn="l">
              <a:defRPr/>
            </a:pPr>
            <a:r>
              <a:rPr lang="en-US" sz="8000" b="1" dirty="0"/>
              <a:t>Prepare for </a:t>
            </a:r>
          </a:p>
          <a:p>
            <a:pPr>
              <a:defRPr/>
            </a:pPr>
            <a:r>
              <a:rPr lang="en-US" sz="9600" b="1" dirty="0">
                <a:solidFill>
                  <a:srgbClr val="F68F1E"/>
                </a:solidFill>
                <a:latin typeface="Apple Chancery"/>
                <a:cs typeface="Apple Chancery"/>
              </a:rPr>
              <a:t>        Success</a:t>
            </a:r>
            <a:r>
              <a:rPr lang="en-US" sz="8000" b="1" dirty="0">
                <a:solidFill>
                  <a:srgbClr val="F68F1E"/>
                </a:solidFill>
              </a:rPr>
              <a:t>!</a:t>
            </a:r>
          </a:p>
        </p:txBody>
      </p:sp>
      <p:sp>
        <p:nvSpPr>
          <p:cNvPr id="3" name="Rectangle 2"/>
          <p:cNvSpPr/>
          <p:nvPr/>
        </p:nvSpPr>
        <p:spPr>
          <a:xfrm>
            <a:off x="254000" y="8001000"/>
            <a:ext cx="9779998" cy="1107996"/>
          </a:xfrm>
          <a:prstGeom prst="rect">
            <a:avLst/>
          </a:prstGeom>
        </p:spPr>
        <p:txBody>
          <a:bodyPr wrap="square">
            <a:spAutoFit/>
          </a:bodyPr>
          <a:lstStyle/>
          <a:p>
            <a:r>
              <a:rPr lang="en-US" sz="4400" dirty="0"/>
              <a:t>mu</a:t>
            </a:r>
            <a:r>
              <a:rPr lang="en-US" sz="4400" dirty="0">
                <a:solidFill>
                  <a:srgbClr val="000000"/>
                </a:solidFill>
              </a:rPr>
              <a:t>st</a:t>
            </a:r>
            <a:r>
              <a:rPr lang="en-US" sz="6600" dirty="0"/>
              <a:t> </a:t>
            </a:r>
            <a:r>
              <a:rPr lang="en-US" sz="6600" dirty="0">
                <a:solidFill>
                  <a:schemeClr val="tx1"/>
                </a:solidFill>
                <a:latin typeface="Arial Black"/>
                <a:cs typeface="Arial Black"/>
              </a:rPr>
              <a:t>F</a:t>
            </a:r>
            <a:r>
              <a:rPr lang="en-US" sz="6600" dirty="0">
                <a:solidFill>
                  <a:srgbClr val="000000"/>
                </a:solidFill>
                <a:latin typeface="Arial Black"/>
                <a:cs typeface="Arial Black"/>
              </a:rPr>
              <a:t>I</a:t>
            </a:r>
            <a:r>
              <a:rPr lang="en-US" sz="6600" dirty="0">
                <a:latin typeface="Arial Black"/>
                <a:cs typeface="Arial Black"/>
              </a:rPr>
              <a:t>NIS</a:t>
            </a:r>
            <a:r>
              <a:rPr lang="en-US" sz="6600" dirty="0">
                <a:solidFill>
                  <a:srgbClr val="000000"/>
                </a:solidFill>
                <a:latin typeface="Arial Black"/>
                <a:cs typeface="Arial Black"/>
              </a:rPr>
              <a:t>H</a:t>
            </a:r>
            <a:r>
              <a:rPr lang="en-US" sz="6600" dirty="0">
                <a:solidFill>
                  <a:srgbClr val="000000"/>
                </a:solidFill>
              </a:rPr>
              <a:t> </a:t>
            </a:r>
            <a:r>
              <a:rPr lang="en-US" sz="4400" dirty="0">
                <a:solidFill>
                  <a:srgbClr val="000000"/>
                </a:solidFill>
              </a:rPr>
              <a:t>in</a:t>
            </a:r>
            <a:r>
              <a:rPr lang="en-US" sz="6600" dirty="0">
                <a:solidFill>
                  <a:srgbClr val="000000"/>
                </a:solidFill>
              </a:rPr>
              <a:t> </a:t>
            </a:r>
            <a:r>
              <a:rPr lang="en-US" sz="6600" dirty="0">
                <a:solidFill>
                  <a:srgbClr val="000000"/>
                </a:solidFill>
                <a:latin typeface="Arial Black"/>
                <a:cs typeface="Arial Black"/>
              </a:rPr>
              <a:t>2</a:t>
            </a:r>
            <a:r>
              <a:rPr lang="en-US" sz="6600" dirty="0">
                <a:latin typeface="Arial Black"/>
                <a:cs typeface="Arial Black"/>
              </a:rPr>
              <a:t>015</a:t>
            </a:r>
            <a:endParaRPr lang="en-US" sz="6600"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55400" y="533400"/>
            <a:ext cx="812800" cy="8128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2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5"/>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31800" y="2514600"/>
            <a:ext cx="13792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5400" y="8923338"/>
            <a:ext cx="12979400" cy="461962"/>
          </a:xfrm>
          <a:prstGeom prst="rect">
            <a:avLst/>
          </a:prstGeom>
          <a:noFill/>
        </p:spPr>
        <p:txBody>
          <a:bodyPr>
            <a:spAutoFit/>
          </a:bodyPr>
          <a:lstStyle/>
          <a:p>
            <a:pPr algn="r">
              <a:defRPr/>
            </a:pPr>
            <a:r>
              <a:rPr lang="en-US" sz="1200" dirty="0"/>
              <a:t>http://</a:t>
            </a:r>
            <a:r>
              <a:rPr lang="en-US" sz="1200" dirty="0" err="1"/>
              <a:t>www.bing.com</a:t>
            </a:r>
            <a:r>
              <a:rPr lang="en-US" sz="1200" dirty="0"/>
              <a:t>/images/</a:t>
            </a:r>
            <a:r>
              <a:rPr lang="en-US" sz="1200" dirty="0" err="1"/>
              <a:t>search?q</a:t>
            </a:r>
            <a:r>
              <a:rPr lang="en-US" sz="1200" dirty="0"/>
              <a:t>=</a:t>
            </a:r>
            <a:r>
              <a:rPr lang="en-US" sz="1200" dirty="0" err="1"/>
              <a:t>technology+based+tools&amp;qs</a:t>
            </a:r>
            <a:r>
              <a:rPr lang="en-US" sz="1200" dirty="0"/>
              <a:t>=</a:t>
            </a:r>
            <a:r>
              <a:rPr lang="en-US" sz="1200" dirty="0" err="1"/>
              <a:t>n&amp;form</a:t>
            </a:r>
            <a:r>
              <a:rPr lang="en-US" sz="1200" dirty="0"/>
              <a:t>=</a:t>
            </a:r>
            <a:r>
              <a:rPr lang="en-US" sz="1200" dirty="0" err="1"/>
              <a:t>QBIR&amp;pq</a:t>
            </a:r>
            <a:r>
              <a:rPr lang="en-US" sz="1200" dirty="0"/>
              <a:t>=</a:t>
            </a:r>
            <a:r>
              <a:rPr lang="en-US" sz="1200" dirty="0" err="1"/>
              <a:t>technology+based+tools&amp;sc</a:t>
            </a:r>
            <a:r>
              <a:rPr lang="en-US" sz="1200" dirty="0"/>
              <a:t>=8-21&amp;sp=-1&amp;sk=#view=</a:t>
            </a:r>
            <a:r>
              <a:rPr lang="en-US" sz="1200" dirty="0" err="1"/>
              <a:t>detail&amp;id</a:t>
            </a:r>
            <a:r>
              <a:rPr lang="en-US" sz="1200" dirty="0"/>
              <a:t>=898C23458146DD6A5328D7CF051357D9433FAF29&amp;selectedIndex=7</a:t>
            </a:r>
          </a:p>
        </p:txBody>
      </p:sp>
      <p:sp>
        <p:nvSpPr>
          <p:cNvPr id="8" name="TextBox 7"/>
          <p:cNvSpPr txBox="1"/>
          <p:nvPr/>
        </p:nvSpPr>
        <p:spPr>
          <a:xfrm>
            <a:off x="-34929" y="914400"/>
            <a:ext cx="11760200" cy="1016000"/>
          </a:xfrm>
          <a:prstGeom prst="rect">
            <a:avLst/>
          </a:prstGeom>
          <a:noFill/>
          <a:effectLst>
            <a:outerShdw blurRad="50800" dist="38100" algn="l" rotWithShape="0">
              <a:prstClr val="black">
                <a:alpha val="40000"/>
              </a:prstClr>
            </a:outerShdw>
          </a:effectLst>
        </p:spPr>
        <p:txBody>
          <a:bodyPr>
            <a:spAutoFit/>
          </a:bodyPr>
          <a:lstStyle/>
          <a:p>
            <a:pPr algn="r">
              <a:defRPr/>
            </a:pPr>
            <a:r>
              <a:rPr lang="en-US" sz="6000" b="1" dirty="0">
                <a:latin typeface="+mj-lt"/>
                <a:cs typeface="Chalkduster"/>
              </a:rPr>
              <a:t>Equip with Multiple Tools</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31600" y="533400"/>
            <a:ext cx="812800" cy="8128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6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22400" y="-17364"/>
            <a:ext cx="15621000" cy="972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8371" name="Picture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435600" y="7766050"/>
            <a:ext cx="718820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03000" y="609600"/>
            <a:ext cx="812800" cy="8128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8" name="Picture 1" descr="dkl_1299.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6388" y="0"/>
            <a:ext cx="13361988" cy="975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3556" name="Rectangle 4"/>
          <p:cNvSpPr>
            <a:spLocks noGrp="1" noChangeArrowheads="1"/>
          </p:cNvSpPr>
          <p:nvPr>
            <p:ph type="title"/>
          </p:nvPr>
        </p:nvSpPr>
        <p:spPr>
          <a:xfrm>
            <a:off x="939800" y="6248400"/>
            <a:ext cx="11049000" cy="2209800"/>
          </a:xfrm>
        </p:spPr>
        <p:txBody>
          <a:bodyPr/>
          <a:lstStyle/>
          <a:p>
            <a:pPr algn="r" eaLnBrk="1" hangingPunct="1">
              <a:defRPr/>
            </a:pPr>
            <a:r>
              <a:rPr lang="en-US" sz="6000" dirty="0" smtClean="0">
                <a:solidFill>
                  <a:schemeClr val="accent2">
                    <a:lumMod val="75000"/>
                  </a:schemeClr>
                </a:solidFill>
                <a:latin typeface="Chalkduster"/>
                <a:cs typeface="Chalkduster"/>
              </a:rPr>
              <a:t>Provide Internships and Research Opportunities</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74400" y="685800"/>
            <a:ext cx="812800" cy="8128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9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4" name="Group 3"/>
          <p:cNvGrpSpPr>
            <a:grpSpLocks/>
          </p:cNvGrpSpPr>
          <p:nvPr/>
        </p:nvGrpSpPr>
        <p:grpSpPr bwMode="auto">
          <a:xfrm rot="19949942">
            <a:off x="-2024921" y="-3156759"/>
            <a:ext cx="17523395" cy="15540094"/>
            <a:chOff x="99" y="181"/>
            <a:chExt cx="3160" cy="4039"/>
          </a:xfrm>
        </p:grpSpPr>
        <p:pic>
          <p:nvPicPr>
            <p:cNvPr id="64517" name="Picture 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9" y="181"/>
              <a:ext cx="3160" cy="3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4518" name="Picture 2"/>
            <p:cNvPicPr>
              <a:picLocks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58" y="308"/>
              <a:ext cx="2951" cy="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2" name="Rectangle 1"/>
          <p:cNvSpPr/>
          <p:nvPr/>
        </p:nvSpPr>
        <p:spPr>
          <a:xfrm>
            <a:off x="939800" y="2743200"/>
            <a:ext cx="9053512" cy="1446550"/>
          </a:xfrm>
          <a:prstGeom prst="rect">
            <a:avLst/>
          </a:prstGeom>
        </p:spPr>
        <p:txBody>
          <a:bodyPr wrap="square">
            <a:spAutoFit/>
          </a:bodyPr>
          <a:lstStyle/>
          <a:p>
            <a:pPr>
              <a:defRPr/>
            </a:pPr>
            <a:r>
              <a:rPr lang="en-US" sz="8800" b="1" dirty="0">
                <a:solidFill>
                  <a:schemeClr val="bg1"/>
                </a:solidFill>
                <a:latin typeface="Apple Chancery"/>
                <a:cs typeface="Apple Chancery"/>
              </a:rPr>
              <a:t>Summer Institutes</a:t>
            </a: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69400" y="685800"/>
            <a:ext cx="812800" cy="8128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0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Title &amp; Subtitl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Title &amp; Subtitle">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082E5">
                <a:alpha val="75000"/>
              </a:srgbClr>
            </a:gs>
            <a:gs pos="100000">
              <a:srgbClr val="0057E5">
                <a:alpha val="64999"/>
              </a:srgbClr>
            </a:gs>
          </a:gsLst>
          <a:lin ang="5400000" scaled="1"/>
        </a:gra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outerShdw blurRad="38100" dist="38100" dir="2700000" algn="tl">
                <a:srgbClr val="000000">
                  <a:alpha val="43137"/>
                </a:srgbClr>
              </a:outerShdw>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gradFill rotWithShape="0">
          <a:gsLst>
            <a:gs pos="0">
              <a:srgbClr val="0082E5">
                <a:alpha val="75000"/>
              </a:srgbClr>
            </a:gs>
            <a:gs pos="100000">
              <a:srgbClr val="0057E5">
                <a:alpha val="64999"/>
              </a:srgbClr>
            </a:gs>
          </a:gsLst>
          <a:lin ang="5400000" scaled="1"/>
        </a:gra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outerShdw blurRad="38100" dist="38100" dir="2700000" algn="tl">
                <a:srgbClr val="000000">
                  <a:alpha val="43137"/>
                </a:srgbClr>
              </a:outerShdw>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itle - Center">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Center">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082E5">
                <a:alpha val="75000"/>
              </a:srgbClr>
            </a:gs>
            <a:gs pos="100000">
              <a:srgbClr val="0057E5">
                <a:alpha val="64999"/>
              </a:srgbClr>
            </a:gs>
          </a:gsLst>
          <a:lin ang="5400000" scaled="1"/>
        </a:gra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outerShdw blurRad="38100" dist="38100" dir="2700000" algn="tl">
                <a:srgbClr val="000000">
                  <a:alpha val="43137"/>
                </a:srgbClr>
              </a:outerShdw>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gradFill rotWithShape="0">
          <a:gsLst>
            <a:gs pos="0">
              <a:srgbClr val="0082E5">
                <a:alpha val="75000"/>
              </a:srgbClr>
            </a:gs>
            <a:gs pos="100000">
              <a:srgbClr val="0057E5">
                <a:alpha val="64999"/>
              </a:srgbClr>
            </a:gs>
          </a:gsLst>
          <a:lin ang="5400000" scaled="1"/>
        </a:gra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outerShdw blurRad="38100" dist="38100" dir="2700000" algn="tl">
                <a:srgbClr val="000000">
                  <a:alpha val="43137"/>
                </a:srgbClr>
              </a:outerShdw>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lank">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lank">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082E5">
                <a:alpha val="75000"/>
              </a:srgbClr>
            </a:gs>
            <a:gs pos="100000">
              <a:srgbClr val="0057E5">
                <a:alpha val="64999"/>
              </a:srgbClr>
            </a:gs>
          </a:gsLst>
          <a:lin ang="5400000" scaled="1"/>
        </a:gra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outerShdw blurRad="38100" dist="38100" dir="2700000" algn="tl">
                <a:srgbClr val="000000">
                  <a:alpha val="43137"/>
                </a:srgbClr>
              </a:outerShdw>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gradFill rotWithShape="0">
          <a:gsLst>
            <a:gs pos="0">
              <a:srgbClr val="0082E5">
                <a:alpha val="75000"/>
              </a:srgbClr>
            </a:gs>
            <a:gs pos="100000">
              <a:srgbClr val="0057E5">
                <a:alpha val="64999"/>
              </a:srgbClr>
            </a:gs>
          </a:gsLst>
          <a:lin ang="5400000" scaled="1"/>
        </a:gra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outerShdw blurRad="38100" dist="38100" dir="2700000" algn="tl">
                <a:srgbClr val="000000">
                  <a:alpha val="43137"/>
                </a:srgbClr>
              </a:outerShdw>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le, Bullets &amp; Photo">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Bullets &amp; Photo">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082E5">
                <a:alpha val="75000"/>
              </a:srgbClr>
            </a:gs>
            <a:gs pos="100000">
              <a:srgbClr val="0057E5">
                <a:alpha val="64999"/>
              </a:srgbClr>
            </a:gs>
          </a:gsLst>
          <a:lin ang="5400000" scaled="1"/>
        </a:gra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outerShdw blurRad="38100" dist="38100" dir="2700000" algn="tl">
                <a:srgbClr val="000000">
                  <a:alpha val="43137"/>
                </a:srgbClr>
              </a:outerShdw>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gradFill rotWithShape="0">
          <a:gsLst>
            <a:gs pos="0">
              <a:srgbClr val="0082E5">
                <a:alpha val="75000"/>
              </a:srgbClr>
            </a:gs>
            <a:gs pos="100000">
              <a:srgbClr val="0057E5">
                <a:alpha val="64999"/>
              </a:srgbClr>
            </a:gs>
          </a:gsLst>
          <a:lin ang="5400000" scaled="1"/>
        </a:gra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outerShdw blurRad="38100" dist="38100" dir="2700000" algn="tl">
                <a:srgbClr val="000000">
                  <a:alpha val="43137"/>
                </a:srgbClr>
              </a:outerShdw>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amp; 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082E5">
                <a:alpha val="75000"/>
              </a:srgbClr>
            </a:gs>
            <a:gs pos="100000">
              <a:srgbClr val="0057E5">
                <a:alpha val="64999"/>
              </a:srgbClr>
            </a:gs>
          </a:gsLst>
          <a:lin ang="5400000" scaled="1"/>
        </a:gra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outerShdw blurRad="38100" dist="38100" dir="2700000" algn="tl">
                <a:srgbClr val="000000">
                  <a:alpha val="43137"/>
                </a:srgbClr>
              </a:outerShdw>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gradFill rotWithShape="0">
          <a:gsLst>
            <a:gs pos="0">
              <a:srgbClr val="0082E5">
                <a:alpha val="75000"/>
              </a:srgbClr>
            </a:gs>
            <a:gs pos="100000">
              <a:srgbClr val="0057E5">
                <a:alpha val="64999"/>
              </a:srgbClr>
            </a:gs>
          </a:gsLst>
          <a:lin ang="5400000" scaled="1"/>
        </a:gra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outerShdw blurRad="38100" dist="38100" dir="2700000" algn="tl">
                <a:srgbClr val="000000">
                  <a:alpha val="43137"/>
                </a:srgbClr>
              </a:outerShdw>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hoto - Horizontal">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082E5">
                <a:alpha val="75000"/>
              </a:srgbClr>
            </a:gs>
            <a:gs pos="100000">
              <a:srgbClr val="0057E5">
                <a:alpha val="64999"/>
              </a:srgbClr>
            </a:gs>
          </a:gsLst>
          <a:lin ang="5400000" scaled="1"/>
        </a:gra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outerShdw blurRad="38100" dist="38100" dir="2700000" algn="tl">
                <a:srgbClr val="000000">
                  <a:alpha val="43137"/>
                </a:srgbClr>
              </a:outerShdw>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gradFill rotWithShape="0">
          <a:gsLst>
            <a:gs pos="0">
              <a:srgbClr val="0082E5">
                <a:alpha val="75000"/>
              </a:srgbClr>
            </a:gs>
            <a:gs pos="100000">
              <a:srgbClr val="0057E5">
                <a:alpha val="64999"/>
              </a:srgbClr>
            </a:gs>
          </a:gsLst>
          <a:lin ang="5400000" scaled="1"/>
        </a:gra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outerShdw blurRad="38100" dist="38100" dir="2700000" algn="tl">
                <a:srgbClr val="000000">
                  <a:alpha val="43137"/>
                </a:srgbClr>
              </a:outerShdw>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itle &amp; Bullets - Left">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Left">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082E5">
                <a:alpha val="75000"/>
              </a:srgbClr>
            </a:gs>
            <a:gs pos="100000">
              <a:srgbClr val="0057E5">
                <a:alpha val="64999"/>
              </a:srgbClr>
            </a:gs>
          </a:gsLst>
          <a:lin ang="5400000" scaled="1"/>
        </a:gra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outerShdw blurRad="38100" dist="38100" dir="2700000" algn="tl">
                <a:srgbClr val="000000">
                  <a:alpha val="43137"/>
                </a:srgbClr>
              </a:outerShdw>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gradFill rotWithShape="0">
          <a:gsLst>
            <a:gs pos="0">
              <a:srgbClr val="0082E5">
                <a:alpha val="75000"/>
              </a:srgbClr>
            </a:gs>
            <a:gs pos="100000">
              <a:srgbClr val="0057E5">
                <a:alpha val="64999"/>
              </a:srgbClr>
            </a:gs>
          </a:gsLst>
          <a:lin ang="5400000" scaled="1"/>
        </a:gra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outerShdw blurRad="38100" dist="38100" dir="2700000" algn="tl">
                <a:srgbClr val="000000">
                  <a:alpha val="43137"/>
                </a:srgbClr>
              </a:outerShdw>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itle &amp; Bullets - Right">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Right">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082E5">
                <a:alpha val="75000"/>
              </a:srgbClr>
            </a:gs>
            <a:gs pos="100000">
              <a:srgbClr val="0057E5">
                <a:alpha val="64999"/>
              </a:srgbClr>
            </a:gs>
          </a:gsLst>
          <a:lin ang="5400000" scaled="1"/>
        </a:gra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outerShdw blurRad="38100" dist="38100" dir="2700000" algn="tl">
                <a:srgbClr val="000000">
                  <a:alpha val="43137"/>
                </a:srgbClr>
              </a:outerShdw>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gradFill rotWithShape="0">
          <a:gsLst>
            <a:gs pos="0">
              <a:srgbClr val="0082E5">
                <a:alpha val="75000"/>
              </a:srgbClr>
            </a:gs>
            <a:gs pos="100000">
              <a:srgbClr val="0057E5">
                <a:alpha val="64999"/>
              </a:srgbClr>
            </a:gs>
          </a:gsLst>
          <a:lin ang="5400000" scaled="1"/>
        </a:gra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outerShdw blurRad="38100" dist="38100" dir="2700000" algn="tl">
                <a:srgbClr val="000000">
                  <a:alpha val="43137"/>
                </a:srgbClr>
              </a:outerShdw>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itle &amp; Bullets - 2 Column">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2 Column">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082E5">
                <a:alpha val="75000"/>
              </a:srgbClr>
            </a:gs>
            <a:gs pos="100000">
              <a:srgbClr val="0057E5">
                <a:alpha val="64999"/>
              </a:srgbClr>
            </a:gs>
          </a:gsLst>
          <a:lin ang="5400000" scaled="1"/>
        </a:gra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outerShdw blurRad="38100" dist="38100" dir="2700000" algn="tl">
                <a:srgbClr val="000000">
                  <a:alpha val="43137"/>
                </a:srgbClr>
              </a:outerShdw>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gradFill rotWithShape="0">
          <a:gsLst>
            <a:gs pos="0">
              <a:srgbClr val="0082E5">
                <a:alpha val="75000"/>
              </a:srgbClr>
            </a:gs>
            <a:gs pos="100000">
              <a:srgbClr val="0057E5">
                <a:alpha val="64999"/>
              </a:srgbClr>
            </a:gs>
          </a:gsLst>
          <a:lin ang="5400000" scaled="1"/>
        </a:gra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outerShdw blurRad="38100" dist="38100" dir="2700000" algn="tl">
                <a:srgbClr val="000000">
                  <a:alpha val="43137"/>
                </a:srgbClr>
              </a:outerShdw>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082E5">
                <a:alpha val="75000"/>
              </a:srgbClr>
            </a:gs>
            <a:gs pos="100000">
              <a:srgbClr val="0057E5">
                <a:alpha val="64999"/>
              </a:srgbClr>
            </a:gs>
          </a:gsLst>
          <a:lin ang="5400000" scaled="1"/>
        </a:gra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outerShdw blurRad="38100" dist="38100" dir="2700000" algn="tl">
                <a:srgbClr val="000000">
                  <a:alpha val="43137"/>
                </a:srgbClr>
              </a:outerShdw>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gradFill rotWithShape="0">
          <a:gsLst>
            <a:gs pos="0">
              <a:srgbClr val="0082E5">
                <a:alpha val="75000"/>
              </a:srgbClr>
            </a:gs>
            <a:gs pos="100000">
              <a:srgbClr val="0057E5">
                <a:alpha val="64999"/>
              </a:srgbClr>
            </a:gs>
          </a:gsLst>
          <a:lin ang="5400000" scaled="1"/>
        </a:gra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outerShdw blurRad="38100" dist="38100" dir="2700000" algn="tl">
                <a:srgbClr val="000000">
                  <a:alpha val="43137"/>
                </a:srgbClr>
              </a:outerShdw>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 Top">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Helvetica Neue Light"/>
        <a:ea typeface="ヒラギノ角ゴ ProN W3"/>
        <a:cs typeface="ヒラギノ角ゴ ProN W3"/>
      </a:majorFont>
      <a:minorFont>
        <a:latin typeface="Helvetica Neue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082E5">
                <a:alpha val="75000"/>
              </a:srgbClr>
            </a:gs>
            <a:gs pos="100000">
              <a:srgbClr val="0057E5">
                <a:alpha val="64999"/>
              </a:srgbClr>
            </a:gs>
          </a:gsLst>
          <a:lin ang="5400000" scaled="1"/>
        </a:gra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outerShdw blurRad="38100" dist="38100" dir="2700000" algn="tl">
                <a:srgbClr val="000000">
                  <a:alpha val="43137"/>
                </a:srgbClr>
              </a:outerShdw>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gradFill rotWithShape="0">
          <a:gsLst>
            <a:gs pos="0">
              <a:srgbClr val="0082E5">
                <a:alpha val="75000"/>
              </a:srgbClr>
            </a:gs>
            <a:gs pos="100000">
              <a:srgbClr val="0057E5">
                <a:alpha val="64999"/>
              </a:srgbClr>
            </a:gs>
          </a:gsLst>
          <a:lin ang="5400000" scaled="1"/>
        </a:gra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outerShdw blurRad="38100" dist="38100" dir="2700000" algn="tl">
                <a:srgbClr val="000000">
                  <a:alpha val="43137"/>
                </a:srgbClr>
              </a:outerShdw>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2053</TotalTime>
  <Pages>0</Pages>
  <Words>966</Words>
  <Characters>0</Characters>
  <Application>Microsoft Macintosh PowerPoint</Application>
  <PresentationFormat>Custom</PresentationFormat>
  <Lines>0</Lines>
  <Paragraphs>46</Paragraphs>
  <Slides>11</Slides>
  <Notes>11</Notes>
  <HiddenSlides>0</HiddenSlides>
  <MMClips>11</MMClips>
  <ScaleCrop>false</ScaleCrop>
  <HeadingPairs>
    <vt:vector size="4" baseType="variant">
      <vt:variant>
        <vt:lpstr>Theme</vt:lpstr>
      </vt:variant>
      <vt:variant>
        <vt:i4>11</vt:i4>
      </vt:variant>
      <vt:variant>
        <vt:lpstr>Slide Titles</vt:lpstr>
      </vt:variant>
      <vt:variant>
        <vt:i4>11</vt:i4>
      </vt:variant>
    </vt:vector>
  </HeadingPairs>
  <TitlesOfParts>
    <vt:vector size="22" baseType="lpstr">
      <vt:lpstr>Title &amp; Subtitle</vt:lpstr>
      <vt:lpstr>Title, Bullets &amp; Photo</vt:lpstr>
      <vt:lpstr>Title &amp; Bullets</vt:lpstr>
      <vt:lpstr>Photo - Horizontal</vt:lpstr>
      <vt:lpstr>Title &amp; Bullets - Left</vt:lpstr>
      <vt:lpstr>Title &amp; Bullets - Right</vt:lpstr>
      <vt:lpstr>Title &amp; Bullets - 2 Column</vt:lpstr>
      <vt:lpstr>Bullets</vt:lpstr>
      <vt:lpstr>Title - Top</vt:lpstr>
      <vt:lpstr>Title - Center</vt:lpstr>
      <vt:lpstr>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Provide Internships and Research Opportunities</vt:lpstr>
      <vt:lpstr>PowerPoint Presentation</vt:lpstr>
      <vt:lpstr>Communication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Sharon  Raimondi</cp:lastModifiedBy>
  <cp:revision>182</cp:revision>
  <cp:lastPrinted>2014-11-03T22:58:21Z</cp:lastPrinted>
  <dcterms:modified xsi:type="dcterms:W3CDTF">2015-03-27T18:37:44Z</dcterms:modified>
</cp:coreProperties>
</file>