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1"/>
  </p:sldMasterIdLst>
  <p:notesMasterIdLst>
    <p:notesMasterId r:id="rId3"/>
  </p:notesMasterIdLst>
  <p:handoutMasterIdLst>
    <p:handoutMasterId r:id="rId4"/>
  </p:handoutMasterIdLst>
  <p:sldIdLst>
    <p:sldId id="257" r:id="rId2"/>
  </p:sldIdLst>
  <p:sldSz cx="43891200" cy="32918400"/>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5"/>
    <p:restoredTop sz="94712"/>
  </p:normalViewPr>
  <p:slideViewPr>
    <p:cSldViewPr snapToGrid="0">
      <p:cViewPr>
        <p:scale>
          <a:sx n="10" d="100"/>
          <a:sy n="10" d="100"/>
        </p:scale>
        <p:origin x="3112" y="155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D5218E52-EE81-9448-9D4B-D20DC92DB03E}"/>
              </a:ext>
            </a:extLst>
          </p:cNvPr>
          <p:cNvSpPr>
            <a:spLocks noGrp="1" noChangeArrowheads="1"/>
          </p:cNvSpPr>
          <p:nvPr>
            <p:ph type="hdr" sz="quarter"/>
          </p:nvPr>
        </p:nvSpPr>
        <p:spPr bwMode="auto">
          <a:xfrm>
            <a:off x="0" y="0"/>
            <a:ext cx="3038475" cy="455613"/>
          </a:xfrm>
          <a:prstGeom prst="rect">
            <a:avLst/>
          </a:prstGeom>
          <a:noFill/>
          <a:ln w="9525">
            <a:noFill/>
            <a:miter lim="800000"/>
            <a:headEnd/>
            <a:tailEnd/>
          </a:ln>
          <a:effectLst/>
        </p:spPr>
        <p:txBody>
          <a:bodyPr vert="horz" wrap="square" lIns="92893" tIns="46446" rIns="92893" bIns="46446" numCol="1" anchor="t" anchorCtr="0" compatLnSpc="1">
            <a:prstTxWarp prst="textNoShape">
              <a:avLst/>
            </a:prstTxWarp>
          </a:bodyPr>
          <a:lstStyle>
            <a:lvl1pPr defTabSz="929005"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20483" name="Rectangle 1027">
            <a:extLst>
              <a:ext uri="{FF2B5EF4-FFF2-40B4-BE49-F238E27FC236}">
                <a16:creationId xmlns:a16="http://schemas.microsoft.com/office/drawing/2014/main" id="{EBE93407-92C9-E142-A3BE-7733E7AA2B5D}"/>
              </a:ext>
            </a:extLst>
          </p:cNvPr>
          <p:cNvSpPr>
            <a:spLocks noGrp="1" noChangeArrowheads="1"/>
          </p:cNvSpPr>
          <p:nvPr>
            <p:ph type="dt" sz="quarter" idx="1"/>
          </p:nvPr>
        </p:nvSpPr>
        <p:spPr bwMode="auto">
          <a:xfrm>
            <a:off x="3971925" y="0"/>
            <a:ext cx="3040063" cy="455613"/>
          </a:xfrm>
          <a:prstGeom prst="rect">
            <a:avLst/>
          </a:prstGeom>
          <a:noFill/>
          <a:ln w="9525">
            <a:noFill/>
            <a:miter lim="800000"/>
            <a:headEnd/>
            <a:tailEnd/>
          </a:ln>
          <a:effectLst/>
        </p:spPr>
        <p:txBody>
          <a:bodyPr vert="horz" wrap="square" lIns="92893" tIns="46446" rIns="92893" bIns="46446" numCol="1" anchor="t" anchorCtr="0" compatLnSpc="1">
            <a:prstTxWarp prst="textNoShape">
              <a:avLst/>
            </a:prstTxWarp>
          </a:bodyPr>
          <a:lstStyle>
            <a:lvl1pPr algn="r" defTabSz="929005"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20484" name="Rectangle 1028">
            <a:extLst>
              <a:ext uri="{FF2B5EF4-FFF2-40B4-BE49-F238E27FC236}">
                <a16:creationId xmlns:a16="http://schemas.microsoft.com/office/drawing/2014/main" id="{4C818EBE-EDFC-7A45-AFCC-39DC8371D2C5}"/>
              </a:ext>
            </a:extLst>
          </p:cNvPr>
          <p:cNvSpPr>
            <a:spLocks noGrp="1" noChangeArrowheads="1"/>
          </p:cNvSpPr>
          <p:nvPr>
            <p:ph type="ftr" sz="quarter" idx="2"/>
          </p:nvPr>
        </p:nvSpPr>
        <p:spPr bwMode="auto">
          <a:xfrm>
            <a:off x="0" y="8764588"/>
            <a:ext cx="3038475" cy="457200"/>
          </a:xfrm>
          <a:prstGeom prst="rect">
            <a:avLst/>
          </a:prstGeom>
          <a:noFill/>
          <a:ln w="9525">
            <a:noFill/>
            <a:miter lim="800000"/>
            <a:headEnd/>
            <a:tailEnd/>
          </a:ln>
          <a:effectLst/>
        </p:spPr>
        <p:txBody>
          <a:bodyPr vert="horz" wrap="square" lIns="92893" tIns="46446" rIns="92893" bIns="46446" numCol="1" anchor="b" anchorCtr="0" compatLnSpc="1">
            <a:prstTxWarp prst="textNoShape">
              <a:avLst/>
            </a:prstTxWarp>
          </a:bodyPr>
          <a:lstStyle>
            <a:lvl1pPr defTabSz="929005" eaLnBrk="1" fontAlgn="auto" hangingPunct="1">
              <a:spcBef>
                <a:spcPts val="0"/>
              </a:spcBef>
              <a:spcAft>
                <a:spcPts val="0"/>
              </a:spcAft>
              <a:defRPr sz="1200">
                <a:latin typeface="Times New Roman" pitchFamily="18" charset="0"/>
                <a:ea typeface="+mn-ea"/>
                <a:cs typeface="+mn-cs"/>
              </a:defRPr>
            </a:lvl1pPr>
          </a:lstStyle>
          <a:p>
            <a:pPr>
              <a:defRPr/>
            </a:pPr>
            <a:endParaRPr lang="en-US"/>
          </a:p>
        </p:txBody>
      </p:sp>
      <p:sp>
        <p:nvSpPr>
          <p:cNvPr id="20485" name="Rectangle 1029">
            <a:extLst>
              <a:ext uri="{FF2B5EF4-FFF2-40B4-BE49-F238E27FC236}">
                <a16:creationId xmlns:a16="http://schemas.microsoft.com/office/drawing/2014/main" id="{CD51D45E-C244-C441-8E39-5F517A8B3CB6}"/>
              </a:ext>
            </a:extLst>
          </p:cNvPr>
          <p:cNvSpPr>
            <a:spLocks noGrp="1" noChangeArrowheads="1"/>
          </p:cNvSpPr>
          <p:nvPr>
            <p:ph type="sldNum" sz="quarter" idx="3"/>
          </p:nvPr>
        </p:nvSpPr>
        <p:spPr bwMode="auto">
          <a:xfrm>
            <a:off x="3971925" y="8764588"/>
            <a:ext cx="3040063" cy="457200"/>
          </a:xfrm>
          <a:prstGeom prst="rect">
            <a:avLst/>
          </a:prstGeom>
          <a:noFill/>
          <a:ln w="9525">
            <a:noFill/>
            <a:miter lim="800000"/>
            <a:headEnd/>
            <a:tailEnd/>
          </a:ln>
          <a:effectLst/>
        </p:spPr>
        <p:txBody>
          <a:bodyPr vert="horz" wrap="square" lIns="92893" tIns="46446" rIns="92893" bIns="46446" numCol="1" anchor="b" anchorCtr="0" compatLnSpc="1">
            <a:prstTxWarp prst="textNoShape">
              <a:avLst/>
            </a:prstTxWarp>
          </a:bodyPr>
          <a:lstStyle>
            <a:lvl1pPr algn="r" defTabSz="928688" eaLnBrk="1" fontAlgn="auto" hangingPunct="1">
              <a:spcBef>
                <a:spcPts val="0"/>
              </a:spcBef>
              <a:spcAft>
                <a:spcPts val="0"/>
              </a:spcAft>
              <a:defRPr sz="1200">
                <a:latin typeface="Times New Roman" panose="02020603050405020304" pitchFamily="18" charset="0"/>
              </a:defRPr>
            </a:lvl1pPr>
          </a:lstStyle>
          <a:p>
            <a:pPr>
              <a:defRPr/>
            </a:pPr>
            <a:fld id="{17910B49-EE90-C24B-AF33-6391369996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C05C92-30AB-0244-8ED5-02552459E3E1}"/>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0917799-A6A2-C744-B17F-EC6EC6AE85A0}"/>
              </a:ext>
            </a:extLst>
          </p:cNvPr>
          <p:cNvSpPr>
            <a:spLocks noGrp="1"/>
          </p:cNvSpPr>
          <p:nvPr>
            <p:ph type="dt" idx="1"/>
          </p:nvPr>
        </p:nvSpPr>
        <p:spPr>
          <a:xfrm>
            <a:off x="3970338" y="0"/>
            <a:ext cx="3038475" cy="46355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100779F-14B5-6547-A06D-D937E246BAD2}" type="datetimeFigureOut">
              <a:rPr lang="en-US"/>
              <a:pPr>
                <a:defRPr/>
              </a:pPr>
              <a:t>3/4/20</a:t>
            </a:fld>
            <a:endParaRPr lang="en-US"/>
          </a:p>
        </p:txBody>
      </p:sp>
      <p:sp>
        <p:nvSpPr>
          <p:cNvPr id="4" name="Slide Image Placeholder 3">
            <a:extLst>
              <a:ext uri="{FF2B5EF4-FFF2-40B4-BE49-F238E27FC236}">
                <a16:creationId xmlns:a16="http://schemas.microsoft.com/office/drawing/2014/main" id="{BE380590-053C-DB4D-A6D9-696D6427E2B7}"/>
              </a:ext>
            </a:extLst>
          </p:cNvPr>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7B62EBB-F90E-AA47-A11D-0CEFAF93AD1D}"/>
              </a:ext>
            </a:extLst>
          </p:cNvPr>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295E24-364D-8345-96D8-A72DB6632964}"/>
              </a:ext>
            </a:extLst>
          </p:cNvPr>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032FCC6-3AE6-6848-8A38-B472E46CECEA}"/>
              </a:ext>
            </a:extLst>
          </p:cNvPr>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6345828-894D-664F-8326-D92C8F50E5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800100" rtl="0" eaLnBrk="0" fontAlgn="base" hangingPunct="0">
      <a:spcBef>
        <a:spcPct val="30000"/>
      </a:spcBef>
      <a:spcAft>
        <a:spcPct val="0"/>
      </a:spcAft>
      <a:defRPr sz="1000" kern="1200">
        <a:solidFill>
          <a:schemeClr val="tx1"/>
        </a:solidFill>
        <a:latin typeface="+mn-lt"/>
        <a:ea typeface="+mn-ea"/>
        <a:cs typeface="+mn-cs"/>
      </a:defRPr>
    </a:lvl1pPr>
    <a:lvl2pPr marL="400050" algn="l" defTabSz="800100" rtl="0" eaLnBrk="0" fontAlgn="base" hangingPunct="0">
      <a:spcBef>
        <a:spcPct val="30000"/>
      </a:spcBef>
      <a:spcAft>
        <a:spcPct val="0"/>
      </a:spcAft>
      <a:defRPr sz="1000" kern="1200">
        <a:solidFill>
          <a:schemeClr val="tx1"/>
        </a:solidFill>
        <a:latin typeface="+mn-lt"/>
        <a:ea typeface="+mn-ea"/>
        <a:cs typeface="+mn-cs"/>
      </a:defRPr>
    </a:lvl2pPr>
    <a:lvl3pPr marL="800100" algn="l" defTabSz="800100" rtl="0" eaLnBrk="0" fontAlgn="base" hangingPunct="0">
      <a:spcBef>
        <a:spcPct val="30000"/>
      </a:spcBef>
      <a:spcAft>
        <a:spcPct val="0"/>
      </a:spcAft>
      <a:defRPr sz="1000" kern="1200">
        <a:solidFill>
          <a:schemeClr val="tx1"/>
        </a:solidFill>
        <a:latin typeface="+mn-lt"/>
        <a:ea typeface="+mn-ea"/>
        <a:cs typeface="+mn-cs"/>
      </a:defRPr>
    </a:lvl3pPr>
    <a:lvl4pPr marL="1200150" algn="l" defTabSz="800100" rtl="0" eaLnBrk="0" fontAlgn="base" hangingPunct="0">
      <a:spcBef>
        <a:spcPct val="30000"/>
      </a:spcBef>
      <a:spcAft>
        <a:spcPct val="0"/>
      </a:spcAft>
      <a:defRPr sz="1000" kern="1200">
        <a:solidFill>
          <a:schemeClr val="tx1"/>
        </a:solidFill>
        <a:latin typeface="+mn-lt"/>
        <a:ea typeface="+mn-ea"/>
        <a:cs typeface="+mn-cs"/>
      </a:defRPr>
    </a:lvl4pPr>
    <a:lvl5pPr marL="1600200" algn="l" defTabSz="800100" rtl="0" eaLnBrk="0" fontAlgn="base" hangingPunct="0">
      <a:spcBef>
        <a:spcPct val="30000"/>
      </a:spcBef>
      <a:spcAft>
        <a:spcPct val="0"/>
      </a:spcAft>
      <a:defRPr sz="1000" kern="1200">
        <a:solidFill>
          <a:schemeClr val="tx1"/>
        </a:solidFill>
        <a:latin typeface="+mn-lt"/>
        <a:ea typeface="+mn-ea"/>
        <a:cs typeface="+mn-cs"/>
      </a:defRPr>
    </a:lvl5pPr>
    <a:lvl6pPr marL="2000250" algn="l" defTabSz="800100" rtl="0" eaLnBrk="1" latinLnBrk="0" hangingPunct="1">
      <a:defRPr sz="1050" kern="1200">
        <a:solidFill>
          <a:schemeClr val="tx1"/>
        </a:solidFill>
        <a:latin typeface="+mn-lt"/>
        <a:ea typeface="+mn-ea"/>
        <a:cs typeface="+mn-cs"/>
      </a:defRPr>
    </a:lvl6pPr>
    <a:lvl7pPr marL="2400300" algn="l" defTabSz="800100" rtl="0" eaLnBrk="1" latinLnBrk="0" hangingPunct="1">
      <a:defRPr sz="1050" kern="1200">
        <a:solidFill>
          <a:schemeClr val="tx1"/>
        </a:solidFill>
        <a:latin typeface="+mn-lt"/>
        <a:ea typeface="+mn-ea"/>
        <a:cs typeface="+mn-cs"/>
      </a:defRPr>
    </a:lvl7pPr>
    <a:lvl8pPr marL="2800350" algn="l" defTabSz="800100" rtl="0" eaLnBrk="1" latinLnBrk="0" hangingPunct="1">
      <a:defRPr sz="1050" kern="1200">
        <a:solidFill>
          <a:schemeClr val="tx1"/>
        </a:solidFill>
        <a:latin typeface="+mn-lt"/>
        <a:ea typeface="+mn-ea"/>
        <a:cs typeface="+mn-cs"/>
      </a:defRPr>
    </a:lvl8pPr>
    <a:lvl9pPr marL="3200400" algn="l" defTabSz="800100" rtl="0" eaLnBrk="1" latinLnBrk="0" hangingPunct="1">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lipart-library.com/clipart/1056689.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782F62C-1996-9742-B571-88C01FABBC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1FC6D6-CD07-EB43-8DC6-54CFDD94A72C}"/>
              </a:ext>
            </a:extLst>
          </p:cNvPr>
          <p:cNvSpPr>
            <a:spLocks noGrp="1"/>
          </p:cNvSpPr>
          <p:nvPr>
            <p:ph type="body" idx="1"/>
          </p:nvPr>
        </p:nvSpPr>
        <p:spPr/>
        <p:txBody>
          <a:bodyPr/>
          <a:lstStyle/>
          <a:p>
            <a:pPr eaLnBrk="1" fontAlgn="auto" hangingPunct="1">
              <a:spcBef>
                <a:spcPts val="0"/>
              </a:spcBef>
              <a:spcAft>
                <a:spcPts val="0"/>
              </a:spcAft>
              <a:defRPr/>
            </a:pPr>
            <a:r>
              <a:rPr lang="en-US" sz="1050" dirty="0"/>
              <a:t>Tree website for citation </a:t>
            </a:r>
            <a:r>
              <a:rPr lang="en-US" sz="1050" dirty="0">
                <a:hlinkClick r:id="rId3"/>
              </a:rPr>
              <a:t>http://clipart-library.com/clipart/1056689.htm</a:t>
            </a:r>
            <a:endParaRPr lang="en-US" sz="1050" dirty="0"/>
          </a:p>
          <a:p>
            <a:pPr eaLnBrk="1" fontAlgn="auto" hangingPunct="1">
              <a:spcBef>
                <a:spcPts val="0"/>
              </a:spcBef>
              <a:spcAft>
                <a:spcPts val="0"/>
              </a:spcAft>
              <a:defRPr/>
            </a:pPr>
            <a:r>
              <a:rPr lang="en-US" sz="1050" dirty="0"/>
              <a:t>Lists of measures constructs (table inclusion?)</a:t>
            </a:r>
          </a:p>
        </p:txBody>
      </p:sp>
      <p:sp>
        <p:nvSpPr>
          <p:cNvPr id="8196" name="Slide Number Placeholder 3">
            <a:extLst>
              <a:ext uri="{FF2B5EF4-FFF2-40B4-BE49-F238E27FC236}">
                <a16:creationId xmlns:a16="http://schemas.microsoft.com/office/drawing/2014/main" id="{165C5900-9F1B-1C4B-B1CD-9D79F0FE1D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pPr fontAlgn="base">
              <a:spcBef>
                <a:spcPct val="0"/>
              </a:spcBef>
              <a:spcAft>
                <a:spcPct val="0"/>
              </a:spcAft>
            </a:pPr>
            <a:fld id="{B40D1F87-5D99-A840-B567-FD417B97284C}"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FD3F625-48FE-5042-998E-47945429441C}"/>
              </a:ext>
            </a:extLst>
          </p:cNvPr>
          <p:cNvGrpSpPr>
            <a:grpSpLocks/>
          </p:cNvGrpSpPr>
          <p:nvPr/>
        </p:nvGrpSpPr>
        <p:grpSpPr bwMode="auto">
          <a:xfrm>
            <a:off x="-41275" y="-41275"/>
            <a:ext cx="44022963" cy="33000950"/>
            <a:chOff x="-8466" y="-8468"/>
            <a:chExt cx="9171316" cy="6874935"/>
          </a:xfrm>
        </p:grpSpPr>
        <p:cxnSp>
          <p:nvCxnSpPr>
            <p:cNvPr id="5" name="Straight Connector 4">
              <a:extLst>
                <a:ext uri="{FF2B5EF4-FFF2-40B4-BE49-F238E27FC236}">
                  <a16:creationId xmlns:a16="http://schemas.microsoft.com/office/drawing/2014/main" id="{673AC155-F3DF-9C48-8C01-7DA9EFBB055E}"/>
                </a:ext>
              </a:extLst>
            </p:cNvPr>
            <p:cNvCxnSpPr/>
            <p:nvPr/>
          </p:nvCxnSpPr>
          <p:spPr>
            <a:xfrm flipV="1">
              <a:off x="5130990" y="4175757"/>
              <a:ext cx="4022269" cy="2682111"/>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AEDB086-0BA7-5C4A-9E45-741D4FB6D80C}"/>
                </a:ext>
              </a:extLst>
            </p:cNvPr>
            <p:cNvCxnSpPr/>
            <p:nvPr/>
          </p:nvCxnSpPr>
          <p:spPr>
            <a:xfrm>
              <a:off x="7042576" y="131"/>
              <a:ext cx="1219381" cy="685773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a:extLst>
                <a:ext uri="{FF2B5EF4-FFF2-40B4-BE49-F238E27FC236}">
                  <a16:creationId xmlns:a16="http://schemas.microsoft.com/office/drawing/2014/main" id="{0E2B8AEB-58DB-F544-836F-8408FCEF087A}"/>
                </a:ext>
              </a:extLst>
            </p:cNvPr>
            <p:cNvSpPr/>
            <p:nvPr/>
          </p:nvSpPr>
          <p:spPr>
            <a:xfrm>
              <a:off x="6891766" y="131"/>
              <a:ext cx="2269430" cy="686633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a:extLst>
                <a:ext uri="{FF2B5EF4-FFF2-40B4-BE49-F238E27FC236}">
                  <a16:creationId xmlns:a16="http://schemas.microsoft.com/office/drawing/2014/main" id="{5BBE8E35-E45F-9B4E-9CB9-1EE0EEF15A06}"/>
                </a:ext>
              </a:extLst>
            </p:cNvPr>
            <p:cNvSpPr/>
            <p:nvPr/>
          </p:nvSpPr>
          <p:spPr>
            <a:xfrm>
              <a:off x="7205293" y="-8468"/>
              <a:ext cx="1947966" cy="686633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a:extLst>
                <a:ext uri="{FF2B5EF4-FFF2-40B4-BE49-F238E27FC236}">
                  <a16:creationId xmlns:a16="http://schemas.microsoft.com/office/drawing/2014/main" id="{E2B51026-2E1A-4045-AC66-74A4767BFEC6}"/>
                </a:ext>
              </a:extLst>
            </p:cNvPr>
            <p:cNvSpPr/>
            <p:nvPr/>
          </p:nvSpPr>
          <p:spPr>
            <a:xfrm>
              <a:off x="6637770" y="3920114"/>
              <a:ext cx="2513836" cy="293775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a:extLst>
                <a:ext uri="{FF2B5EF4-FFF2-40B4-BE49-F238E27FC236}">
                  <a16:creationId xmlns:a16="http://schemas.microsoft.com/office/drawing/2014/main" id="{70B1F5AD-1D11-264A-8118-54477381F884}"/>
                </a:ext>
              </a:extLst>
            </p:cNvPr>
            <p:cNvSpPr/>
            <p:nvPr/>
          </p:nvSpPr>
          <p:spPr>
            <a:xfrm>
              <a:off x="7010496" y="-8468"/>
              <a:ext cx="2142763" cy="686633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a:extLst>
                <a:ext uri="{FF2B5EF4-FFF2-40B4-BE49-F238E27FC236}">
                  <a16:creationId xmlns:a16="http://schemas.microsoft.com/office/drawing/2014/main" id="{1E096EEA-E5D0-6447-A700-C7BBEEE137C6}"/>
                </a:ext>
              </a:extLst>
            </p:cNvPr>
            <p:cNvSpPr/>
            <p:nvPr/>
          </p:nvSpPr>
          <p:spPr>
            <a:xfrm>
              <a:off x="8295691" y="-8468"/>
              <a:ext cx="857568" cy="686633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3168B468-5090-C44F-BFC3-F15274174749}"/>
                </a:ext>
              </a:extLst>
            </p:cNvPr>
            <p:cNvSpPr/>
            <p:nvPr/>
          </p:nvSpPr>
          <p:spPr>
            <a:xfrm>
              <a:off x="8094280" y="-8468"/>
              <a:ext cx="1066586" cy="686633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D3D16B24-71B5-744F-9D45-FC2A986884A0}"/>
                </a:ext>
              </a:extLst>
            </p:cNvPr>
            <p:cNvSpPr/>
            <p:nvPr/>
          </p:nvSpPr>
          <p:spPr>
            <a:xfrm>
              <a:off x="8068814" y="4893743"/>
              <a:ext cx="1094036" cy="1964125"/>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a:extLst>
                <a:ext uri="{FF2B5EF4-FFF2-40B4-BE49-F238E27FC236}">
                  <a16:creationId xmlns:a16="http://schemas.microsoft.com/office/drawing/2014/main" id="{A6573902-8E95-2A43-9FD3-E0C1003D7FD2}"/>
                </a:ext>
              </a:extLst>
            </p:cNvPr>
            <p:cNvSpPr/>
            <p:nvPr/>
          </p:nvSpPr>
          <p:spPr>
            <a:xfrm>
              <a:off x="-8466" y="-8468"/>
              <a:ext cx="863521" cy="5697915"/>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426859" y="11541763"/>
            <a:ext cx="27968251" cy="7902250"/>
          </a:xfrm>
        </p:spPr>
        <p:txBody>
          <a:bodyPr anchor="b">
            <a:noAutofit/>
          </a:bodyPr>
          <a:lstStyle>
            <a:lvl1pPr algn="r">
              <a:defRPr sz="259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426859" y="19444006"/>
            <a:ext cx="27968251" cy="5265115"/>
          </a:xfrm>
        </p:spPr>
        <p:txBody>
          <a:bodyPr/>
          <a:lstStyle>
            <a:lvl1pPr marL="0" indent="0" algn="r">
              <a:buNone/>
              <a:defRPr>
                <a:solidFill>
                  <a:schemeClr val="tx1">
                    <a:lumMod val="50000"/>
                    <a:lumOff val="50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4390E6ED-B521-4046-B2A7-75C29AF5F95F}"/>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A79AB88F-BF2C-3241-9882-CD8278684B49}"/>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71D43388-D13E-B34A-A69B-07B25C34AFEE}"/>
              </a:ext>
            </a:extLst>
          </p:cNvPr>
          <p:cNvSpPr>
            <a:spLocks noGrp="1"/>
          </p:cNvSpPr>
          <p:nvPr>
            <p:ph type="sldNum" sz="quarter" idx="12"/>
          </p:nvPr>
        </p:nvSpPr>
        <p:spPr/>
        <p:txBody>
          <a:bodyPr/>
          <a:lstStyle>
            <a:lvl1pPr>
              <a:defRPr/>
            </a:lvl1pPr>
          </a:lstStyle>
          <a:p>
            <a:pPr>
              <a:defRPr/>
            </a:pPr>
            <a:fld id="{470D408F-C95D-6E47-9115-AFAACC59874E}" type="slidenum">
              <a:rPr lang="en-US" altLang="en-US"/>
              <a:pPr>
                <a:defRPr/>
              </a:pPr>
              <a:t>‹#›</a:t>
            </a:fld>
            <a:endParaRPr lang="en-US" altLang="en-US"/>
          </a:p>
        </p:txBody>
      </p:sp>
    </p:spTree>
    <p:extLst>
      <p:ext uri="{BB962C8B-B14F-4D97-AF65-F5344CB8AC3E}">
        <p14:creationId xmlns:p14="http://schemas.microsoft.com/office/powerpoint/2010/main" val="405911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16337280"/>
          </a:xfrm>
        </p:spPr>
        <p:txBody>
          <a:bodyPr anchor="ctr"/>
          <a:lstStyle>
            <a:lvl1pPr algn="l">
              <a:defRPr sz="21120" b="0" cap="none"/>
            </a:lvl1pPr>
          </a:lstStyle>
          <a:p>
            <a:r>
              <a:rPr lang="en-US"/>
              <a:t>Click to edit Master title style</a:t>
            </a:r>
            <a:endParaRPr lang="en-US" dirty="0"/>
          </a:p>
        </p:txBody>
      </p:sp>
      <p:sp>
        <p:nvSpPr>
          <p:cNvPr id="3" name="Text Placeholder 2"/>
          <p:cNvSpPr>
            <a:spLocks noGrp="1"/>
          </p:cNvSpPr>
          <p:nvPr>
            <p:ph type="body" idx="1"/>
          </p:nvPr>
        </p:nvSpPr>
        <p:spPr>
          <a:xfrm>
            <a:off x="2926080" y="21457920"/>
            <a:ext cx="30469027" cy="7540618"/>
          </a:xfrm>
        </p:spPr>
        <p:txBody>
          <a:bodyPr anchor="ct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4364D-B890-714E-B642-4D7E3C8DE46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409D9CA-0084-6741-A754-0CCA3B8AF3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DA82BE-AA0D-214A-AD65-5315C5E205CF}"/>
              </a:ext>
            </a:extLst>
          </p:cNvPr>
          <p:cNvSpPr>
            <a:spLocks noGrp="1"/>
          </p:cNvSpPr>
          <p:nvPr>
            <p:ph type="sldNum" sz="quarter" idx="12"/>
          </p:nvPr>
        </p:nvSpPr>
        <p:spPr/>
        <p:txBody>
          <a:bodyPr/>
          <a:lstStyle>
            <a:lvl1pPr>
              <a:defRPr/>
            </a:lvl1pPr>
          </a:lstStyle>
          <a:p>
            <a:pPr>
              <a:defRPr/>
            </a:pPr>
            <a:fld id="{B4B42243-3E1B-9346-8EA9-7D59DCFB211F}" type="slidenum">
              <a:rPr lang="en-US" altLang="en-US"/>
              <a:pPr>
                <a:defRPr/>
              </a:pPr>
              <a:t>‹#›</a:t>
            </a:fld>
            <a:endParaRPr lang="en-US" altLang="en-US"/>
          </a:p>
        </p:txBody>
      </p:sp>
    </p:spTree>
    <p:extLst>
      <p:ext uri="{BB962C8B-B14F-4D97-AF65-F5344CB8AC3E}">
        <p14:creationId xmlns:p14="http://schemas.microsoft.com/office/powerpoint/2010/main" val="80915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9324AA-484A-4041-8EBA-9DE5A19D4A2D}"/>
              </a:ext>
            </a:extLst>
          </p:cNvPr>
          <p:cNvSpPr txBox="1">
            <a:spLocks noChangeArrowheads="1"/>
          </p:cNvSpPr>
          <p:nvPr/>
        </p:nvSpPr>
        <p:spPr bwMode="auto">
          <a:xfrm>
            <a:off x="2317750" y="3794125"/>
            <a:ext cx="2193925" cy="2806700"/>
          </a:xfrm>
          <a:prstGeom prst="rect">
            <a:avLst/>
          </a:prstGeom>
          <a:noFill/>
          <a:ln>
            <a:noFill/>
          </a:ln>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384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6B673971-F9AD-7C44-A2D6-3D573C752754}"/>
              </a:ext>
            </a:extLst>
          </p:cNvPr>
          <p:cNvSpPr txBox="1">
            <a:spLocks noChangeArrowheads="1"/>
          </p:cNvSpPr>
          <p:nvPr/>
        </p:nvSpPr>
        <p:spPr bwMode="auto">
          <a:xfrm>
            <a:off x="32388175" y="13855700"/>
            <a:ext cx="2195513" cy="2806700"/>
          </a:xfrm>
          <a:prstGeom prst="rect">
            <a:avLst/>
          </a:prstGeom>
          <a:noFill/>
          <a:ln>
            <a:noFill/>
          </a:ln>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38400">
                <a:solidFill>
                  <a:srgbClr val="9FE0F5"/>
                </a:solidFill>
                <a:latin typeface="Arial" panose="020B0604020202020204" pitchFamily="34" charset="0"/>
              </a:rPr>
              <a:t>”</a:t>
            </a:r>
          </a:p>
        </p:txBody>
      </p:sp>
      <p:sp>
        <p:nvSpPr>
          <p:cNvPr id="2" name="Title 1"/>
          <p:cNvSpPr>
            <a:spLocks noGrp="1"/>
          </p:cNvSpPr>
          <p:nvPr>
            <p:ph type="title"/>
          </p:nvPr>
        </p:nvSpPr>
        <p:spPr>
          <a:xfrm>
            <a:off x="3719448" y="2926080"/>
            <a:ext cx="29146474" cy="14508480"/>
          </a:xfrm>
        </p:spPr>
        <p:txBody>
          <a:bodyPr anchor="ct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285155" y="17434560"/>
            <a:ext cx="26015059"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457920"/>
            <a:ext cx="30469032" cy="7540618"/>
          </a:xfrm>
        </p:spPr>
        <p:txBody>
          <a:bodyPr anchor="ct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A17AD74-CC25-8948-BE33-BB9E7D5D7528}"/>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7A75AD2-084A-664F-ADCA-B5B69D4FD7C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E76A0F-27A3-FD4B-A99A-A0BE0F44BDCE}"/>
              </a:ext>
            </a:extLst>
          </p:cNvPr>
          <p:cNvSpPr>
            <a:spLocks noGrp="1"/>
          </p:cNvSpPr>
          <p:nvPr>
            <p:ph type="sldNum" sz="quarter" idx="16"/>
          </p:nvPr>
        </p:nvSpPr>
        <p:spPr/>
        <p:txBody>
          <a:bodyPr/>
          <a:lstStyle>
            <a:lvl1pPr>
              <a:defRPr/>
            </a:lvl1pPr>
          </a:lstStyle>
          <a:p>
            <a:pPr>
              <a:defRPr/>
            </a:pPr>
            <a:fld id="{750D1DD5-AFB4-8A4C-AC4C-762BAC446454}" type="slidenum">
              <a:rPr lang="en-US" altLang="en-US"/>
              <a:pPr>
                <a:defRPr/>
              </a:pPr>
              <a:t>‹#›</a:t>
            </a:fld>
            <a:endParaRPr lang="en-US" altLang="en-US"/>
          </a:p>
        </p:txBody>
      </p:sp>
    </p:spTree>
    <p:extLst>
      <p:ext uri="{BB962C8B-B14F-4D97-AF65-F5344CB8AC3E}">
        <p14:creationId xmlns:p14="http://schemas.microsoft.com/office/powerpoint/2010/main" val="30533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26073" y="9273542"/>
            <a:ext cx="30469032" cy="12458208"/>
          </a:xfrm>
        </p:spPr>
        <p:txBody>
          <a:bodyPr anchor="b"/>
          <a:lstStyle>
            <a:lvl1pPr algn="l">
              <a:defRPr sz="21120" b="0" cap="none"/>
            </a:lvl1pPr>
          </a:lstStyle>
          <a:p>
            <a:r>
              <a:rPr lang="en-US"/>
              <a:t>Click to edit Master title style</a:t>
            </a:r>
            <a:endParaRPr lang="en-US" dirty="0"/>
          </a:p>
        </p:txBody>
      </p:sp>
      <p:sp>
        <p:nvSpPr>
          <p:cNvPr id="3" name="Text Placeholder 2"/>
          <p:cNvSpPr>
            <a:spLocks noGrp="1"/>
          </p:cNvSpPr>
          <p:nvPr>
            <p:ph type="body" idx="1"/>
          </p:nvPr>
        </p:nvSpPr>
        <p:spPr>
          <a:xfrm>
            <a:off x="2926073" y="21731751"/>
            <a:ext cx="30469032" cy="7266787"/>
          </a:xfrm>
        </p:spPr>
        <p:txBody>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F7278-8686-5546-8741-470473359FF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ABE7976-ED05-C34C-A223-CF504C64E2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4F73EC-6B18-224E-8399-0257547EFE36}"/>
              </a:ext>
            </a:extLst>
          </p:cNvPr>
          <p:cNvSpPr>
            <a:spLocks noGrp="1"/>
          </p:cNvSpPr>
          <p:nvPr>
            <p:ph type="sldNum" sz="quarter" idx="12"/>
          </p:nvPr>
        </p:nvSpPr>
        <p:spPr/>
        <p:txBody>
          <a:bodyPr/>
          <a:lstStyle>
            <a:lvl1pPr>
              <a:defRPr/>
            </a:lvl1pPr>
          </a:lstStyle>
          <a:p>
            <a:pPr>
              <a:defRPr/>
            </a:pPr>
            <a:fld id="{33B73815-38A6-C94E-AAF7-EACF4951389D}" type="slidenum">
              <a:rPr lang="en-US" altLang="en-US"/>
              <a:pPr>
                <a:defRPr/>
              </a:pPr>
              <a:t>‹#›</a:t>
            </a:fld>
            <a:endParaRPr lang="en-US" altLang="en-US"/>
          </a:p>
        </p:txBody>
      </p:sp>
    </p:spTree>
    <p:extLst>
      <p:ext uri="{BB962C8B-B14F-4D97-AF65-F5344CB8AC3E}">
        <p14:creationId xmlns:p14="http://schemas.microsoft.com/office/powerpoint/2010/main" val="349424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7AEB5D-C8D9-BD4B-BEE3-A8CF4A7D8C47}"/>
              </a:ext>
            </a:extLst>
          </p:cNvPr>
          <p:cNvSpPr txBox="1">
            <a:spLocks noChangeArrowheads="1"/>
          </p:cNvSpPr>
          <p:nvPr/>
        </p:nvSpPr>
        <p:spPr bwMode="auto">
          <a:xfrm>
            <a:off x="2317750" y="3794125"/>
            <a:ext cx="2193925" cy="2806700"/>
          </a:xfrm>
          <a:prstGeom prst="rect">
            <a:avLst/>
          </a:prstGeom>
          <a:noFill/>
          <a:ln>
            <a:noFill/>
          </a:ln>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384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3ABA2C81-5A26-4D43-95B1-05FF221DCA2F}"/>
              </a:ext>
            </a:extLst>
          </p:cNvPr>
          <p:cNvSpPr txBox="1">
            <a:spLocks noChangeArrowheads="1"/>
          </p:cNvSpPr>
          <p:nvPr/>
        </p:nvSpPr>
        <p:spPr bwMode="auto">
          <a:xfrm>
            <a:off x="32388175" y="13855700"/>
            <a:ext cx="2195513" cy="2806700"/>
          </a:xfrm>
          <a:prstGeom prst="rect">
            <a:avLst/>
          </a:prstGeom>
          <a:noFill/>
          <a:ln>
            <a:noFill/>
          </a:ln>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38400">
                <a:solidFill>
                  <a:srgbClr val="9FE0F5"/>
                </a:solidFill>
                <a:latin typeface="Arial" panose="020B0604020202020204" pitchFamily="34" charset="0"/>
              </a:rPr>
              <a:t>”</a:t>
            </a:r>
          </a:p>
        </p:txBody>
      </p:sp>
      <p:sp>
        <p:nvSpPr>
          <p:cNvPr id="2" name="Title 1"/>
          <p:cNvSpPr>
            <a:spLocks noGrp="1"/>
          </p:cNvSpPr>
          <p:nvPr>
            <p:ph type="title"/>
          </p:nvPr>
        </p:nvSpPr>
        <p:spPr>
          <a:xfrm>
            <a:off x="3719448" y="2926080"/>
            <a:ext cx="29146474" cy="14508480"/>
          </a:xfrm>
        </p:spPr>
        <p:txBody>
          <a:bodyPr anchor="ct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tx1">
                    <a:lumMod val="75000"/>
                    <a:lumOff val="25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731751"/>
            <a:ext cx="30469032" cy="7266787"/>
          </a:xfrm>
        </p:spPr>
        <p:txBody>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0CF4D13-36FC-D648-8C47-AE8BA73AF335}"/>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0BE2766-74E2-E445-80FC-657CB9606279}"/>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6BAF2D7-C703-D048-97C4-648745B7D6C1}"/>
              </a:ext>
            </a:extLst>
          </p:cNvPr>
          <p:cNvSpPr>
            <a:spLocks noGrp="1"/>
          </p:cNvSpPr>
          <p:nvPr>
            <p:ph type="sldNum" sz="quarter" idx="16"/>
          </p:nvPr>
        </p:nvSpPr>
        <p:spPr/>
        <p:txBody>
          <a:bodyPr/>
          <a:lstStyle>
            <a:lvl1pPr>
              <a:defRPr/>
            </a:lvl1pPr>
          </a:lstStyle>
          <a:p>
            <a:pPr>
              <a:defRPr/>
            </a:pPr>
            <a:fld id="{8608874D-E1DF-074E-BC7E-A5D1A4005015}" type="slidenum">
              <a:rPr lang="en-US" altLang="en-US"/>
              <a:pPr>
                <a:defRPr/>
              </a:pPr>
              <a:t>‹#›</a:t>
            </a:fld>
            <a:endParaRPr lang="en-US" altLang="en-US"/>
          </a:p>
        </p:txBody>
      </p:sp>
    </p:spTree>
    <p:extLst>
      <p:ext uri="{BB962C8B-B14F-4D97-AF65-F5344CB8AC3E}">
        <p14:creationId xmlns:p14="http://schemas.microsoft.com/office/powerpoint/2010/main" val="737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956073" y="2926080"/>
            <a:ext cx="30439032" cy="14508480"/>
          </a:xfrm>
        </p:spPr>
        <p:txBody>
          <a:bodyPr anchor="ctr"/>
          <a:lstStyle>
            <a:lvl1pPr algn="l">
              <a:defRPr sz="2112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n-US"/>
              <a:t>Click to edit Master text styles</a:t>
            </a:r>
          </a:p>
        </p:txBody>
      </p:sp>
      <p:sp>
        <p:nvSpPr>
          <p:cNvPr id="3" name="Text Placeholder 2"/>
          <p:cNvSpPr>
            <a:spLocks noGrp="1"/>
          </p:cNvSpPr>
          <p:nvPr>
            <p:ph type="body" idx="1"/>
          </p:nvPr>
        </p:nvSpPr>
        <p:spPr>
          <a:xfrm>
            <a:off x="2926073" y="21731751"/>
            <a:ext cx="30469032" cy="7266787"/>
          </a:xfrm>
        </p:spPr>
        <p:txBody>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1F02C2B-918B-CC48-83FB-305B4827C4DD}"/>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872C508-9088-564F-9A00-8EB9019FA10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B1FBD4-C25D-E14F-89C4-9662CDF60D45}"/>
              </a:ext>
            </a:extLst>
          </p:cNvPr>
          <p:cNvSpPr>
            <a:spLocks noGrp="1"/>
          </p:cNvSpPr>
          <p:nvPr>
            <p:ph type="sldNum" sz="quarter" idx="16"/>
          </p:nvPr>
        </p:nvSpPr>
        <p:spPr/>
        <p:txBody>
          <a:bodyPr/>
          <a:lstStyle>
            <a:lvl1pPr>
              <a:defRPr/>
            </a:lvl1pPr>
          </a:lstStyle>
          <a:p>
            <a:pPr>
              <a:defRPr/>
            </a:pPr>
            <a:fld id="{BA27ACFE-78B8-7E41-87C4-7FCC25A90B36}" type="slidenum">
              <a:rPr lang="en-US" altLang="en-US"/>
              <a:pPr>
                <a:defRPr/>
              </a:pPr>
              <a:t>‹#›</a:t>
            </a:fld>
            <a:endParaRPr lang="en-US" altLang="en-US"/>
          </a:p>
        </p:txBody>
      </p:sp>
    </p:spTree>
    <p:extLst>
      <p:ext uri="{BB962C8B-B14F-4D97-AF65-F5344CB8AC3E}">
        <p14:creationId xmlns:p14="http://schemas.microsoft.com/office/powerpoint/2010/main" val="60109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6BD5B5-8E7C-A54A-B23E-C8BBEF7AF3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B7F3AE-3F0E-CF48-A1FD-99FF71572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AF4A1B-1845-2943-BB40-C2DB0CE1E8B2}"/>
              </a:ext>
            </a:extLst>
          </p:cNvPr>
          <p:cNvSpPr>
            <a:spLocks noGrp="1"/>
          </p:cNvSpPr>
          <p:nvPr>
            <p:ph type="sldNum" sz="quarter" idx="12"/>
          </p:nvPr>
        </p:nvSpPr>
        <p:spPr/>
        <p:txBody>
          <a:bodyPr/>
          <a:lstStyle>
            <a:lvl1pPr>
              <a:defRPr/>
            </a:lvl1pPr>
          </a:lstStyle>
          <a:p>
            <a:pPr>
              <a:defRPr/>
            </a:pPr>
            <a:fld id="{00C0FE62-48F6-9642-B9A8-3FDD18B5A116}" type="slidenum">
              <a:rPr lang="en-US" altLang="en-US"/>
              <a:pPr>
                <a:defRPr/>
              </a:pPr>
              <a:t>‹#›</a:t>
            </a:fld>
            <a:endParaRPr lang="en-US" altLang="en-US"/>
          </a:p>
        </p:txBody>
      </p:sp>
    </p:spTree>
    <p:extLst>
      <p:ext uri="{BB962C8B-B14F-4D97-AF65-F5344CB8AC3E}">
        <p14:creationId xmlns:p14="http://schemas.microsoft.com/office/powerpoint/2010/main" val="2994811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91097" y="2926082"/>
            <a:ext cx="4698298" cy="2520696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926075" y="2926082"/>
            <a:ext cx="24936125" cy="252069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3A71CA-CF69-484F-BF56-A5D3523AAC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353D6E-977D-5641-8388-78B9284343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C26EB0-1FA3-F646-BD6C-BE171A49EA52}"/>
              </a:ext>
            </a:extLst>
          </p:cNvPr>
          <p:cNvSpPr>
            <a:spLocks noGrp="1"/>
          </p:cNvSpPr>
          <p:nvPr>
            <p:ph type="sldNum" sz="quarter" idx="12"/>
          </p:nvPr>
        </p:nvSpPr>
        <p:spPr/>
        <p:txBody>
          <a:bodyPr/>
          <a:lstStyle>
            <a:lvl1pPr>
              <a:defRPr/>
            </a:lvl1pPr>
          </a:lstStyle>
          <a:p>
            <a:pPr>
              <a:defRPr/>
            </a:pPr>
            <a:fld id="{7CD8E782-7310-634A-8931-52885CD5E1E7}" type="slidenum">
              <a:rPr lang="en-US" altLang="en-US"/>
              <a:pPr>
                <a:defRPr/>
              </a:pPr>
              <a:t>‹#›</a:t>
            </a:fld>
            <a:endParaRPr lang="en-US" altLang="en-US"/>
          </a:p>
        </p:txBody>
      </p:sp>
    </p:spTree>
    <p:extLst>
      <p:ext uri="{BB962C8B-B14F-4D97-AF65-F5344CB8AC3E}">
        <p14:creationId xmlns:p14="http://schemas.microsoft.com/office/powerpoint/2010/main" val="258332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728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AA0873-E263-0E46-AEF8-66ED606D88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C82C726-1756-BC4F-A9DB-A697E4A623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4A573A-BD56-8241-86B6-A43C462407B4}"/>
              </a:ext>
            </a:extLst>
          </p:cNvPr>
          <p:cNvSpPr>
            <a:spLocks noGrp="1"/>
          </p:cNvSpPr>
          <p:nvPr>
            <p:ph type="sldNum" sz="quarter" idx="12"/>
          </p:nvPr>
        </p:nvSpPr>
        <p:spPr/>
        <p:txBody>
          <a:bodyPr/>
          <a:lstStyle>
            <a:lvl1pPr>
              <a:defRPr/>
            </a:lvl1pPr>
          </a:lstStyle>
          <a:p>
            <a:pPr>
              <a:defRPr/>
            </a:pPr>
            <a:fld id="{5B93B601-6C7A-6B47-B52B-5AE45EF73ED0}" type="slidenum">
              <a:rPr lang="en-US" altLang="en-US"/>
              <a:pPr>
                <a:defRPr/>
              </a:pPr>
              <a:t>‹#›</a:t>
            </a:fld>
            <a:endParaRPr lang="en-US" altLang="en-US"/>
          </a:p>
        </p:txBody>
      </p:sp>
    </p:spTree>
    <p:extLst>
      <p:ext uri="{BB962C8B-B14F-4D97-AF65-F5344CB8AC3E}">
        <p14:creationId xmlns:p14="http://schemas.microsoft.com/office/powerpoint/2010/main" val="77780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6073" y="12964169"/>
            <a:ext cx="30469032" cy="8767589"/>
          </a:xfrm>
        </p:spPr>
        <p:txBody>
          <a:bodyPr anchor="b"/>
          <a:lstStyle>
            <a:lvl1pPr algn="l">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2926073" y="21731750"/>
            <a:ext cx="30469032" cy="4129920"/>
          </a:xfrm>
        </p:spPr>
        <p:txBody>
          <a:bodyPr/>
          <a:lstStyle>
            <a:lvl1pPr marL="0" indent="0" algn="l">
              <a:buNone/>
              <a:defRPr sz="960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208D0-E8A5-5346-8BB5-6DE64A4D5FA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29BA91-3C78-994C-91F3-766A0C6A1C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DBAAF-3100-0A41-B2CB-A31185D82E0C}"/>
              </a:ext>
            </a:extLst>
          </p:cNvPr>
          <p:cNvSpPr>
            <a:spLocks noGrp="1"/>
          </p:cNvSpPr>
          <p:nvPr>
            <p:ph type="sldNum" sz="quarter" idx="12"/>
          </p:nvPr>
        </p:nvSpPr>
        <p:spPr/>
        <p:txBody>
          <a:bodyPr/>
          <a:lstStyle>
            <a:lvl1pPr>
              <a:defRPr/>
            </a:lvl1pPr>
          </a:lstStyle>
          <a:p>
            <a:pPr>
              <a:defRPr/>
            </a:pPr>
            <a:fld id="{848FC010-E119-1643-85F1-F651B2D51987}" type="slidenum">
              <a:rPr lang="en-US" altLang="en-US"/>
              <a:pPr>
                <a:defRPr/>
              </a:pPr>
              <a:t>‹#›</a:t>
            </a:fld>
            <a:endParaRPr lang="en-US" altLang="en-US"/>
          </a:p>
        </p:txBody>
      </p:sp>
    </p:spTree>
    <p:extLst>
      <p:ext uri="{BB962C8B-B14F-4D97-AF65-F5344CB8AC3E}">
        <p14:creationId xmlns:p14="http://schemas.microsoft.com/office/powerpoint/2010/main" val="320737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63398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926083" y="10370827"/>
            <a:ext cx="14822923" cy="18627706"/>
          </a:xfrm>
        </p:spPr>
        <p:txBody>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72179" y="10370835"/>
            <a:ext cx="14822928" cy="18627710"/>
          </a:xfrm>
        </p:spPr>
        <p:txBody>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95EC8F5-3F5B-6449-8210-23B305C46A3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09684FC-6E4A-284B-95E9-E4FEF0B1A8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850329-6F67-6144-B26A-DAE06A7E9EDE}"/>
              </a:ext>
            </a:extLst>
          </p:cNvPr>
          <p:cNvSpPr>
            <a:spLocks noGrp="1"/>
          </p:cNvSpPr>
          <p:nvPr>
            <p:ph type="sldNum" sz="quarter" idx="12"/>
          </p:nvPr>
        </p:nvSpPr>
        <p:spPr/>
        <p:txBody>
          <a:bodyPr/>
          <a:lstStyle>
            <a:lvl1pPr>
              <a:defRPr/>
            </a:lvl1pPr>
          </a:lstStyle>
          <a:p>
            <a:pPr>
              <a:defRPr/>
            </a:pPr>
            <a:fld id="{7C520A54-A816-0848-BBFF-CEE3A92FC212}" type="slidenum">
              <a:rPr lang="en-US" altLang="en-US"/>
              <a:pPr>
                <a:defRPr/>
              </a:pPr>
              <a:t>‹#›</a:t>
            </a:fld>
            <a:endParaRPr lang="en-US" altLang="en-US"/>
          </a:p>
        </p:txBody>
      </p:sp>
    </p:spTree>
    <p:extLst>
      <p:ext uri="{BB962C8B-B14F-4D97-AF65-F5344CB8AC3E}">
        <p14:creationId xmlns:p14="http://schemas.microsoft.com/office/powerpoint/2010/main" val="310568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078" y="2926080"/>
            <a:ext cx="30469022" cy="63398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926075"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926075" y="13138783"/>
            <a:ext cx="14835226" cy="1585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59872"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18559872" y="13138783"/>
            <a:ext cx="14835226" cy="1585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468A60B-AABA-0147-801C-AA6C7EDE99A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B54A09E-1482-1542-97BD-9B36F293C1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F13434-BFFB-1140-99C8-2552AF5485C8}"/>
              </a:ext>
            </a:extLst>
          </p:cNvPr>
          <p:cNvSpPr>
            <a:spLocks noGrp="1"/>
          </p:cNvSpPr>
          <p:nvPr>
            <p:ph type="sldNum" sz="quarter" idx="12"/>
          </p:nvPr>
        </p:nvSpPr>
        <p:spPr/>
        <p:txBody>
          <a:bodyPr/>
          <a:lstStyle>
            <a:lvl1pPr>
              <a:defRPr/>
            </a:lvl1pPr>
          </a:lstStyle>
          <a:p>
            <a:pPr>
              <a:defRPr/>
            </a:pPr>
            <a:fld id="{FAF48563-38A3-DE48-9741-016A18E85DBF}" type="slidenum">
              <a:rPr lang="en-US" altLang="en-US"/>
              <a:pPr>
                <a:defRPr/>
              </a:pPr>
              <a:t>‹#›</a:t>
            </a:fld>
            <a:endParaRPr lang="en-US" altLang="en-US"/>
          </a:p>
        </p:txBody>
      </p:sp>
    </p:spTree>
    <p:extLst>
      <p:ext uri="{BB962C8B-B14F-4D97-AF65-F5344CB8AC3E}">
        <p14:creationId xmlns:p14="http://schemas.microsoft.com/office/powerpoint/2010/main" val="155422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75" y="2926080"/>
            <a:ext cx="30469027" cy="633984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B4502BA-169A-DC42-A9F0-96DA5E81306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4E1DE6C-F34E-B64A-9089-3EDA4721AAB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C338E9-1BA2-9247-974F-B9A9F828B966}"/>
              </a:ext>
            </a:extLst>
          </p:cNvPr>
          <p:cNvSpPr>
            <a:spLocks noGrp="1"/>
          </p:cNvSpPr>
          <p:nvPr>
            <p:ph type="sldNum" sz="quarter" idx="12"/>
          </p:nvPr>
        </p:nvSpPr>
        <p:spPr/>
        <p:txBody>
          <a:bodyPr/>
          <a:lstStyle>
            <a:lvl1pPr>
              <a:defRPr/>
            </a:lvl1pPr>
          </a:lstStyle>
          <a:p>
            <a:pPr>
              <a:defRPr/>
            </a:pPr>
            <a:fld id="{DB16D8BC-8311-4242-95C1-88E398B73B87}" type="slidenum">
              <a:rPr lang="en-US" altLang="en-US"/>
              <a:pPr>
                <a:defRPr/>
              </a:pPr>
              <a:t>‹#›</a:t>
            </a:fld>
            <a:endParaRPr lang="en-US" altLang="en-US"/>
          </a:p>
        </p:txBody>
      </p:sp>
    </p:spTree>
    <p:extLst>
      <p:ext uri="{BB962C8B-B14F-4D97-AF65-F5344CB8AC3E}">
        <p14:creationId xmlns:p14="http://schemas.microsoft.com/office/powerpoint/2010/main" val="17781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5AAB3A-1817-6647-B7D9-BFF64F0B080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F3F8285-0068-EE44-BC26-B430C6841D5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0D6260D-D04B-3F40-8440-C78E82C1EF36}"/>
              </a:ext>
            </a:extLst>
          </p:cNvPr>
          <p:cNvSpPr>
            <a:spLocks noGrp="1"/>
          </p:cNvSpPr>
          <p:nvPr>
            <p:ph type="sldNum" sz="quarter" idx="12"/>
          </p:nvPr>
        </p:nvSpPr>
        <p:spPr/>
        <p:txBody>
          <a:bodyPr/>
          <a:lstStyle>
            <a:lvl1pPr>
              <a:defRPr/>
            </a:lvl1pPr>
          </a:lstStyle>
          <a:p>
            <a:pPr>
              <a:defRPr/>
            </a:pPr>
            <a:fld id="{E992D3B0-7C80-3949-99EB-9F42A9470C15}" type="slidenum">
              <a:rPr lang="en-US" altLang="en-US"/>
              <a:pPr>
                <a:defRPr/>
              </a:pPr>
              <a:t>‹#›</a:t>
            </a:fld>
            <a:endParaRPr lang="en-US" altLang="en-US"/>
          </a:p>
        </p:txBody>
      </p:sp>
    </p:spTree>
    <p:extLst>
      <p:ext uri="{BB962C8B-B14F-4D97-AF65-F5344CB8AC3E}">
        <p14:creationId xmlns:p14="http://schemas.microsoft.com/office/powerpoint/2010/main" val="332132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7193299"/>
            <a:ext cx="13392874" cy="6136637"/>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7142122" y="2471642"/>
            <a:ext cx="16252978" cy="26526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26075" y="13329934"/>
            <a:ext cx="13392874" cy="12405355"/>
          </a:xfrm>
        </p:spPr>
        <p:txBody>
          <a:bodyPr/>
          <a:lstStyle>
            <a:lvl1pPr marL="0" indent="0">
              <a:buNone/>
              <a:defRPr sz="672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3">
            <a:extLst>
              <a:ext uri="{FF2B5EF4-FFF2-40B4-BE49-F238E27FC236}">
                <a16:creationId xmlns:a16="http://schemas.microsoft.com/office/drawing/2014/main" id="{D51CCF61-5A59-6E4E-B769-FBFCDE68A51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8A3AB2-659F-3D43-BBF0-F4E9CAA949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5A32AD-B065-D64C-ACC4-3D737FB43F25}"/>
              </a:ext>
            </a:extLst>
          </p:cNvPr>
          <p:cNvSpPr>
            <a:spLocks noGrp="1"/>
          </p:cNvSpPr>
          <p:nvPr>
            <p:ph type="sldNum" sz="quarter" idx="12"/>
          </p:nvPr>
        </p:nvSpPr>
        <p:spPr/>
        <p:txBody>
          <a:bodyPr/>
          <a:lstStyle>
            <a:lvl1pPr>
              <a:defRPr/>
            </a:lvl1pPr>
          </a:lstStyle>
          <a:p>
            <a:pPr>
              <a:defRPr/>
            </a:pPr>
            <a:fld id="{6DFACB2C-56A3-594E-8B4C-15E94EA35B74}" type="slidenum">
              <a:rPr lang="en-US" altLang="en-US"/>
              <a:pPr>
                <a:defRPr/>
              </a:pPr>
              <a:t>‹#›</a:t>
            </a:fld>
            <a:endParaRPr lang="en-US" altLang="en-US"/>
          </a:p>
        </p:txBody>
      </p:sp>
    </p:spTree>
    <p:extLst>
      <p:ext uri="{BB962C8B-B14F-4D97-AF65-F5344CB8AC3E}">
        <p14:creationId xmlns:p14="http://schemas.microsoft.com/office/powerpoint/2010/main" val="279919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75" y="23042880"/>
            <a:ext cx="30469027" cy="2720342"/>
          </a:xfrm>
        </p:spPr>
        <p:txBody>
          <a:bodyPr anchor="b"/>
          <a:lstStyle>
            <a:lvl1pPr algn="l">
              <a:defRPr sz="115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26075" y="2926080"/>
            <a:ext cx="30469027" cy="18459446"/>
          </a:xfrm>
        </p:spPr>
        <p:txBody>
          <a:bodyPr rtlCol="0">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926075" y="25763223"/>
            <a:ext cx="30469027" cy="3235315"/>
          </a:xfrm>
        </p:spPr>
        <p:txBody>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3">
            <a:extLst>
              <a:ext uri="{FF2B5EF4-FFF2-40B4-BE49-F238E27FC236}">
                <a16:creationId xmlns:a16="http://schemas.microsoft.com/office/drawing/2014/main" id="{512423F9-FD0D-144F-84E9-0A184444750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D13789E-08D2-7844-A748-33E9CA9C6D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F07B8B-DFA6-3D4C-BD38-58DC6C652E89}"/>
              </a:ext>
            </a:extLst>
          </p:cNvPr>
          <p:cNvSpPr>
            <a:spLocks noGrp="1"/>
          </p:cNvSpPr>
          <p:nvPr>
            <p:ph type="sldNum" sz="quarter" idx="12"/>
          </p:nvPr>
        </p:nvSpPr>
        <p:spPr/>
        <p:txBody>
          <a:bodyPr/>
          <a:lstStyle>
            <a:lvl1pPr>
              <a:defRPr/>
            </a:lvl1pPr>
          </a:lstStyle>
          <a:p>
            <a:pPr>
              <a:defRPr/>
            </a:pPr>
            <a:fld id="{80629420-4DE2-1949-8F29-9B749DFA37AB}" type="slidenum">
              <a:rPr lang="en-US" altLang="en-US"/>
              <a:pPr>
                <a:defRPr/>
              </a:pPr>
              <a:t>‹#›</a:t>
            </a:fld>
            <a:endParaRPr lang="en-US" altLang="en-US"/>
          </a:p>
        </p:txBody>
      </p:sp>
    </p:spTree>
    <p:extLst>
      <p:ext uri="{BB962C8B-B14F-4D97-AF65-F5344CB8AC3E}">
        <p14:creationId xmlns:p14="http://schemas.microsoft.com/office/powerpoint/2010/main" val="342695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D02A0D69-A2EE-E541-8B7D-CB6A5BE7B971}"/>
              </a:ext>
            </a:extLst>
          </p:cNvPr>
          <p:cNvGrpSpPr>
            <a:grpSpLocks/>
          </p:cNvGrpSpPr>
          <p:nvPr/>
        </p:nvGrpSpPr>
        <p:grpSpPr bwMode="auto">
          <a:xfrm>
            <a:off x="-41275" y="-41275"/>
            <a:ext cx="44022963" cy="33000950"/>
            <a:chOff x="-8467" y="-8468"/>
            <a:chExt cx="9171317" cy="6874935"/>
          </a:xfrm>
        </p:grpSpPr>
        <p:sp>
          <p:nvSpPr>
            <p:cNvPr id="7" name="Freeform 6">
              <a:extLst>
                <a:ext uri="{FF2B5EF4-FFF2-40B4-BE49-F238E27FC236}">
                  <a16:creationId xmlns:a16="http://schemas.microsoft.com/office/drawing/2014/main" id="{9D083AB7-C071-5640-A9E3-7576A01DC4B8}"/>
                </a:ext>
              </a:extLst>
            </p:cNvPr>
            <p:cNvSpPr/>
            <p:nvPr/>
          </p:nvSpPr>
          <p:spPr>
            <a:xfrm>
              <a:off x="-8467" y="4013045"/>
              <a:ext cx="457061" cy="2853422"/>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9D4EB73-799D-2441-AC9B-9D41D4F518C0}"/>
                </a:ext>
              </a:extLst>
            </p:cNvPr>
            <p:cNvCxnSpPr/>
            <p:nvPr/>
          </p:nvCxnSpPr>
          <p:spPr>
            <a:xfrm flipV="1">
              <a:off x="5130989" y="4175757"/>
              <a:ext cx="4022270" cy="2682111"/>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EE30301-8E97-9449-959D-A9C00C1FF9B8}"/>
                </a:ext>
              </a:extLst>
            </p:cNvPr>
            <p:cNvCxnSpPr/>
            <p:nvPr/>
          </p:nvCxnSpPr>
          <p:spPr>
            <a:xfrm>
              <a:off x="7042576" y="131"/>
              <a:ext cx="1219381" cy="685773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5E40C1CF-B2B6-1142-9E2C-8C21B0A05661}"/>
                </a:ext>
              </a:extLst>
            </p:cNvPr>
            <p:cNvSpPr/>
            <p:nvPr/>
          </p:nvSpPr>
          <p:spPr>
            <a:xfrm>
              <a:off x="6891766" y="131"/>
              <a:ext cx="2269430" cy="686633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44CFA231-6E35-1841-9A49-8B55259E9C5C}"/>
                </a:ext>
              </a:extLst>
            </p:cNvPr>
            <p:cNvSpPr/>
            <p:nvPr/>
          </p:nvSpPr>
          <p:spPr>
            <a:xfrm>
              <a:off x="7205292" y="-8468"/>
              <a:ext cx="1947966" cy="686633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6029E151-74F6-6544-A013-2E1982967F9B}"/>
                </a:ext>
              </a:extLst>
            </p:cNvPr>
            <p:cNvSpPr/>
            <p:nvPr/>
          </p:nvSpPr>
          <p:spPr>
            <a:xfrm>
              <a:off x="6637769" y="3920114"/>
              <a:ext cx="2513836" cy="293775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7B71ADE-2FB4-964D-9DA5-DDBA06E5BF6E}"/>
                </a:ext>
              </a:extLst>
            </p:cNvPr>
            <p:cNvSpPr/>
            <p:nvPr/>
          </p:nvSpPr>
          <p:spPr>
            <a:xfrm>
              <a:off x="7010496" y="-8468"/>
              <a:ext cx="2142763" cy="686633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2657189F-6B3E-5547-8551-083B2318B4AD}"/>
                </a:ext>
              </a:extLst>
            </p:cNvPr>
            <p:cNvSpPr/>
            <p:nvPr/>
          </p:nvSpPr>
          <p:spPr>
            <a:xfrm>
              <a:off x="8295691" y="-8468"/>
              <a:ext cx="857568" cy="686633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2AE4B428-56C9-CE47-843F-9FD514F596B6}"/>
                </a:ext>
              </a:extLst>
            </p:cNvPr>
            <p:cNvSpPr/>
            <p:nvPr/>
          </p:nvSpPr>
          <p:spPr>
            <a:xfrm>
              <a:off x="8094280" y="-8468"/>
              <a:ext cx="1066586" cy="686633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992B691D-0B31-5541-ABC2-0145C7385A14}"/>
                </a:ext>
              </a:extLst>
            </p:cNvPr>
            <p:cNvSpPr/>
            <p:nvPr/>
          </p:nvSpPr>
          <p:spPr>
            <a:xfrm>
              <a:off x="8068814" y="4893743"/>
              <a:ext cx="1094036" cy="1964125"/>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0D594B71-B64B-D54B-A13A-61B1FF97EE70}"/>
              </a:ext>
            </a:extLst>
          </p:cNvPr>
          <p:cNvSpPr>
            <a:spLocks noGrp="1" noChangeArrowheads="1"/>
          </p:cNvSpPr>
          <p:nvPr>
            <p:ph type="title"/>
          </p:nvPr>
        </p:nvSpPr>
        <p:spPr bwMode="auto">
          <a:xfrm>
            <a:off x="2925763" y="2925763"/>
            <a:ext cx="3046888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5164B325-DAD2-B646-B476-6C687C874FF0}"/>
              </a:ext>
            </a:extLst>
          </p:cNvPr>
          <p:cNvSpPr>
            <a:spLocks noGrp="1" noChangeArrowheads="1"/>
          </p:cNvSpPr>
          <p:nvPr>
            <p:ph type="body" idx="1"/>
          </p:nvPr>
        </p:nvSpPr>
        <p:spPr bwMode="auto">
          <a:xfrm>
            <a:off x="2925763" y="10371138"/>
            <a:ext cx="30468887" cy="186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217B04-21ED-D04F-8A1C-C8789E9FAF55}"/>
              </a:ext>
            </a:extLst>
          </p:cNvPr>
          <p:cNvSpPr>
            <a:spLocks noGrp="1"/>
          </p:cNvSpPr>
          <p:nvPr>
            <p:ph type="dt" sz="half" idx="2"/>
          </p:nvPr>
        </p:nvSpPr>
        <p:spPr>
          <a:xfrm>
            <a:off x="25944513" y="28998863"/>
            <a:ext cx="3284537" cy="1752600"/>
          </a:xfrm>
          <a:prstGeom prst="rect">
            <a:avLst/>
          </a:prstGeom>
        </p:spPr>
        <p:txBody>
          <a:bodyPr vert="horz" lIns="91440" tIns="45720" rIns="91440" bIns="45720" rtlCol="0" anchor="ctr"/>
          <a:lstStyle>
            <a:lvl1pPr algn="r" eaLnBrk="1" fontAlgn="auto" hangingPunct="1">
              <a:spcBef>
                <a:spcPts val="0"/>
              </a:spcBef>
              <a:spcAft>
                <a:spcPts val="0"/>
              </a:spcAft>
              <a:defRPr sz="432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993FE4-E982-BC44-B56F-3D2A05EC5560}"/>
              </a:ext>
            </a:extLst>
          </p:cNvPr>
          <p:cNvSpPr>
            <a:spLocks noGrp="1"/>
          </p:cNvSpPr>
          <p:nvPr>
            <p:ph type="ftr" sz="quarter" idx="3"/>
          </p:nvPr>
        </p:nvSpPr>
        <p:spPr>
          <a:xfrm>
            <a:off x="2925763" y="28998863"/>
            <a:ext cx="22190075" cy="1752600"/>
          </a:xfrm>
          <a:prstGeom prst="rect">
            <a:avLst/>
          </a:prstGeom>
        </p:spPr>
        <p:txBody>
          <a:bodyPr vert="horz" lIns="91440" tIns="45720" rIns="91440" bIns="45720" rtlCol="0" anchor="ctr"/>
          <a:lstStyle>
            <a:lvl1pPr algn="l" eaLnBrk="1" fontAlgn="auto" hangingPunct="1">
              <a:spcBef>
                <a:spcPts val="0"/>
              </a:spcBef>
              <a:spcAft>
                <a:spcPts val="0"/>
              </a:spcAft>
              <a:defRPr sz="432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AEC85A-B07C-FA41-BB18-5F2DE1974B56}"/>
              </a:ext>
            </a:extLst>
          </p:cNvPr>
          <p:cNvSpPr>
            <a:spLocks noGrp="1"/>
          </p:cNvSpPr>
          <p:nvPr>
            <p:ph type="sldNum" sz="quarter" idx="4"/>
          </p:nvPr>
        </p:nvSpPr>
        <p:spPr>
          <a:xfrm>
            <a:off x="30934025" y="28998863"/>
            <a:ext cx="2460625" cy="1752600"/>
          </a:xfrm>
          <a:prstGeom prst="rect">
            <a:avLst/>
          </a:prstGeom>
        </p:spPr>
        <p:txBody>
          <a:bodyPr vert="horz" lIns="91440" tIns="45720" rIns="91440" bIns="45720" rtlCol="0" anchor="ctr"/>
          <a:lstStyle>
            <a:lvl1pPr algn="r" eaLnBrk="1" fontAlgn="auto" hangingPunct="1">
              <a:spcBef>
                <a:spcPts val="0"/>
              </a:spcBef>
              <a:spcAft>
                <a:spcPts val="0"/>
              </a:spcAft>
              <a:defRPr sz="4320">
                <a:solidFill>
                  <a:schemeClr val="accent1"/>
                </a:solidFill>
                <a:latin typeface="+mn-lt"/>
              </a:defRPr>
            </a:lvl1pPr>
          </a:lstStyle>
          <a:p>
            <a:pPr>
              <a:defRPr/>
            </a:pPr>
            <a:fld id="{B5A9848F-A567-2C4E-8D5E-D37ADE8D17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5"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6" r:id="rId11"/>
    <p:sldLayoutId id="2147484281" r:id="rId12"/>
    <p:sldLayoutId id="2147484287" r:id="rId13"/>
    <p:sldLayoutId id="2147484282" r:id="rId14"/>
    <p:sldLayoutId id="2147484283" r:id="rId15"/>
    <p:sldLayoutId id="2147484284" r:id="rId16"/>
  </p:sldLayoutIdLst>
  <p:txStyles>
    <p:titleStyle>
      <a:lvl1pPr algn="l" defTabSz="2193925" rtl="0" eaLnBrk="0" fontAlgn="base" hangingPunct="0">
        <a:spcBef>
          <a:spcPct val="0"/>
        </a:spcBef>
        <a:spcAft>
          <a:spcPct val="0"/>
        </a:spcAft>
        <a:defRPr sz="17200" kern="1200">
          <a:solidFill>
            <a:schemeClr val="accent1"/>
          </a:solidFill>
          <a:latin typeface="+mj-lt"/>
          <a:ea typeface="+mj-ea"/>
          <a:cs typeface="+mj-cs"/>
        </a:defRPr>
      </a:lvl1pPr>
      <a:lvl2pPr algn="l" defTabSz="2193925" rtl="0" eaLnBrk="0" fontAlgn="base" hangingPunct="0">
        <a:spcBef>
          <a:spcPct val="0"/>
        </a:spcBef>
        <a:spcAft>
          <a:spcPct val="0"/>
        </a:spcAft>
        <a:defRPr sz="17200">
          <a:solidFill>
            <a:schemeClr val="accent1"/>
          </a:solidFill>
          <a:latin typeface="Trebuchet MS" panose="020B0603020202020204" pitchFamily="34" charset="0"/>
        </a:defRPr>
      </a:lvl2pPr>
      <a:lvl3pPr algn="l" defTabSz="2193925" rtl="0" eaLnBrk="0" fontAlgn="base" hangingPunct="0">
        <a:spcBef>
          <a:spcPct val="0"/>
        </a:spcBef>
        <a:spcAft>
          <a:spcPct val="0"/>
        </a:spcAft>
        <a:defRPr sz="17200">
          <a:solidFill>
            <a:schemeClr val="accent1"/>
          </a:solidFill>
          <a:latin typeface="Trebuchet MS" panose="020B0603020202020204" pitchFamily="34" charset="0"/>
        </a:defRPr>
      </a:lvl3pPr>
      <a:lvl4pPr algn="l" defTabSz="2193925" rtl="0" eaLnBrk="0" fontAlgn="base" hangingPunct="0">
        <a:spcBef>
          <a:spcPct val="0"/>
        </a:spcBef>
        <a:spcAft>
          <a:spcPct val="0"/>
        </a:spcAft>
        <a:defRPr sz="17200">
          <a:solidFill>
            <a:schemeClr val="accent1"/>
          </a:solidFill>
          <a:latin typeface="Trebuchet MS" panose="020B0603020202020204" pitchFamily="34" charset="0"/>
        </a:defRPr>
      </a:lvl4pPr>
      <a:lvl5pPr algn="l" defTabSz="2193925" rtl="0" eaLnBrk="0" fontAlgn="base" hangingPunct="0">
        <a:spcBef>
          <a:spcPct val="0"/>
        </a:spcBef>
        <a:spcAft>
          <a:spcPct val="0"/>
        </a:spcAft>
        <a:defRPr sz="172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4650" indent="-1644650" algn="l" defTabSz="2193925" rtl="0" eaLnBrk="0" fontAlgn="base" hangingPunct="0">
        <a:spcBef>
          <a:spcPts val="4800"/>
        </a:spcBef>
        <a:spcAft>
          <a:spcPct val="0"/>
        </a:spcAft>
        <a:buClr>
          <a:schemeClr val="accent1"/>
        </a:buClr>
        <a:buSzPct val="80000"/>
        <a:buFont typeface="Wingdings 3" pitchFamily="2" charset="2"/>
        <a:buChar char=""/>
        <a:defRPr sz="8600" kern="1200">
          <a:solidFill>
            <a:srgbClr val="404040"/>
          </a:solidFill>
          <a:latin typeface="+mn-lt"/>
          <a:ea typeface="+mn-ea"/>
          <a:cs typeface="+mn-cs"/>
        </a:defRPr>
      </a:lvl1pPr>
      <a:lvl2pPr marL="3565525" indent="-1371600" algn="l" defTabSz="2193925" rtl="0" eaLnBrk="0" fontAlgn="base" hangingPunct="0">
        <a:spcBef>
          <a:spcPts val="4800"/>
        </a:spcBef>
        <a:spcAft>
          <a:spcPct val="0"/>
        </a:spcAft>
        <a:buClr>
          <a:schemeClr val="accent1"/>
        </a:buClr>
        <a:buSzPct val="80000"/>
        <a:buFont typeface="Wingdings 3" pitchFamily="2" charset="2"/>
        <a:buChar char=""/>
        <a:defRPr sz="7600" kern="1200">
          <a:solidFill>
            <a:srgbClr val="404040"/>
          </a:solidFill>
          <a:latin typeface="+mn-lt"/>
          <a:ea typeface="+mn-ea"/>
          <a:cs typeface="+mn-cs"/>
        </a:defRPr>
      </a:lvl2pPr>
      <a:lvl3pPr marL="5486400" indent="-1096963" algn="l" defTabSz="2193925" rtl="0" eaLnBrk="0" fontAlgn="base" hangingPunct="0">
        <a:spcBef>
          <a:spcPts val="4800"/>
        </a:spcBef>
        <a:spcAft>
          <a:spcPct val="0"/>
        </a:spcAft>
        <a:buClr>
          <a:schemeClr val="accent1"/>
        </a:buClr>
        <a:buSzPct val="80000"/>
        <a:buFont typeface="Wingdings 3" pitchFamily="2" charset="2"/>
        <a:buChar char=""/>
        <a:defRPr sz="6700" kern="1200">
          <a:solidFill>
            <a:srgbClr val="404040"/>
          </a:solidFill>
          <a:latin typeface="+mn-lt"/>
          <a:ea typeface="+mn-ea"/>
          <a:cs typeface="+mn-cs"/>
        </a:defRPr>
      </a:lvl3pPr>
      <a:lvl4pPr marL="7680325" indent="-1096963" algn="l" defTabSz="2193925" rtl="0" eaLnBrk="0" fontAlgn="base" hangingPunct="0">
        <a:spcBef>
          <a:spcPts val="4800"/>
        </a:spcBef>
        <a:spcAft>
          <a:spcPct val="0"/>
        </a:spcAft>
        <a:buClr>
          <a:schemeClr val="accent1"/>
        </a:buClr>
        <a:buSzPct val="80000"/>
        <a:buFont typeface="Wingdings 3" pitchFamily="2" charset="2"/>
        <a:buChar char=""/>
        <a:defRPr sz="5700" kern="1200">
          <a:solidFill>
            <a:srgbClr val="404040"/>
          </a:solidFill>
          <a:latin typeface="+mn-lt"/>
          <a:ea typeface="+mn-ea"/>
          <a:cs typeface="+mn-cs"/>
        </a:defRPr>
      </a:lvl4pPr>
      <a:lvl5pPr marL="9874250" indent="-1096963" algn="l" defTabSz="2193925" rtl="0" eaLnBrk="0" fontAlgn="base" hangingPunct="0">
        <a:spcBef>
          <a:spcPts val="4800"/>
        </a:spcBef>
        <a:spcAft>
          <a:spcPct val="0"/>
        </a:spcAft>
        <a:buClr>
          <a:schemeClr val="accent1"/>
        </a:buClr>
        <a:buSzPct val="80000"/>
        <a:buFont typeface="Wingdings 3" pitchFamily="2" charset="2"/>
        <a:buChar char=""/>
        <a:defRPr sz="5700" kern="1200">
          <a:solidFill>
            <a:srgbClr val="404040"/>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4E890"/>
            </a:gs>
            <a:gs pos="999">
              <a:srgbClr val="F4E890"/>
            </a:gs>
            <a:gs pos="39000">
              <a:srgbClr val="4C8FF2"/>
            </a:gs>
            <a:gs pos="92000">
              <a:srgbClr val="608CEE"/>
            </a:gs>
            <a:gs pos="100000">
              <a:srgbClr val="608CEE"/>
            </a:gs>
          </a:gsLst>
          <a:path path="shape">
            <a:fillToRect r="100000" b="100000"/>
          </a:path>
        </a:gradFill>
        <a:effectLst/>
      </p:bgPr>
    </p:bg>
    <p:spTree>
      <p:nvGrpSpPr>
        <p:cNvPr id="1" name=""/>
        <p:cNvGrpSpPr/>
        <p:nvPr/>
      </p:nvGrpSpPr>
      <p:grpSpPr>
        <a:xfrm>
          <a:off x="0" y="0"/>
          <a:ext cx="0" cy="0"/>
          <a:chOff x="0" y="0"/>
          <a:chExt cx="0" cy="0"/>
        </a:xfrm>
      </p:grpSpPr>
      <p:pic>
        <p:nvPicPr>
          <p:cNvPr id="7170" name="Picture 6" descr="A close up of a flower&#10;&#10;Description automatically generated">
            <a:extLst>
              <a:ext uri="{FF2B5EF4-FFF2-40B4-BE49-F238E27FC236}">
                <a16:creationId xmlns:a16="http://schemas.microsoft.com/office/drawing/2014/main" id="{0E3DCFF1-0777-9448-81D1-29FB17F458DA}"/>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294438" y="2214563"/>
            <a:ext cx="27932062" cy="30805437"/>
          </a:xfrm>
          <a:prstGeom prst="rect">
            <a:avLst/>
          </a:prstGeom>
          <a:noFill/>
          <a:ln>
            <a:noFill/>
          </a:ln>
          <a:effectLst>
            <a:outerShdw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11124">
            <a:extLst>
              <a:ext uri="{FF2B5EF4-FFF2-40B4-BE49-F238E27FC236}">
                <a16:creationId xmlns:a16="http://schemas.microsoft.com/office/drawing/2014/main" id="{929C980A-5E2D-5940-9072-FAD0E2DA9266}"/>
              </a:ext>
            </a:extLst>
          </p:cNvPr>
          <p:cNvSpPr txBox="1">
            <a:spLocks noChangeArrowheads="1"/>
          </p:cNvSpPr>
          <p:nvPr/>
        </p:nvSpPr>
        <p:spPr bwMode="auto">
          <a:xfrm>
            <a:off x="966788" y="16194088"/>
            <a:ext cx="13866812" cy="14414500"/>
          </a:xfrm>
          <a:prstGeom prst="rect">
            <a:avLst/>
          </a:prstGeom>
          <a:noFill/>
          <a:ln>
            <a:noFill/>
          </a:ln>
        </p:spPr>
        <p:txBody>
          <a:bodyPr lIns="644803" tIns="0" rIns="21494" bIns="26865">
            <a:spAutoFit/>
          </a:bodyPr>
          <a:lstStyle>
            <a:lvl1pPr marL="342900" indent="-342900" defTabSz="1258888">
              <a:defRPr>
                <a:solidFill>
                  <a:schemeClr val="tx1"/>
                </a:solidFill>
                <a:latin typeface="Tahoma" panose="020B0604030504040204" pitchFamily="34" charset="0"/>
                <a:ea typeface="MS PGothic" panose="020B0600070205080204" pitchFamily="34" charset="-128"/>
              </a:defRPr>
            </a:lvl1pPr>
            <a:lvl2pPr defTabSz="1258888">
              <a:defRPr>
                <a:solidFill>
                  <a:schemeClr val="tx1"/>
                </a:solidFill>
                <a:latin typeface="Tahoma" panose="020B0604030504040204" pitchFamily="34" charset="0"/>
                <a:ea typeface="MS PGothic" panose="020B0600070205080204" pitchFamily="34" charset="-128"/>
              </a:defRPr>
            </a:lvl2pPr>
            <a:lvl3pPr marL="7938" defTabSz="1258888">
              <a:defRPr>
                <a:solidFill>
                  <a:schemeClr val="tx1"/>
                </a:solidFill>
                <a:latin typeface="Tahoma" panose="020B0604030504040204" pitchFamily="34" charset="0"/>
                <a:ea typeface="MS PGothic" panose="020B0600070205080204" pitchFamily="34" charset="-128"/>
              </a:defRPr>
            </a:lvl3pPr>
            <a:lvl4pPr marL="1600200" indent="-228600" defTabSz="1258888">
              <a:defRPr>
                <a:solidFill>
                  <a:schemeClr val="tx1"/>
                </a:solidFill>
                <a:latin typeface="Tahoma" panose="020B0604030504040204" pitchFamily="34" charset="0"/>
                <a:ea typeface="MS PGothic" panose="020B0600070205080204" pitchFamily="34" charset="-128"/>
              </a:defRPr>
            </a:lvl4pPr>
            <a:lvl5pPr marL="2057400" indent="-228600" defTabSz="1258888">
              <a:defRPr>
                <a:solidFill>
                  <a:schemeClr val="tx1"/>
                </a:solidFill>
                <a:latin typeface="Tahoma" panose="020B0604030504040204" pitchFamily="34" charset="0"/>
                <a:ea typeface="MS PGothic" panose="020B0600070205080204" pitchFamily="34" charset="-128"/>
              </a:defRPr>
            </a:lvl5pPr>
            <a:lvl6pPr marL="25146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fontAlgn="auto" hangingPunct="1">
              <a:spcBef>
                <a:spcPts val="0"/>
              </a:spcBef>
              <a:spcAft>
                <a:spcPts val="0"/>
              </a:spcAft>
              <a:defRPr/>
            </a:pPr>
            <a:r>
              <a:rPr lang="en-US" sz="4114" b="1" dirty="0">
                <a:solidFill>
                  <a:schemeClr val="bg1"/>
                </a:solidFill>
                <a:effectLst>
                  <a:glow rad="101600">
                    <a:schemeClr val="bg1">
                      <a:lumMod val="50000"/>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a:t>
            </a:r>
          </a:p>
          <a:p>
            <a:pPr marL="489846" indent="-489846" eaLnBrk="1" fontAlgn="auto" hangingPunct="1">
              <a:spcBef>
                <a:spcPts val="0"/>
              </a:spcBef>
              <a:spcAft>
                <a:spcPts val="0"/>
              </a:spcAft>
              <a:buFont typeface="Arial" panose="020B0604020202020204" pitchFamily="34" charset="0"/>
              <a:buChar char="•"/>
              <a:defRPr/>
            </a:pPr>
            <a:r>
              <a:rPr lang="en-US" sz="32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Google Scholar was used to identify all citations to connectedness to nature interventions, review papers of nature connectedness, as well as search terms such as but not limited to “</a:t>
            </a:r>
            <a:r>
              <a:rPr lang="en-US" sz="3200" dirty="0" err="1">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Ecolological</a:t>
            </a:r>
            <a:r>
              <a:rPr lang="en-US" sz="32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identity”, “human ecology and environmental identity”, “environmental concern”, “</a:t>
            </a:r>
            <a:r>
              <a:rPr lang="en-US" sz="3200" dirty="0" err="1">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biospheric</a:t>
            </a:r>
            <a:r>
              <a:rPr lang="en-US" sz="32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values”, “natural area value scale”, and the citations of any relevant articles that were identified during this search process. More than 4,000 articles were reviewed but approximately 90 of them were relevant articles that included studies reporting the relationship between nature connectedness and ecological attitudes, beliefs, or concerns. </a:t>
            </a:r>
            <a:br>
              <a:rPr lang="en-US" sz="36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br>
            <a:endParaRPr lang="en-US" sz="3600" dirty="0">
              <a:solidFill>
                <a:schemeClr val="bg1"/>
              </a:solidFill>
              <a:effectLst>
                <a:glow rad="101600">
                  <a:schemeClr val="bg1">
                    <a:lumMod val="50000"/>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eaLnBrk="1" fontAlgn="auto" hangingPunct="1">
              <a:spcBef>
                <a:spcPts val="0"/>
              </a:spcBef>
              <a:spcAft>
                <a:spcPts val="0"/>
              </a:spcAft>
              <a:defRPr/>
            </a:pPr>
            <a:r>
              <a:rPr lang="en-US" sz="4114" b="1" dirty="0">
                <a:solidFill>
                  <a:schemeClr val="bg1"/>
                </a:solidFill>
                <a:effectLst>
                  <a:glow rad="101600">
                    <a:schemeClr val="bg1">
                      <a:lumMod val="50000"/>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Procedure</a:t>
            </a:r>
          </a:p>
          <a:p>
            <a:pPr marL="489846" indent="-489846" eaLnBrk="1" fontAlgn="auto" hangingPunct="1">
              <a:spcBef>
                <a:spcPts val="0"/>
              </a:spcBef>
              <a:spcAft>
                <a:spcPts val="0"/>
              </a:spcAft>
              <a:buFont typeface="Arial" panose="020B0604020202020204" pitchFamily="34" charset="0"/>
              <a:buChar char="•"/>
              <a:defRPr/>
            </a:pPr>
            <a:r>
              <a:rPr lang="en-US" sz="36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a:t>
            </a:r>
            <a:r>
              <a:rPr lang="en-US" sz="32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We extracted from each article sample size, the demographic characteristics reported, measures used (including Cronbach’s alpha when reported), global location in which the study was conducted, and relationship of connection to nature scale and correlations to outcomes of participants attitudes, beliefs, and concerns about the environment. </a:t>
            </a:r>
          </a:p>
          <a:p>
            <a:pPr marL="489846" indent="-489846" eaLnBrk="1" fontAlgn="auto" hangingPunct="1">
              <a:spcBef>
                <a:spcPts val="0"/>
              </a:spcBef>
              <a:spcAft>
                <a:spcPts val="0"/>
              </a:spcAft>
              <a:buFont typeface="Arial" panose="020B0604020202020204" pitchFamily="34" charset="0"/>
              <a:buChar char="•"/>
              <a:defRPr/>
            </a:pPr>
            <a:r>
              <a:rPr lang="en-US" sz="32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Articles were excluded if, after further review of the initial 90 articles, they failed to provide necessary statistical information (n = 6) or were deemed inappropriate for inclusion (n=2).</a:t>
            </a:r>
          </a:p>
          <a:p>
            <a:pPr eaLnBrk="1" fontAlgn="auto" hangingPunct="1">
              <a:spcBef>
                <a:spcPts val="0"/>
              </a:spcBef>
              <a:spcAft>
                <a:spcPts val="0"/>
              </a:spcAft>
              <a:defRPr/>
            </a:pPr>
            <a:r>
              <a:rPr lang="en-US" sz="36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en-US" sz="4114" b="1" dirty="0">
                <a:solidFill>
                  <a:schemeClr val="bg1"/>
                </a:solidFill>
                <a:effectLst>
                  <a:glow rad="101600">
                    <a:schemeClr val="bg1">
                      <a:lumMod val="50000"/>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Preliminary Descriptive Analyses</a:t>
            </a:r>
          </a:p>
          <a:p>
            <a:pPr marL="489846" indent="-489846" eaLnBrk="1" fontAlgn="auto" hangingPunct="1">
              <a:spcBef>
                <a:spcPts val="0"/>
              </a:spcBef>
              <a:spcAft>
                <a:spcPts val="0"/>
              </a:spcAft>
              <a:buFont typeface="Arial" panose="020B0604020202020204" pitchFamily="34" charset="0"/>
              <a:buChar char="•"/>
              <a:defRPr/>
            </a:pPr>
            <a:r>
              <a:rPr lang="en-US" sz="3200"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We have currently extracted statistical information from 15 of the 82 eligible studies. Potential effect size moderator variables include specific measure of nature connectedness (8 different scales), country or region of study (USA, European, African Countries, etc.), and age, including sample composition (college students versus community members versus children).</a:t>
            </a:r>
          </a:p>
          <a:p>
            <a:pPr marL="0" lvl="1" eaLnBrk="1" fontAlgn="auto" hangingPunct="1">
              <a:lnSpc>
                <a:spcPct val="110000"/>
              </a:lnSpc>
              <a:spcBef>
                <a:spcPts val="0"/>
              </a:spcBef>
              <a:spcAft>
                <a:spcPts val="0"/>
              </a:spcAft>
              <a:buFont typeface="Arial" panose="020B0604020202020204" pitchFamily="34" charset="0"/>
              <a:buChar char="•"/>
              <a:defRPr/>
            </a:pPr>
            <a:endParaRPr lang="en-US" altLang="en-US" sz="3086" b="1" dirty="0">
              <a:latin typeface="Times New Roman" panose="02020603050405020304" pitchFamily="18" charset="0"/>
            </a:endParaRPr>
          </a:p>
        </p:txBody>
      </p:sp>
      <p:sp>
        <p:nvSpPr>
          <p:cNvPr id="6147" name="Rectangle 11070">
            <a:extLst>
              <a:ext uri="{FF2B5EF4-FFF2-40B4-BE49-F238E27FC236}">
                <a16:creationId xmlns:a16="http://schemas.microsoft.com/office/drawing/2014/main" id="{02CAD17C-4B9B-EC4D-A368-727EA7C9D01A}"/>
              </a:ext>
            </a:extLst>
          </p:cNvPr>
          <p:cNvSpPr>
            <a:spLocks noChangeArrowheads="1"/>
          </p:cNvSpPr>
          <p:nvPr/>
        </p:nvSpPr>
        <p:spPr bwMode="auto">
          <a:xfrm>
            <a:off x="915988" y="39688"/>
            <a:ext cx="36004500" cy="2635250"/>
          </a:xfrm>
          <a:prstGeom prst="rect">
            <a:avLst/>
          </a:prstGeom>
          <a:noFill/>
          <a:ln>
            <a:noFill/>
          </a:ln>
        </p:spPr>
        <p:txBody>
          <a:bodyPr lIns="26865" tIns="13433" rIns="26865" bIns="13433" anchor="ctr"/>
          <a:lstStyle>
            <a:lvl1pPr defTabSz="2508250">
              <a:defRPr>
                <a:solidFill>
                  <a:schemeClr val="tx1"/>
                </a:solidFill>
                <a:latin typeface="Trebuchet MS" panose="020B0603020202020204" pitchFamily="34" charset="0"/>
              </a:defRPr>
            </a:lvl1pPr>
            <a:lvl2pPr marL="742950" indent="-285750" defTabSz="2508250">
              <a:defRPr>
                <a:solidFill>
                  <a:schemeClr val="tx1"/>
                </a:solidFill>
                <a:latin typeface="Trebuchet MS" panose="020B0603020202020204" pitchFamily="34" charset="0"/>
              </a:defRPr>
            </a:lvl2pPr>
            <a:lvl3pPr marL="1143000" indent="-228600" defTabSz="2508250">
              <a:defRPr>
                <a:solidFill>
                  <a:schemeClr val="tx1"/>
                </a:solidFill>
                <a:latin typeface="Trebuchet MS" panose="020B0603020202020204" pitchFamily="34" charset="0"/>
              </a:defRPr>
            </a:lvl3pPr>
            <a:lvl4pPr marL="1600200" indent="-228600" defTabSz="2508250">
              <a:defRPr>
                <a:solidFill>
                  <a:schemeClr val="tx1"/>
                </a:solidFill>
                <a:latin typeface="Trebuchet MS" panose="020B0603020202020204" pitchFamily="34" charset="0"/>
              </a:defRPr>
            </a:lvl4pPr>
            <a:lvl5pPr marL="2057400" indent="-228600" defTabSz="2508250">
              <a:defRPr>
                <a:solidFill>
                  <a:schemeClr val="tx1"/>
                </a:solidFill>
                <a:latin typeface="Trebuchet MS" panose="020B0603020202020204" pitchFamily="34" charset="0"/>
              </a:defRPr>
            </a:lvl5pPr>
            <a:lvl6pPr marL="2514600" indent="-228600" defTabSz="2508250" fontAlgn="base">
              <a:spcBef>
                <a:spcPct val="0"/>
              </a:spcBef>
              <a:spcAft>
                <a:spcPct val="0"/>
              </a:spcAft>
              <a:defRPr>
                <a:solidFill>
                  <a:schemeClr val="tx1"/>
                </a:solidFill>
                <a:latin typeface="Trebuchet MS" panose="020B0603020202020204" pitchFamily="34" charset="0"/>
              </a:defRPr>
            </a:lvl6pPr>
            <a:lvl7pPr marL="2971800" indent="-228600" defTabSz="2508250" fontAlgn="base">
              <a:spcBef>
                <a:spcPct val="0"/>
              </a:spcBef>
              <a:spcAft>
                <a:spcPct val="0"/>
              </a:spcAft>
              <a:defRPr>
                <a:solidFill>
                  <a:schemeClr val="tx1"/>
                </a:solidFill>
                <a:latin typeface="Trebuchet MS" panose="020B0603020202020204" pitchFamily="34" charset="0"/>
              </a:defRPr>
            </a:lvl7pPr>
            <a:lvl8pPr marL="3429000" indent="-228600" defTabSz="2508250" fontAlgn="base">
              <a:spcBef>
                <a:spcPct val="0"/>
              </a:spcBef>
              <a:spcAft>
                <a:spcPct val="0"/>
              </a:spcAft>
              <a:defRPr>
                <a:solidFill>
                  <a:schemeClr val="tx1"/>
                </a:solidFill>
                <a:latin typeface="Trebuchet MS" panose="020B0603020202020204" pitchFamily="34" charset="0"/>
              </a:defRPr>
            </a:lvl8pPr>
            <a:lvl9pPr marL="3886200" indent="-228600" defTabSz="2508250" fontAlgn="base">
              <a:spcBef>
                <a:spcPct val="0"/>
              </a:spcBef>
              <a:spcAft>
                <a:spcPct val="0"/>
              </a:spcAft>
              <a:defRPr>
                <a:solidFill>
                  <a:schemeClr val="tx1"/>
                </a:solidFill>
                <a:latin typeface="Trebuchet MS" panose="020B0603020202020204" pitchFamily="34" charset="0"/>
              </a:defRPr>
            </a:lvl9pPr>
          </a:lstStyle>
          <a:p>
            <a:pPr algn="ctr" eaLnBrk="1" fontAlgn="auto" hangingPunct="1">
              <a:spcBef>
                <a:spcPts val="0"/>
              </a:spcBef>
              <a:spcAft>
                <a:spcPts val="0"/>
              </a:spcAft>
              <a:defRPr/>
            </a:pPr>
            <a:endParaRPr lang="en-US" altLang="en-US" sz="3771">
              <a:latin typeface="Times New Roman" panose="02020603050405020304" pitchFamily="18" charset="0"/>
              <a:ea typeface="MS PGothic" panose="020B0600070205080204" pitchFamily="34" charset="-128"/>
            </a:endParaRPr>
          </a:p>
        </p:txBody>
      </p:sp>
      <p:sp>
        <p:nvSpPr>
          <p:cNvPr id="6148" name="Text Box 11071">
            <a:extLst>
              <a:ext uri="{FF2B5EF4-FFF2-40B4-BE49-F238E27FC236}">
                <a16:creationId xmlns:a16="http://schemas.microsoft.com/office/drawing/2014/main" id="{A4A1264F-10AE-DA43-BE3B-F1DE9DA76648}"/>
              </a:ext>
            </a:extLst>
          </p:cNvPr>
          <p:cNvSpPr txBox="1">
            <a:spLocks noChangeArrowheads="1"/>
          </p:cNvSpPr>
          <p:nvPr/>
        </p:nvSpPr>
        <p:spPr bwMode="auto">
          <a:xfrm>
            <a:off x="12758738" y="-87313"/>
            <a:ext cx="28863925" cy="4000501"/>
          </a:xfrm>
          <a:prstGeom prst="rect">
            <a:avLst/>
          </a:prstGeom>
          <a:noFill/>
          <a:ln>
            <a:noFill/>
          </a:ln>
        </p:spPr>
        <p:txBody>
          <a:bodyPr lIns="21494" tIns="21494" rIns="21494" bIns="21494" anchor="ctr">
            <a:spAutoFit/>
          </a:bodyPr>
          <a:lstStyle>
            <a:lvl1pPr marL="457200" indent="-457200" defTabSz="1258888">
              <a:defRPr>
                <a:solidFill>
                  <a:schemeClr val="tx1"/>
                </a:solidFill>
                <a:latin typeface="Trebuchet MS" panose="020B0603020202020204" pitchFamily="34" charset="0"/>
              </a:defRPr>
            </a:lvl1pPr>
            <a:lvl2pPr marL="742950" indent="-285750" defTabSz="1258888">
              <a:defRPr>
                <a:solidFill>
                  <a:schemeClr val="tx1"/>
                </a:solidFill>
                <a:latin typeface="Trebuchet MS" panose="020B0603020202020204" pitchFamily="34" charset="0"/>
              </a:defRPr>
            </a:lvl2pPr>
            <a:lvl3pPr marL="1143000" indent="-228600" defTabSz="1258888">
              <a:defRPr>
                <a:solidFill>
                  <a:schemeClr val="tx1"/>
                </a:solidFill>
                <a:latin typeface="Trebuchet MS" panose="020B0603020202020204" pitchFamily="34" charset="0"/>
              </a:defRPr>
            </a:lvl3pPr>
            <a:lvl4pPr marL="1600200" indent="-228600" defTabSz="1258888">
              <a:defRPr>
                <a:solidFill>
                  <a:schemeClr val="tx1"/>
                </a:solidFill>
                <a:latin typeface="Trebuchet MS" panose="020B0603020202020204" pitchFamily="34" charset="0"/>
              </a:defRPr>
            </a:lvl4pPr>
            <a:lvl5pPr marL="2057400" indent="-228600" defTabSz="1258888">
              <a:defRPr>
                <a:solidFill>
                  <a:schemeClr val="tx1"/>
                </a:solidFill>
                <a:latin typeface="Trebuchet MS" panose="020B0603020202020204" pitchFamily="34" charset="0"/>
              </a:defRPr>
            </a:lvl5pPr>
            <a:lvl6pPr marL="2514600" indent="-228600" defTabSz="1258888" fontAlgn="base">
              <a:spcBef>
                <a:spcPct val="0"/>
              </a:spcBef>
              <a:spcAft>
                <a:spcPct val="0"/>
              </a:spcAft>
              <a:defRPr>
                <a:solidFill>
                  <a:schemeClr val="tx1"/>
                </a:solidFill>
                <a:latin typeface="Trebuchet MS" panose="020B0603020202020204" pitchFamily="34" charset="0"/>
              </a:defRPr>
            </a:lvl6pPr>
            <a:lvl7pPr marL="2971800" indent="-228600" defTabSz="1258888" fontAlgn="base">
              <a:spcBef>
                <a:spcPct val="0"/>
              </a:spcBef>
              <a:spcAft>
                <a:spcPct val="0"/>
              </a:spcAft>
              <a:defRPr>
                <a:solidFill>
                  <a:schemeClr val="tx1"/>
                </a:solidFill>
                <a:latin typeface="Trebuchet MS" panose="020B0603020202020204" pitchFamily="34" charset="0"/>
              </a:defRPr>
            </a:lvl7pPr>
            <a:lvl8pPr marL="3429000" indent="-228600" defTabSz="1258888" fontAlgn="base">
              <a:spcBef>
                <a:spcPct val="0"/>
              </a:spcBef>
              <a:spcAft>
                <a:spcPct val="0"/>
              </a:spcAft>
              <a:defRPr>
                <a:solidFill>
                  <a:schemeClr val="tx1"/>
                </a:solidFill>
                <a:latin typeface="Trebuchet MS" panose="020B0603020202020204" pitchFamily="34" charset="0"/>
              </a:defRPr>
            </a:lvl8pPr>
            <a:lvl9pPr marL="3886200" indent="-228600" defTabSz="1258888" fontAlgn="base">
              <a:spcBef>
                <a:spcPct val="0"/>
              </a:spcBef>
              <a:spcAft>
                <a:spcPct val="0"/>
              </a:spcAft>
              <a:defRPr>
                <a:solidFill>
                  <a:schemeClr val="tx1"/>
                </a:solidFill>
                <a:latin typeface="Trebuchet MS" panose="020B0603020202020204" pitchFamily="34" charset="0"/>
              </a:defRPr>
            </a:lvl9pPr>
          </a:lstStyle>
          <a:p>
            <a:pPr algn="r" eaLnBrk="1" fontAlgn="auto" hangingPunct="1">
              <a:lnSpc>
                <a:spcPct val="85000"/>
              </a:lnSpc>
              <a:spcBef>
                <a:spcPct val="50000"/>
              </a:spcBef>
              <a:spcAft>
                <a:spcPts val="0"/>
              </a:spcAft>
              <a:defRPr/>
            </a:pPr>
            <a:endParaRPr lang="en-US" altLang="en-US" sz="6258" b="1" dirty="0">
              <a:solidFill>
                <a:srgbClr val="FFFFFF"/>
              </a:solidFill>
              <a:latin typeface="Bookman Old Style" panose="02050604050505020204" pitchFamily="18" charset="0"/>
              <a:ea typeface="MS PGothic" panose="020B0600070205080204" pitchFamily="34" charset="-128"/>
            </a:endParaRPr>
          </a:p>
          <a:p>
            <a:pPr algn="ctr" eaLnBrk="1" fontAlgn="auto" hangingPunct="1">
              <a:lnSpc>
                <a:spcPct val="85000"/>
              </a:lnSpc>
              <a:spcBef>
                <a:spcPts val="0"/>
              </a:spcBef>
              <a:spcAft>
                <a:spcPts val="0"/>
              </a:spcAft>
              <a:defRPr/>
            </a:pPr>
            <a:r>
              <a:rPr lang="en-US" altLang="en-US" sz="8227" b="1" i="1" dirty="0">
                <a:solidFill>
                  <a:srgbClr val="FFFFFF"/>
                </a:solidFill>
                <a:latin typeface="Times New Roman" panose="02020603050405020304" pitchFamily="18" charset="0"/>
                <a:ea typeface="MS PGothic" panose="020B0600070205080204" pitchFamily="34" charset="-128"/>
              </a:rPr>
              <a:t>Nature Identification &amp; its Relationship to Climate Concerns, Attitudes, &amp; Beliefs: A meta-analysis</a:t>
            </a:r>
          </a:p>
          <a:p>
            <a:pPr algn="r" eaLnBrk="1" fontAlgn="auto" hangingPunct="1">
              <a:lnSpc>
                <a:spcPct val="85000"/>
              </a:lnSpc>
              <a:spcBef>
                <a:spcPts val="0"/>
              </a:spcBef>
              <a:spcAft>
                <a:spcPts val="0"/>
              </a:spcAft>
              <a:defRPr/>
            </a:pPr>
            <a:r>
              <a:rPr lang="en-US" altLang="en-US" sz="7543" b="1" i="1" dirty="0">
                <a:solidFill>
                  <a:srgbClr val="FFFFFF"/>
                </a:solidFill>
                <a:latin typeface="Times New Roman" panose="02020603050405020304" pitchFamily="18" charset="0"/>
                <a:ea typeface="MS PGothic" panose="020B0600070205080204" pitchFamily="34" charset="-128"/>
              </a:rPr>
              <a:t> </a:t>
            </a:r>
            <a:r>
              <a:rPr lang="en-US" altLang="en-US" sz="3771" b="1" dirty="0">
                <a:solidFill>
                  <a:srgbClr val="FFFFFF"/>
                </a:solidFill>
                <a:latin typeface="Bookman Old Style" panose="02050604050505020204" pitchFamily="18" charset="0"/>
                <a:ea typeface="MS PGothic" panose="020B0600070205080204" pitchFamily="34" charset="-128"/>
              </a:rPr>
              <a:t>	</a:t>
            </a:r>
          </a:p>
        </p:txBody>
      </p:sp>
      <p:sp>
        <p:nvSpPr>
          <p:cNvPr id="14341" name="AutoShape 11093">
            <a:extLst>
              <a:ext uri="{FF2B5EF4-FFF2-40B4-BE49-F238E27FC236}">
                <a16:creationId xmlns:a16="http://schemas.microsoft.com/office/drawing/2014/main" id="{D91DF8C9-4640-D943-BC7D-74F09473A9BE}"/>
              </a:ext>
            </a:extLst>
          </p:cNvPr>
          <p:cNvSpPr>
            <a:spLocks noChangeArrowheads="1"/>
          </p:cNvSpPr>
          <p:nvPr/>
        </p:nvSpPr>
        <p:spPr bwMode="auto">
          <a:xfrm>
            <a:off x="1828800" y="15000288"/>
            <a:ext cx="10929938" cy="1092200"/>
          </a:xfrm>
          <a:prstGeom prst="plaque">
            <a:avLst>
              <a:gd name="adj" fmla="val 16667"/>
            </a:avLst>
          </a:prstGeom>
          <a:solidFill>
            <a:schemeClr val="bg2"/>
          </a:solidFill>
          <a:ln>
            <a:noFill/>
          </a:ln>
        </p:spPr>
        <p:txBody>
          <a:bodyPr wrap="none" lIns="53732" tIns="26865" rIns="53732" bIns="26865" anchor="ctr"/>
          <a:lstStyle>
            <a:lvl1pPr marL="342900" indent="-342900" defTabSz="1258888">
              <a:defRPr>
                <a:solidFill>
                  <a:schemeClr val="tx1"/>
                </a:solidFill>
                <a:latin typeface="Tahoma" panose="020B0604030504040204" pitchFamily="34" charset="0"/>
                <a:ea typeface="MS PGothic" panose="020B0600070205080204" pitchFamily="34" charset="-128"/>
              </a:defRPr>
            </a:lvl1pPr>
            <a:lvl2pPr marL="625475" defTabSz="1258888">
              <a:defRPr>
                <a:solidFill>
                  <a:schemeClr val="tx1"/>
                </a:solidFill>
                <a:latin typeface="Tahoma" panose="020B0604030504040204" pitchFamily="34" charset="0"/>
                <a:ea typeface="MS PGothic" panose="020B0600070205080204" pitchFamily="34" charset="-128"/>
              </a:defRPr>
            </a:lvl2pPr>
            <a:lvl3pPr marL="1143000" indent="-228600" defTabSz="1258888">
              <a:defRPr>
                <a:solidFill>
                  <a:schemeClr val="tx1"/>
                </a:solidFill>
                <a:latin typeface="Tahoma" panose="020B0604030504040204" pitchFamily="34" charset="0"/>
                <a:ea typeface="MS PGothic" panose="020B0600070205080204" pitchFamily="34" charset="-128"/>
              </a:defRPr>
            </a:lvl3pPr>
            <a:lvl4pPr marL="1600200" indent="-228600" defTabSz="1258888">
              <a:defRPr>
                <a:solidFill>
                  <a:schemeClr val="tx1"/>
                </a:solidFill>
                <a:latin typeface="Tahoma" panose="020B0604030504040204" pitchFamily="34" charset="0"/>
                <a:ea typeface="MS PGothic" panose="020B0600070205080204" pitchFamily="34" charset="-128"/>
              </a:defRPr>
            </a:lvl4pPr>
            <a:lvl5pPr marL="2057400" indent="-228600" defTabSz="1258888">
              <a:defRPr>
                <a:solidFill>
                  <a:schemeClr val="tx1"/>
                </a:solidFill>
                <a:latin typeface="Tahoma" panose="020B0604030504040204" pitchFamily="34" charset="0"/>
                <a:ea typeface="MS PGothic" panose="020B0600070205080204" pitchFamily="34" charset="-128"/>
              </a:defRPr>
            </a:lvl5pPr>
            <a:lvl6pPr marL="25146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lvl="1" algn="ctr" eaLnBrk="1" fontAlgn="auto" hangingPunct="1">
              <a:spcBef>
                <a:spcPts val="0"/>
              </a:spcBef>
              <a:spcAft>
                <a:spcPts val="0"/>
              </a:spcAft>
              <a:defRPr/>
            </a:pPr>
            <a:r>
              <a:rPr lang="en-US" altLang="en-US" sz="4628" b="1" dirty="0">
                <a:solidFill>
                  <a:schemeClr val="accent4">
                    <a:lumMod val="50000"/>
                  </a:schemeClr>
                </a:solidFill>
                <a:latin typeface="Bookman Old Style" panose="02050604050505020204" pitchFamily="18" charset="0"/>
              </a:rPr>
              <a:t>METHOD</a:t>
            </a:r>
          </a:p>
        </p:txBody>
      </p:sp>
      <p:sp>
        <p:nvSpPr>
          <p:cNvPr id="6150" name="Text Box 11176">
            <a:extLst>
              <a:ext uri="{FF2B5EF4-FFF2-40B4-BE49-F238E27FC236}">
                <a16:creationId xmlns:a16="http://schemas.microsoft.com/office/drawing/2014/main" id="{C4C82AF3-F535-9443-AA5E-1F7F1B6E0933}"/>
              </a:ext>
            </a:extLst>
          </p:cNvPr>
          <p:cNvSpPr txBox="1">
            <a:spLocks noChangeArrowheads="1"/>
          </p:cNvSpPr>
          <p:nvPr/>
        </p:nvSpPr>
        <p:spPr bwMode="auto">
          <a:xfrm>
            <a:off x="550863" y="5803900"/>
            <a:ext cx="12414250" cy="9759950"/>
          </a:xfrm>
          <a:prstGeom prst="rect">
            <a:avLst/>
          </a:prstGeom>
          <a:noFill/>
          <a:ln>
            <a:noFill/>
          </a:ln>
        </p:spPr>
        <p:txBody>
          <a:bodyPr lIns="644803" tIns="39180" rIns="21494" bIns="39180"/>
          <a:lstStyle>
            <a:lvl1pPr marL="685800" indent="-685800" defTabSz="1258888">
              <a:defRPr>
                <a:solidFill>
                  <a:schemeClr val="tx1"/>
                </a:solidFill>
                <a:latin typeface="Trebuchet MS" panose="020B0603020202020204" pitchFamily="34" charset="0"/>
              </a:defRPr>
            </a:lvl1pPr>
            <a:lvl2pPr marL="742950" indent="-285750" defTabSz="1258888">
              <a:defRPr>
                <a:solidFill>
                  <a:schemeClr val="tx1"/>
                </a:solidFill>
                <a:latin typeface="Trebuchet MS" panose="020B0603020202020204" pitchFamily="34" charset="0"/>
              </a:defRPr>
            </a:lvl2pPr>
            <a:lvl3pPr marL="1143000" indent="-228600" defTabSz="1258888">
              <a:defRPr>
                <a:solidFill>
                  <a:schemeClr val="tx1"/>
                </a:solidFill>
                <a:latin typeface="Trebuchet MS" panose="020B0603020202020204" pitchFamily="34" charset="0"/>
              </a:defRPr>
            </a:lvl3pPr>
            <a:lvl4pPr marL="1600200" indent="-228600" defTabSz="1258888">
              <a:defRPr>
                <a:solidFill>
                  <a:schemeClr val="tx1"/>
                </a:solidFill>
                <a:latin typeface="Trebuchet MS" panose="020B0603020202020204" pitchFamily="34" charset="0"/>
              </a:defRPr>
            </a:lvl4pPr>
            <a:lvl5pPr marL="2057400" indent="-228600" defTabSz="1258888">
              <a:defRPr>
                <a:solidFill>
                  <a:schemeClr val="tx1"/>
                </a:solidFill>
                <a:latin typeface="Trebuchet MS" panose="020B0603020202020204" pitchFamily="34" charset="0"/>
              </a:defRPr>
            </a:lvl5pPr>
            <a:lvl6pPr marL="2514600" indent="-228600" defTabSz="1258888" fontAlgn="base">
              <a:spcBef>
                <a:spcPct val="0"/>
              </a:spcBef>
              <a:spcAft>
                <a:spcPct val="0"/>
              </a:spcAft>
              <a:defRPr>
                <a:solidFill>
                  <a:schemeClr val="tx1"/>
                </a:solidFill>
                <a:latin typeface="Trebuchet MS" panose="020B0603020202020204" pitchFamily="34" charset="0"/>
              </a:defRPr>
            </a:lvl6pPr>
            <a:lvl7pPr marL="2971800" indent="-228600" defTabSz="1258888" fontAlgn="base">
              <a:spcBef>
                <a:spcPct val="0"/>
              </a:spcBef>
              <a:spcAft>
                <a:spcPct val="0"/>
              </a:spcAft>
              <a:defRPr>
                <a:solidFill>
                  <a:schemeClr val="tx1"/>
                </a:solidFill>
                <a:latin typeface="Trebuchet MS" panose="020B0603020202020204" pitchFamily="34" charset="0"/>
              </a:defRPr>
            </a:lvl7pPr>
            <a:lvl8pPr marL="3429000" indent="-228600" defTabSz="1258888" fontAlgn="base">
              <a:spcBef>
                <a:spcPct val="0"/>
              </a:spcBef>
              <a:spcAft>
                <a:spcPct val="0"/>
              </a:spcAft>
              <a:defRPr>
                <a:solidFill>
                  <a:schemeClr val="tx1"/>
                </a:solidFill>
                <a:latin typeface="Trebuchet MS" panose="020B0603020202020204" pitchFamily="34" charset="0"/>
              </a:defRPr>
            </a:lvl8pPr>
            <a:lvl9pPr marL="3886200" indent="-228600" defTabSz="1258888" fontAlgn="base">
              <a:spcBef>
                <a:spcPct val="0"/>
              </a:spcBef>
              <a:spcAft>
                <a:spcPct val="0"/>
              </a:spcAft>
              <a:defRPr>
                <a:solidFill>
                  <a:schemeClr val="tx1"/>
                </a:solidFill>
                <a:latin typeface="Trebuchet MS" panose="020B0603020202020204" pitchFamily="34" charset="0"/>
              </a:defRPr>
            </a:lvl9pPr>
          </a:lstStyle>
          <a:p>
            <a:pPr eaLnBrk="1" fontAlgn="auto" hangingPunct="1">
              <a:spcBef>
                <a:spcPts val="0"/>
              </a:spcBef>
              <a:spcAft>
                <a:spcPts val="0"/>
              </a:spcAft>
              <a:buFont typeface="Arial" panose="020B0604020202020204" pitchFamily="34" charset="0"/>
              <a:buChar char="•"/>
              <a:defRPr/>
            </a:pPr>
            <a:r>
              <a:rPr lang="en-US" altLang="en-US" sz="4000" dirty="0">
                <a:solidFill>
                  <a:schemeClr val="bg1"/>
                </a:solidFill>
                <a:effectLst>
                  <a:glow rad="63500">
                    <a:schemeClr val="bg1">
                      <a:lumMod val="50000"/>
                      <a:alpha val="40000"/>
                    </a:schemeClr>
                  </a:glow>
                </a:effectLst>
                <a:latin typeface="Times New Roman" panose="02020603050405020304" pitchFamily="18" charset="0"/>
                <a:ea typeface="MS PGothic" panose="020B0600070205080204" pitchFamily="34" charset="-128"/>
                <a:cs typeface="Times New Roman" panose="02020603050405020304" pitchFamily="18" charset="0"/>
              </a:rPr>
              <a:t>Interest in environmentally responsible behavior has existed for decades (Hines, Hungerford, &amp; </a:t>
            </a:r>
            <a:r>
              <a:rPr lang="en-US" altLang="en-US" sz="4000" dirty="0" err="1">
                <a:solidFill>
                  <a:schemeClr val="bg1"/>
                </a:solidFill>
                <a:effectLst>
                  <a:glow rad="63500">
                    <a:schemeClr val="bg1">
                      <a:lumMod val="50000"/>
                      <a:alpha val="40000"/>
                    </a:schemeClr>
                  </a:glow>
                </a:effectLst>
                <a:latin typeface="Times New Roman" panose="02020603050405020304" pitchFamily="18" charset="0"/>
                <a:ea typeface="MS PGothic" panose="020B0600070205080204" pitchFamily="34" charset="-128"/>
                <a:cs typeface="Times New Roman" panose="02020603050405020304" pitchFamily="18" charset="0"/>
              </a:rPr>
              <a:t>Tomera</a:t>
            </a:r>
            <a:r>
              <a:rPr lang="en-US" altLang="en-US" sz="4000" dirty="0">
                <a:solidFill>
                  <a:schemeClr val="bg1"/>
                </a:solidFill>
                <a:effectLst>
                  <a:glow rad="63500">
                    <a:schemeClr val="bg1">
                      <a:lumMod val="50000"/>
                      <a:alpha val="40000"/>
                    </a:schemeClr>
                  </a:glow>
                </a:effectLst>
                <a:latin typeface="Times New Roman" panose="02020603050405020304" pitchFamily="18" charset="0"/>
                <a:ea typeface="MS PGothic" panose="020B0600070205080204" pitchFamily="34" charset="-128"/>
                <a:cs typeface="Times New Roman" panose="02020603050405020304" pitchFamily="18" charset="0"/>
              </a:rPr>
              <a:t>, 1987). Ever since Thomashow’s (1996) book on ecological identity there has been a growing interest in understanding and measuring individuals’ connectedness to nature. Additionally, given current interest in climate change concerns, researchers are increasingly investigating how connection with nature relates to individuals' attitudes and beliefs using diverse samples and methodologies. We are interested in synthesizing what is known about connectedness to nature and its relation to environmental attitudes, beliefs, and concerns</a:t>
            </a:r>
            <a:r>
              <a:rPr lang="en-US" altLang="en-US" sz="4628" dirty="0">
                <a:solidFill>
                  <a:schemeClr val="bg1"/>
                </a:solidFill>
                <a:effectLst>
                  <a:glow rad="63500">
                    <a:schemeClr val="bg1">
                      <a:lumMod val="50000"/>
                      <a:alpha val="40000"/>
                    </a:schemeClr>
                  </a:glow>
                </a:effectLst>
                <a:latin typeface="Times New Roman" panose="02020603050405020304" pitchFamily="18" charset="0"/>
                <a:ea typeface="MS PGothic" panose="020B0600070205080204" pitchFamily="34" charset="-128"/>
                <a:cs typeface="Times New Roman" panose="02020603050405020304" pitchFamily="18" charset="0"/>
              </a:rPr>
              <a:t>.</a:t>
            </a:r>
            <a:endParaRPr lang="en-US" altLang="en-US" sz="4628" dirty="0">
              <a:solidFill>
                <a:schemeClr val="bg1"/>
              </a:solidFill>
              <a:effectLst>
                <a:glow rad="63500">
                  <a:schemeClr val="bg1">
                    <a:lumMod val="50000"/>
                    <a:alpha val="40000"/>
                  </a:schemeClr>
                </a:glow>
              </a:effectLst>
              <a:latin typeface="Tahoma" panose="020B0604030504040204" pitchFamily="34" charset="0"/>
              <a:ea typeface="MS PGothic" panose="020B0600070205080204" pitchFamily="34" charset="-128"/>
            </a:endParaRPr>
          </a:p>
        </p:txBody>
      </p:sp>
      <p:sp>
        <p:nvSpPr>
          <p:cNvPr id="14344" name="AutoShape 11791">
            <a:extLst>
              <a:ext uri="{FF2B5EF4-FFF2-40B4-BE49-F238E27FC236}">
                <a16:creationId xmlns:a16="http://schemas.microsoft.com/office/drawing/2014/main" id="{EA5980EC-3174-CC46-ABA3-C9C711BB0F58}"/>
              </a:ext>
            </a:extLst>
          </p:cNvPr>
          <p:cNvSpPr>
            <a:spLocks noChangeArrowheads="1"/>
          </p:cNvSpPr>
          <p:nvPr/>
        </p:nvSpPr>
        <p:spPr bwMode="auto">
          <a:xfrm>
            <a:off x="1600200" y="4281488"/>
            <a:ext cx="11158538" cy="1152525"/>
          </a:xfrm>
          <a:prstGeom prst="plaque">
            <a:avLst>
              <a:gd name="adj" fmla="val 16667"/>
            </a:avLst>
          </a:prstGeom>
          <a:solidFill>
            <a:schemeClr val="bg2"/>
          </a:solidFill>
          <a:ln>
            <a:noFill/>
          </a:ln>
        </p:spPr>
        <p:txBody>
          <a:bodyPr wrap="none" lIns="53732" tIns="26865" rIns="53732" bIns="26865" anchor="ctr"/>
          <a:lstStyle>
            <a:lvl1pPr marL="342900" indent="-342900" defTabSz="1258888">
              <a:defRPr>
                <a:solidFill>
                  <a:schemeClr val="tx1"/>
                </a:solidFill>
                <a:latin typeface="Tahoma" panose="020B0604030504040204" pitchFamily="34" charset="0"/>
                <a:ea typeface="MS PGothic" panose="020B0600070205080204" pitchFamily="34" charset="-128"/>
              </a:defRPr>
            </a:lvl1pPr>
            <a:lvl2pPr marL="625475" defTabSz="1258888">
              <a:defRPr>
                <a:solidFill>
                  <a:schemeClr val="tx1"/>
                </a:solidFill>
                <a:latin typeface="Tahoma" panose="020B0604030504040204" pitchFamily="34" charset="0"/>
                <a:ea typeface="MS PGothic" panose="020B0600070205080204" pitchFamily="34" charset="-128"/>
              </a:defRPr>
            </a:lvl2pPr>
            <a:lvl3pPr marL="1143000" indent="-228600" defTabSz="1258888">
              <a:defRPr>
                <a:solidFill>
                  <a:schemeClr val="tx1"/>
                </a:solidFill>
                <a:latin typeface="Tahoma" panose="020B0604030504040204" pitchFamily="34" charset="0"/>
                <a:ea typeface="MS PGothic" panose="020B0600070205080204" pitchFamily="34" charset="-128"/>
              </a:defRPr>
            </a:lvl3pPr>
            <a:lvl4pPr marL="1600200" indent="-228600" defTabSz="1258888">
              <a:defRPr>
                <a:solidFill>
                  <a:schemeClr val="tx1"/>
                </a:solidFill>
                <a:latin typeface="Tahoma" panose="020B0604030504040204" pitchFamily="34" charset="0"/>
                <a:ea typeface="MS PGothic" panose="020B0600070205080204" pitchFamily="34" charset="-128"/>
              </a:defRPr>
            </a:lvl4pPr>
            <a:lvl5pPr marL="2057400" indent="-228600" defTabSz="1258888">
              <a:defRPr>
                <a:solidFill>
                  <a:schemeClr val="tx1"/>
                </a:solidFill>
                <a:latin typeface="Tahoma" panose="020B0604030504040204" pitchFamily="34" charset="0"/>
                <a:ea typeface="MS PGothic" panose="020B0600070205080204" pitchFamily="34" charset="-128"/>
              </a:defRPr>
            </a:lvl5pPr>
            <a:lvl6pPr marL="25146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lvl="1" algn="ctr" eaLnBrk="1" fontAlgn="auto" hangingPunct="1">
              <a:spcBef>
                <a:spcPts val="0"/>
              </a:spcBef>
              <a:spcAft>
                <a:spcPts val="0"/>
              </a:spcAft>
              <a:defRPr/>
            </a:pPr>
            <a:r>
              <a:rPr lang="en-US" altLang="en-US" sz="4628" b="1" dirty="0">
                <a:solidFill>
                  <a:schemeClr val="accent4">
                    <a:lumMod val="50000"/>
                  </a:schemeClr>
                </a:solidFill>
                <a:latin typeface="Bookman Old Style" panose="02050604050505020204" pitchFamily="18" charset="0"/>
              </a:rPr>
              <a:t>PREVIOUS RESEARCH</a:t>
            </a:r>
          </a:p>
        </p:txBody>
      </p:sp>
      <p:sp>
        <p:nvSpPr>
          <p:cNvPr id="14346" name="Line 11803">
            <a:extLst>
              <a:ext uri="{FF2B5EF4-FFF2-40B4-BE49-F238E27FC236}">
                <a16:creationId xmlns:a16="http://schemas.microsoft.com/office/drawing/2014/main" id="{BD833C54-EE64-CD4F-9796-DF0686FED54F}"/>
              </a:ext>
            </a:extLst>
          </p:cNvPr>
          <p:cNvSpPr>
            <a:spLocks noChangeShapeType="1"/>
          </p:cNvSpPr>
          <p:nvPr/>
        </p:nvSpPr>
        <p:spPr bwMode="auto">
          <a:xfrm>
            <a:off x="15355888" y="4281488"/>
            <a:ext cx="234950" cy="26752550"/>
          </a:xfrm>
          <a:prstGeom prst="line">
            <a:avLst/>
          </a:prstGeom>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wrap="none" anchor="ctr"/>
          <a:lstStyle/>
          <a:p>
            <a:pPr eaLnBrk="1" fontAlgn="auto" hangingPunct="1">
              <a:spcBef>
                <a:spcPts val="0"/>
              </a:spcBef>
              <a:spcAft>
                <a:spcPts val="0"/>
              </a:spcAft>
              <a:defRPr/>
            </a:pPr>
            <a:endParaRPr lang="en-US" dirty="0"/>
          </a:p>
        </p:txBody>
      </p:sp>
      <p:sp>
        <p:nvSpPr>
          <p:cNvPr id="14347" name="AutoShape 11807">
            <a:extLst>
              <a:ext uri="{FF2B5EF4-FFF2-40B4-BE49-F238E27FC236}">
                <a16:creationId xmlns:a16="http://schemas.microsoft.com/office/drawing/2014/main" id="{9311184D-9FD1-B64C-A731-C11D000CBBBD}"/>
              </a:ext>
            </a:extLst>
          </p:cNvPr>
          <p:cNvSpPr>
            <a:spLocks noChangeArrowheads="1"/>
          </p:cNvSpPr>
          <p:nvPr/>
        </p:nvSpPr>
        <p:spPr bwMode="auto">
          <a:xfrm>
            <a:off x="16822738" y="15165388"/>
            <a:ext cx="18029237" cy="1028700"/>
          </a:xfrm>
          <a:prstGeom prst="plaque">
            <a:avLst>
              <a:gd name="adj" fmla="val 16667"/>
            </a:avLst>
          </a:prstGeom>
          <a:solidFill>
            <a:schemeClr val="bg2"/>
          </a:solidFill>
          <a:ln>
            <a:noFill/>
          </a:ln>
        </p:spPr>
        <p:txBody>
          <a:bodyPr wrap="none" lIns="53732" tIns="26865" rIns="53732" bIns="26865" anchor="ctr"/>
          <a:lstStyle>
            <a:lvl1pPr marL="342900" indent="-342900" defTabSz="1258888">
              <a:defRPr>
                <a:solidFill>
                  <a:schemeClr val="tx1"/>
                </a:solidFill>
                <a:latin typeface="Tahoma" panose="020B0604030504040204" pitchFamily="34" charset="0"/>
                <a:ea typeface="MS PGothic" panose="020B0600070205080204" pitchFamily="34" charset="-128"/>
              </a:defRPr>
            </a:lvl1pPr>
            <a:lvl2pPr marL="625475" defTabSz="1258888">
              <a:defRPr>
                <a:solidFill>
                  <a:schemeClr val="tx1"/>
                </a:solidFill>
                <a:latin typeface="Tahoma" panose="020B0604030504040204" pitchFamily="34" charset="0"/>
                <a:ea typeface="MS PGothic" panose="020B0600070205080204" pitchFamily="34" charset="-128"/>
              </a:defRPr>
            </a:lvl2pPr>
            <a:lvl3pPr marL="1143000" indent="-228600" defTabSz="1258888">
              <a:defRPr>
                <a:solidFill>
                  <a:schemeClr val="tx1"/>
                </a:solidFill>
                <a:latin typeface="Tahoma" panose="020B0604030504040204" pitchFamily="34" charset="0"/>
                <a:ea typeface="MS PGothic" panose="020B0600070205080204" pitchFamily="34" charset="-128"/>
              </a:defRPr>
            </a:lvl3pPr>
            <a:lvl4pPr marL="1600200" indent="-228600" defTabSz="1258888">
              <a:defRPr>
                <a:solidFill>
                  <a:schemeClr val="tx1"/>
                </a:solidFill>
                <a:latin typeface="Tahoma" panose="020B0604030504040204" pitchFamily="34" charset="0"/>
                <a:ea typeface="MS PGothic" panose="020B0600070205080204" pitchFamily="34" charset="-128"/>
              </a:defRPr>
            </a:lvl4pPr>
            <a:lvl5pPr marL="2057400" indent="-228600" defTabSz="1258888">
              <a:defRPr>
                <a:solidFill>
                  <a:schemeClr val="tx1"/>
                </a:solidFill>
                <a:latin typeface="Tahoma" panose="020B0604030504040204" pitchFamily="34" charset="0"/>
                <a:ea typeface="MS PGothic" panose="020B0600070205080204" pitchFamily="34" charset="-128"/>
              </a:defRPr>
            </a:lvl5pPr>
            <a:lvl6pPr marL="25146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lvl="1" algn="ctr" eaLnBrk="1" fontAlgn="auto" hangingPunct="1">
              <a:spcBef>
                <a:spcPts val="0"/>
              </a:spcBef>
              <a:spcAft>
                <a:spcPts val="0"/>
              </a:spcAft>
              <a:defRPr/>
            </a:pPr>
            <a:r>
              <a:rPr lang="en-US" altLang="en-US" sz="4628" b="1" dirty="0">
                <a:solidFill>
                  <a:schemeClr val="accent4">
                    <a:lumMod val="50000"/>
                  </a:schemeClr>
                </a:solidFill>
                <a:latin typeface="Bookman Old Style" panose="02050604050505020204" pitchFamily="18" charset="0"/>
              </a:rPr>
              <a:t>CONCLUSIONS AND FUTURE AIMS</a:t>
            </a:r>
            <a:endParaRPr lang="en-US" altLang="en-US" sz="4114" b="1" dirty="0">
              <a:solidFill>
                <a:schemeClr val="accent4">
                  <a:lumMod val="50000"/>
                </a:schemeClr>
              </a:solidFill>
              <a:latin typeface="Bookman Old Style" panose="02050604050505020204" pitchFamily="18" charset="0"/>
            </a:endParaRPr>
          </a:p>
        </p:txBody>
      </p:sp>
      <p:sp>
        <p:nvSpPr>
          <p:cNvPr id="6156" name="Text Box 11810">
            <a:extLst>
              <a:ext uri="{FF2B5EF4-FFF2-40B4-BE49-F238E27FC236}">
                <a16:creationId xmlns:a16="http://schemas.microsoft.com/office/drawing/2014/main" id="{064D88E0-0FDD-CC4E-8C72-084EA63C9394}"/>
              </a:ext>
            </a:extLst>
          </p:cNvPr>
          <p:cNvSpPr txBox="1">
            <a:spLocks noChangeArrowheads="1"/>
          </p:cNvSpPr>
          <p:nvPr/>
        </p:nvSpPr>
        <p:spPr bwMode="auto">
          <a:xfrm>
            <a:off x="1250950" y="31977013"/>
            <a:ext cx="41170225" cy="941387"/>
          </a:xfrm>
          <a:prstGeom prst="rect">
            <a:avLst/>
          </a:prstGeom>
          <a:noFill/>
          <a:ln w="57150">
            <a:solidFill>
              <a:srgbClr val="FFFFFF"/>
            </a:solidFill>
            <a:miter lim="800000"/>
            <a:headEnd/>
            <a:tailEnd/>
          </a:ln>
        </p:spPr>
        <p:txBody>
          <a:bodyPr lIns="107487" tIns="53745" rIns="107487" bIns="53745"/>
          <a:lstStyle>
            <a:lvl1pPr defTabSz="1254125">
              <a:defRPr>
                <a:solidFill>
                  <a:schemeClr val="tx1"/>
                </a:solidFill>
                <a:latin typeface="Trebuchet MS" panose="020B0603020202020204" pitchFamily="34" charset="0"/>
              </a:defRPr>
            </a:lvl1pPr>
            <a:lvl2pPr marL="742950" indent="-285750" defTabSz="1254125">
              <a:defRPr>
                <a:solidFill>
                  <a:schemeClr val="tx1"/>
                </a:solidFill>
                <a:latin typeface="Trebuchet MS" panose="020B0603020202020204" pitchFamily="34" charset="0"/>
              </a:defRPr>
            </a:lvl2pPr>
            <a:lvl3pPr marL="1143000" indent="-228600" defTabSz="1254125">
              <a:defRPr>
                <a:solidFill>
                  <a:schemeClr val="tx1"/>
                </a:solidFill>
                <a:latin typeface="Trebuchet MS" panose="020B0603020202020204" pitchFamily="34" charset="0"/>
              </a:defRPr>
            </a:lvl3pPr>
            <a:lvl4pPr marL="1600200" indent="-228600" defTabSz="1254125">
              <a:defRPr>
                <a:solidFill>
                  <a:schemeClr val="tx1"/>
                </a:solidFill>
                <a:latin typeface="Trebuchet MS" panose="020B0603020202020204" pitchFamily="34" charset="0"/>
              </a:defRPr>
            </a:lvl4pPr>
            <a:lvl5pPr marL="2057400" indent="-228600" defTabSz="1254125">
              <a:defRPr>
                <a:solidFill>
                  <a:schemeClr val="tx1"/>
                </a:solidFill>
                <a:latin typeface="Trebuchet MS" panose="020B0603020202020204" pitchFamily="34" charset="0"/>
              </a:defRPr>
            </a:lvl5pPr>
            <a:lvl6pPr marL="2514600" indent="-228600" defTabSz="1254125" fontAlgn="base">
              <a:spcBef>
                <a:spcPct val="0"/>
              </a:spcBef>
              <a:spcAft>
                <a:spcPct val="0"/>
              </a:spcAft>
              <a:defRPr>
                <a:solidFill>
                  <a:schemeClr val="tx1"/>
                </a:solidFill>
                <a:latin typeface="Trebuchet MS" panose="020B0603020202020204" pitchFamily="34" charset="0"/>
              </a:defRPr>
            </a:lvl6pPr>
            <a:lvl7pPr marL="2971800" indent="-228600" defTabSz="1254125" fontAlgn="base">
              <a:spcBef>
                <a:spcPct val="0"/>
              </a:spcBef>
              <a:spcAft>
                <a:spcPct val="0"/>
              </a:spcAft>
              <a:defRPr>
                <a:solidFill>
                  <a:schemeClr val="tx1"/>
                </a:solidFill>
                <a:latin typeface="Trebuchet MS" panose="020B0603020202020204" pitchFamily="34" charset="0"/>
              </a:defRPr>
            </a:lvl7pPr>
            <a:lvl8pPr marL="3429000" indent="-228600" defTabSz="1254125" fontAlgn="base">
              <a:spcBef>
                <a:spcPct val="0"/>
              </a:spcBef>
              <a:spcAft>
                <a:spcPct val="0"/>
              </a:spcAft>
              <a:defRPr>
                <a:solidFill>
                  <a:schemeClr val="tx1"/>
                </a:solidFill>
                <a:latin typeface="Trebuchet MS" panose="020B0603020202020204" pitchFamily="34" charset="0"/>
              </a:defRPr>
            </a:lvl8pPr>
            <a:lvl9pPr marL="3886200" indent="-228600" defTabSz="1254125" fontAlgn="base">
              <a:spcBef>
                <a:spcPct val="0"/>
              </a:spcBef>
              <a:spcAft>
                <a:spcPct val="0"/>
              </a:spcAft>
              <a:defRPr>
                <a:solidFill>
                  <a:schemeClr val="tx1"/>
                </a:solidFill>
                <a:latin typeface="Trebuchet MS" panose="020B0603020202020204" pitchFamily="34" charset="0"/>
              </a:defRPr>
            </a:lvl9pPr>
          </a:lstStyle>
          <a:p>
            <a:pPr eaLnBrk="1" fontAlgn="auto" hangingPunct="1">
              <a:spcBef>
                <a:spcPct val="50000"/>
              </a:spcBef>
              <a:spcAft>
                <a:spcPts val="0"/>
              </a:spcAft>
              <a:defRPr/>
            </a:pPr>
            <a:endParaRPr lang="en-US" altLang="en-US" sz="4715">
              <a:solidFill>
                <a:srgbClr val="FFFFFF"/>
              </a:solidFill>
              <a:latin typeface="Times New Roman" panose="02020603050405020304" pitchFamily="18" charset="0"/>
              <a:ea typeface="MS PGothic" panose="020B0600070205080204" pitchFamily="34" charset="-128"/>
            </a:endParaRPr>
          </a:p>
        </p:txBody>
      </p:sp>
      <p:sp>
        <p:nvSpPr>
          <p:cNvPr id="14349" name="AutoShape 11820">
            <a:extLst>
              <a:ext uri="{FF2B5EF4-FFF2-40B4-BE49-F238E27FC236}">
                <a16:creationId xmlns:a16="http://schemas.microsoft.com/office/drawing/2014/main" id="{AC7690DB-CBD5-AF49-BB46-0DFEDE035D22}"/>
              </a:ext>
            </a:extLst>
          </p:cNvPr>
          <p:cNvSpPr>
            <a:spLocks noChangeArrowheads="1"/>
          </p:cNvSpPr>
          <p:nvPr/>
        </p:nvSpPr>
        <p:spPr bwMode="auto">
          <a:xfrm>
            <a:off x="16822738" y="4859338"/>
            <a:ext cx="22890162" cy="822325"/>
          </a:xfrm>
          <a:prstGeom prst="plaque">
            <a:avLst>
              <a:gd name="adj" fmla="val 16667"/>
            </a:avLst>
          </a:prstGeom>
          <a:solidFill>
            <a:schemeClr val="bg2"/>
          </a:solidFill>
          <a:ln>
            <a:noFill/>
          </a:ln>
        </p:spPr>
        <p:txBody>
          <a:bodyPr wrap="none" lIns="53732" tIns="26865" rIns="53732" bIns="26865" anchor="ctr"/>
          <a:lstStyle>
            <a:lvl1pPr marL="342900" indent="-342900" defTabSz="1258888">
              <a:defRPr>
                <a:solidFill>
                  <a:schemeClr val="tx1"/>
                </a:solidFill>
                <a:latin typeface="Tahoma" panose="020B0604030504040204" pitchFamily="34" charset="0"/>
                <a:ea typeface="MS PGothic" panose="020B0600070205080204" pitchFamily="34" charset="-128"/>
              </a:defRPr>
            </a:lvl1pPr>
            <a:lvl2pPr marL="625475" defTabSz="1258888">
              <a:defRPr>
                <a:solidFill>
                  <a:schemeClr val="tx1"/>
                </a:solidFill>
                <a:latin typeface="Tahoma" panose="020B0604030504040204" pitchFamily="34" charset="0"/>
                <a:ea typeface="MS PGothic" panose="020B0600070205080204" pitchFamily="34" charset="-128"/>
              </a:defRPr>
            </a:lvl2pPr>
            <a:lvl3pPr marL="1143000" indent="-228600" defTabSz="1258888">
              <a:defRPr>
                <a:solidFill>
                  <a:schemeClr val="tx1"/>
                </a:solidFill>
                <a:latin typeface="Tahoma" panose="020B0604030504040204" pitchFamily="34" charset="0"/>
                <a:ea typeface="MS PGothic" panose="020B0600070205080204" pitchFamily="34" charset="-128"/>
              </a:defRPr>
            </a:lvl3pPr>
            <a:lvl4pPr marL="1600200" indent="-228600" defTabSz="1258888">
              <a:defRPr>
                <a:solidFill>
                  <a:schemeClr val="tx1"/>
                </a:solidFill>
                <a:latin typeface="Tahoma" panose="020B0604030504040204" pitchFamily="34" charset="0"/>
                <a:ea typeface="MS PGothic" panose="020B0600070205080204" pitchFamily="34" charset="-128"/>
              </a:defRPr>
            </a:lvl4pPr>
            <a:lvl5pPr marL="2057400" indent="-228600" defTabSz="1258888">
              <a:defRPr>
                <a:solidFill>
                  <a:schemeClr val="tx1"/>
                </a:solidFill>
                <a:latin typeface="Tahoma" panose="020B0604030504040204" pitchFamily="34" charset="0"/>
                <a:ea typeface="MS PGothic" panose="020B0600070205080204" pitchFamily="34" charset="-128"/>
              </a:defRPr>
            </a:lvl5pPr>
            <a:lvl6pPr marL="25146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12588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lvl="1" algn="ctr" eaLnBrk="1" fontAlgn="auto" hangingPunct="1">
              <a:spcBef>
                <a:spcPts val="0"/>
              </a:spcBef>
              <a:spcAft>
                <a:spcPts val="0"/>
              </a:spcAft>
              <a:defRPr/>
            </a:pPr>
            <a:r>
              <a:rPr lang="en-US" altLang="en-US" sz="4628" b="1" dirty="0">
                <a:solidFill>
                  <a:schemeClr val="accent4">
                    <a:lumMod val="50000"/>
                  </a:schemeClr>
                </a:solidFill>
                <a:latin typeface="Bookman Old Style" panose="02050604050505020204" pitchFamily="18" charset="0"/>
              </a:rPr>
              <a:t>RESULTS</a:t>
            </a:r>
            <a:endParaRPr lang="en-US" altLang="en-US" sz="4114" b="1" dirty="0">
              <a:solidFill>
                <a:schemeClr val="accent4">
                  <a:lumMod val="50000"/>
                </a:schemeClr>
              </a:solidFill>
              <a:latin typeface="Bookman Old Style" panose="02050604050505020204" pitchFamily="18" charset="0"/>
            </a:endParaRPr>
          </a:p>
        </p:txBody>
      </p:sp>
      <p:sp>
        <p:nvSpPr>
          <p:cNvPr id="6158" name="Text Box 11821">
            <a:extLst>
              <a:ext uri="{FF2B5EF4-FFF2-40B4-BE49-F238E27FC236}">
                <a16:creationId xmlns:a16="http://schemas.microsoft.com/office/drawing/2014/main" id="{2B8C6F61-93A7-8342-B784-6DAD78C6F360}"/>
              </a:ext>
            </a:extLst>
          </p:cNvPr>
          <p:cNvSpPr txBox="1">
            <a:spLocks noChangeArrowheads="1"/>
          </p:cNvSpPr>
          <p:nvPr/>
        </p:nvSpPr>
        <p:spPr bwMode="auto">
          <a:xfrm>
            <a:off x="17032288" y="16327438"/>
            <a:ext cx="16398875" cy="14281150"/>
          </a:xfrm>
          <a:prstGeom prst="rect">
            <a:avLst/>
          </a:prstGeom>
          <a:noFill/>
          <a:ln>
            <a:noFill/>
          </a:ln>
        </p:spPr>
        <p:txBody>
          <a:bodyPr lIns="107487" tIns="53745" rIns="107487" bIns="53745">
            <a:spAutoFit/>
          </a:bodyPr>
          <a:lstStyle>
            <a:lvl1pPr marL="317500" indent="-317500" defTabSz="1254125">
              <a:defRPr>
                <a:solidFill>
                  <a:schemeClr val="tx1"/>
                </a:solidFill>
                <a:latin typeface="Trebuchet MS" panose="020B0603020202020204" pitchFamily="34" charset="0"/>
              </a:defRPr>
            </a:lvl1pPr>
            <a:lvl2pPr marL="742950" indent="-285750" defTabSz="1254125">
              <a:defRPr>
                <a:solidFill>
                  <a:schemeClr val="tx1"/>
                </a:solidFill>
                <a:latin typeface="Trebuchet MS" panose="020B0603020202020204" pitchFamily="34" charset="0"/>
              </a:defRPr>
            </a:lvl2pPr>
            <a:lvl3pPr marL="1143000" indent="-228600" defTabSz="1254125">
              <a:defRPr>
                <a:solidFill>
                  <a:schemeClr val="tx1"/>
                </a:solidFill>
                <a:latin typeface="Trebuchet MS" panose="020B0603020202020204" pitchFamily="34" charset="0"/>
              </a:defRPr>
            </a:lvl3pPr>
            <a:lvl4pPr marL="1600200" indent="-228600" defTabSz="1254125">
              <a:defRPr>
                <a:solidFill>
                  <a:schemeClr val="tx1"/>
                </a:solidFill>
                <a:latin typeface="Trebuchet MS" panose="020B0603020202020204" pitchFamily="34" charset="0"/>
              </a:defRPr>
            </a:lvl4pPr>
            <a:lvl5pPr marL="2057400" indent="-228600" defTabSz="1254125">
              <a:defRPr>
                <a:solidFill>
                  <a:schemeClr val="tx1"/>
                </a:solidFill>
                <a:latin typeface="Trebuchet MS" panose="020B0603020202020204" pitchFamily="34" charset="0"/>
              </a:defRPr>
            </a:lvl5pPr>
            <a:lvl6pPr marL="2514600" indent="-228600" defTabSz="1254125" fontAlgn="base">
              <a:spcBef>
                <a:spcPct val="0"/>
              </a:spcBef>
              <a:spcAft>
                <a:spcPct val="0"/>
              </a:spcAft>
              <a:defRPr>
                <a:solidFill>
                  <a:schemeClr val="tx1"/>
                </a:solidFill>
                <a:latin typeface="Trebuchet MS" panose="020B0603020202020204" pitchFamily="34" charset="0"/>
              </a:defRPr>
            </a:lvl6pPr>
            <a:lvl7pPr marL="2971800" indent="-228600" defTabSz="1254125" fontAlgn="base">
              <a:spcBef>
                <a:spcPct val="0"/>
              </a:spcBef>
              <a:spcAft>
                <a:spcPct val="0"/>
              </a:spcAft>
              <a:defRPr>
                <a:solidFill>
                  <a:schemeClr val="tx1"/>
                </a:solidFill>
                <a:latin typeface="Trebuchet MS" panose="020B0603020202020204" pitchFamily="34" charset="0"/>
              </a:defRPr>
            </a:lvl7pPr>
            <a:lvl8pPr marL="3429000" indent="-228600" defTabSz="1254125" fontAlgn="base">
              <a:spcBef>
                <a:spcPct val="0"/>
              </a:spcBef>
              <a:spcAft>
                <a:spcPct val="0"/>
              </a:spcAft>
              <a:defRPr>
                <a:solidFill>
                  <a:schemeClr val="tx1"/>
                </a:solidFill>
                <a:latin typeface="Trebuchet MS" panose="020B0603020202020204" pitchFamily="34" charset="0"/>
              </a:defRPr>
            </a:lvl8pPr>
            <a:lvl9pPr marL="3886200" indent="-228600" defTabSz="1254125" fontAlgn="base">
              <a:spcBef>
                <a:spcPct val="0"/>
              </a:spcBef>
              <a:spcAft>
                <a:spcPct val="0"/>
              </a:spcAft>
              <a:defRPr>
                <a:solidFill>
                  <a:schemeClr val="tx1"/>
                </a:solidFill>
                <a:latin typeface="Trebuchet MS" panose="020B0603020202020204" pitchFamily="34" charset="0"/>
              </a:defRPr>
            </a:lvl9pPr>
          </a:lstStyle>
          <a:p>
            <a:pPr eaLnBrk="1" fontAlgn="auto" hangingPunct="1">
              <a:spcBef>
                <a:spcPts val="0"/>
              </a:spcBef>
              <a:spcAft>
                <a:spcPts val="0"/>
              </a:spcAft>
              <a:buFontTx/>
              <a:buChar char="•"/>
              <a:defRPr/>
            </a:pPr>
            <a:r>
              <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Due to the increasing acknowledgment of the climate change crisis, there is a pressing need to understand the public’s environmental attitudes, beliefs, and concerns, and their connectedness to nature. Our results demonstrated a medium to large relationship between individuals’ connection to nature and their attitudes, beliefs, and concerns about the environment. </a:t>
            </a:r>
          </a:p>
          <a:p>
            <a:pPr marL="0" indent="0" eaLnBrk="1" fontAlgn="auto" hangingPunct="1">
              <a:spcBef>
                <a:spcPts val="0"/>
              </a:spcBef>
              <a:spcAft>
                <a:spcPts val="0"/>
              </a:spcAft>
              <a:defRPr/>
            </a:pPr>
            <a:endPar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endParaRPr>
          </a:p>
          <a:p>
            <a:pPr eaLnBrk="1" fontAlgn="auto" hangingPunct="1">
              <a:spcBef>
                <a:spcPts val="0"/>
              </a:spcBef>
              <a:spcAft>
                <a:spcPts val="0"/>
              </a:spcAft>
              <a:buFontTx/>
              <a:buChar char="•"/>
              <a:defRPr/>
            </a:pPr>
            <a:r>
              <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We are investigating whether methodological issues can help to explain potential variability of the nature of the identified relationship. Our reliance on one database (Google Scholar) may limit the exhaustiveness of our review. However, given the degree to which each of the major starting source materials in this review were identified and examined in terms of references and citations, we believe that this review identified the most relevant articles available. We will be updating this database (and incorporating </a:t>
            </a:r>
            <a:r>
              <a:rPr lang="en-US" altLang="en-US" sz="4000" dirty="0" err="1">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PsycInfo</a:t>
            </a:r>
            <a:r>
              <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 searches) in so to include articles published through December 2019. </a:t>
            </a:r>
            <a:r>
              <a:rPr lang="en-US" altLang="en-US" sz="4000" dirty="0">
                <a:solidFill>
                  <a:srgbClr val="FF0000"/>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 </a:t>
            </a:r>
          </a:p>
          <a:p>
            <a:pPr eaLnBrk="1" fontAlgn="auto" hangingPunct="1">
              <a:spcBef>
                <a:spcPts val="0"/>
              </a:spcBef>
              <a:spcAft>
                <a:spcPts val="0"/>
              </a:spcAft>
              <a:buFontTx/>
              <a:buChar char="•"/>
              <a:defRPr/>
            </a:pPr>
            <a:endParaRPr lang="en-US" altLang="en-US" sz="4000" dirty="0">
              <a:solidFill>
                <a:srgbClr val="FF0000"/>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endParaRPr>
          </a:p>
          <a:p>
            <a:pPr lvl="3" eaLnBrk="1" fontAlgn="auto" hangingPunct="1">
              <a:spcBef>
                <a:spcPts val="0"/>
              </a:spcBef>
              <a:spcAft>
                <a:spcPts val="0"/>
              </a:spcAft>
              <a:buFontTx/>
              <a:buChar char="•"/>
              <a:defRPr/>
            </a:pPr>
            <a:r>
              <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Preliminary estimates suggest this will increase the number of potentially eligible articles to approximately 55.  However, given the fail-safe number (</a:t>
            </a:r>
            <a:r>
              <a:rPr lang="en-US" altLang="en-US" sz="4000" dirty="0" err="1">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i.e</a:t>
            </a:r>
            <a:r>
              <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 4,482), this documented relationship is not likely to change. </a:t>
            </a:r>
          </a:p>
          <a:p>
            <a:pPr eaLnBrk="1" fontAlgn="auto" hangingPunct="1">
              <a:spcBef>
                <a:spcPts val="0"/>
              </a:spcBef>
              <a:spcAft>
                <a:spcPts val="0"/>
              </a:spcAft>
              <a:buFontTx/>
              <a:buChar char="•"/>
              <a:defRPr/>
            </a:pPr>
            <a:endPar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endParaRPr>
          </a:p>
          <a:p>
            <a:pPr eaLnBrk="1" fontAlgn="auto" hangingPunct="1">
              <a:spcBef>
                <a:spcPts val="0"/>
              </a:spcBef>
              <a:spcAft>
                <a:spcPts val="0"/>
              </a:spcAft>
              <a:buFontTx/>
              <a:buChar char="•"/>
              <a:defRPr/>
            </a:pPr>
            <a:r>
              <a:rPr lang="en-US" altLang="en-US" sz="4000"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rPr>
              <a:t> Given the threat of climate change, our understanding of the relationship between connection to nature and environmental attitudes, beliefs, behaviors and concerns may inform interventions to address climate change.</a:t>
            </a:r>
            <a:endParaRPr lang="en-US" altLang="en-US" sz="4000" b="1" dirty="0">
              <a:solidFill>
                <a:schemeClr val="bg1"/>
              </a:solidFill>
              <a:effectLst>
                <a:glow rad="101600">
                  <a:schemeClr val="bg1">
                    <a:lumMod val="50000"/>
                    <a:alpha val="60000"/>
                  </a:schemeClr>
                </a:glow>
              </a:effectLst>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4351" name="Text Box 11822">
            <a:extLst>
              <a:ext uri="{FF2B5EF4-FFF2-40B4-BE49-F238E27FC236}">
                <a16:creationId xmlns:a16="http://schemas.microsoft.com/office/drawing/2014/main" id="{0514ADC2-3A3B-3646-B12C-888202B9226B}"/>
              </a:ext>
            </a:extLst>
          </p:cNvPr>
          <p:cNvSpPr txBox="1">
            <a:spLocks noChangeArrowheads="1"/>
          </p:cNvSpPr>
          <p:nvPr/>
        </p:nvSpPr>
        <p:spPr bwMode="auto">
          <a:xfrm>
            <a:off x="17032288" y="5843588"/>
            <a:ext cx="22890162" cy="8805862"/>
          </a:xfrm>
          <a:prstGeom prst="rect">
            <a:avLst/>
          </a:prstGeom>
          <a:noFill/>
          <a:ln>
            <a:noFill/>
          </a:ln>
        </p:spPr>
        <p:txBody>
          <a:bodyPr lIns="107487" tIns="53745" rIns="107487" bIns="53745">
            <a:spAutoFit/>
          </a:bodyPr>
          <a:lstStyle>
            <a:lvl1pPr defTabSz="1254125">
              <a:defRPr>
                <a:solidFill>
                  <a:schemeClr val="tx1"/>
                </a:solidFill>
                <a:latin typeface="Tahoma" panose="020B0604030504040204" pitchFamily="34" charset="0"/>
                <a:ea typeface="MS PGothic" panose="020B0600070205080204" pitchFamily="34" charset="-128"/>
              </a:defRPr>
            </a:lvl1pPr>
            <a:lvl2pPr marL="742950" indent="-285750" defTabSz="1254125">
              <a:defRPr>
                <a:solidFill>
                  <a:schemeClr val="tx1"/>
                </a:solidFill>
                <a:latin typeface="Tahoma" panose="020B0604030504040204" pitchFamily="34" charset="0"/>
                <a:ea typeface="MS PGothic" panose="020B0600070205080204" pitchFamily="34" charset="-128"/>
              </a:defRPr>
            </a:lvl2pPr>
            <a:lvl3pPr marL="1143000" indent="-228600" defTabSz="1254125">
              <a:defRPr>
                <a:solidFill>
                  <a:schemeClr val="tx1"/>
                </a:solidFill>
                <a:latin typeface="Tahoma" panose="020B0604030504040204" pitchFamily="34" charset="0"/>
                <a:ea typeface="MS PGothic" panose="020B0600070205080204" pitchFamily="34" charset="-128"/>
              </a:defRPr>
            </a:lvl3pPr>
            <a:lvl4pPr marL="1600200" indent="-228600" defTabSz="1254125">
              <a:defRPr>
                <a:solidFill>
                  <a:schemeClr val="tx1"/>
                </a:solidFill>
                <a:latin typeface="Tahoma" panose="020B0604030504040204" pitchFamily="34" charset="0"/>
                <a:ea typeface="MS PGothic" panose="020B0600070205080204" pitchFamily="34" charset="-128"/>
              </a:defRPr>
            </a:lvl4pPr>
            <a:lvl5pPr marL="2057400" indent="-228600" defTabSz="1254125">
              <a:defRPr>
                <a:solidFill>
                  <a:schemeClr val="tx1"/>
                </a:solidFill>
                <a:latin typeface="Tahoma" panose="020B0604030504040204" pitchFamily="34" charset="0"/>
                <a:ea typeface="MS PGothic" panose="020B0600070205080204" pitchFamily="34" charset="-128"/>
              </a:defRPr>
            </a:lvl5pPr>
            <a:lvl6pPr marL="2514600" indent="-228600" defTabSz="1254125"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1254125"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1254125"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1254125"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fontAlgn="auto" hangingPunct="1">
              <a:spcBef>
                <a:spcPts val="0"/>
              </a:spcBef>
              <a:spcAft>
                <a:spcPts val="0"/>
              </a:spcAft>
              <a:defRPr/>
            </a:pPr>
            <a:r>
              <a:rPr lang="en-US" sz="4628" b="1" dirty="0">
                <a:solidFill>
                  <a:schemeClr val="bg1"/>
                </a:solidFill>
                <a:effectLst>
                  <a:glow rad="101600">
                    <a:schemeClr val="bg1">
                      <a:lumMod val="50000"/>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Preliminary Meta-analytic Findings</a:t>
            </a:r>
          </a:p>
          <a:p>
            <a:pPr marL="587816" indent="-587816" eaLnBrk="1" fontAlgn="auto" hangingPunct="1">
              <a:spcBef>
                <a:spcPts val="0"/>
              </a:spcBef>
              <a:spcAft>
                <a:spcPts val="0"/>
              </a:spcAft>
              <a:buFont typeface="Arial" panose="020B0604020202020204" pitchFamily="34" charset="0"/>
              <a:buChar char="•"/>
              <a:defRPr/>
            </a:pPr>
            <a:r>
              <a:rPr lang="en-US" sz="4286"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We conducted the analyses using a random effects model. The combined results of the tests of the relationship between nature connection and attitudes, beliefs, and concern for the studies (k=15) revealed a significant (z=7.494, p&lt;.001), medium to large sized effect (Fisher Z = .451; 95% CI: .33-.57).  Diffuse comparisons of effect sizes revealed significant differences among effect sizes by study, indicating variability around the typical or average effects in the studies, </a:t>
            </a:r>
            <a:r>
              <a:rPr lang="en-US" sz="4286" i="1" dirty="0" err="1">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Q</a:t>
            </a:r>
            <a:r>
              <a:rPr lang="en-US" sz="4286" i="1" baseline="-25000" dirty="0" err="1">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h</a:t>
            </a:r>
            <a:r>
              <a:rPr lang="en-US" sz="4286" i="1"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(14) = 312.5</a:t>
            </a:r>
            <a:r>
              <a:rPr lang="en-US" sz="4286"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a:t>
            </a:r>
            <a:r>
              <a:rPr lang="en-US" sz="4286" i="1"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p</a:t>
            </a:r>
            <a:r>
              <a:rPr lang="en-US" sz="4286"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&lt;.001.  Thus, we are continuing to code articles for identified moderator variables.  </a:t>
            </a:r>
          </a:p>
          <a:p>
            <a:pPr eaLnBrk="1" fontAlgn="auto" hangingPunct="1">
              <a:spcBef>
                <a:spcPts val="0"/>
              </a:spcBef>
              <a:spcAft>
                <a:spcPts val="0"/>
              </a:spcAft>
              <a:defRPr/>
            </a:pPr>
            <a:r>
              <a:rPr lang="en-US" sz="4400" dirty="0">
                <a:effectLst>
                  <a:glow rad="101600">
                    <a:schemeClr val="bg1">
                      <a:lumMod val="50000"/>
                      <a:alpha val="60000"/>
                    </a:schemeClr>
                  </a:glow>
                </a:effectLst>
              </a:rPr>
              <a:t> </a:t>
            </a:r>
            <a:endParaRPr lang="en-US" sz="4286"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br>
              <a:rPr lang="en-US" sz="4286"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br>
            <a:r>
              <a:rPr lang="en-US" sz="4628" b="1" dirty="0">
                <a:solidFill>
                  <a:schemeClr val="bg1"/>
                </a:solidFill>
                <a:effectLst>
                  <a:glow rad="101600">
                    <a:schemeClr val="bg1">
                      <a:lumMod val="50000"/>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Additional Analyses</a:t>
            </a:r>
          </a:p>
          <a:p>
            <a:pPr marL="587816" indent="-587816" eaLnBrk="1" fontAlgn="auto" hangingPunct="1">
              <a:spcBef>
                <a:spcPts val="0"/>
              </a:spcBef>
              <a:spcAft>
                <a:spcPts val="0"/>
              </a:spcAft>
              <a:buFont typeface="Arial" panose="020B0604020202020204" pitchFamily="34" charset="0"/>
              <a:buChar char="•"/>
              <a:defRPr/>
            </a:pPr>
            <a:r>
              <a:rPr lang="en-US" sz="4286"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Despite additional articles to include from our dataset, our findings are robust and  unlikely to change substantially.  The Rosenthal fail-safe number (n = 4,482) indicates we would need approximately 4500 articles with non-significant results to nullify the significant </a:t>
            </a:r>
            <a:r>
              <a:rPr lang="en-US" sz="4286" i="1"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p</a:t>
            </a:r>
            <a:r>
              <a:rPr lang="en-US" sz="4286" dirty="0">
                <a:solidFill>
                  <a:schemeClr val="bg1"/>
                </a:solidFill>
                <a:effectLst>
                  <a:glow rad="101600">
                    <a:schemeClr val="bg1">
                      <a:lumMod val="50000"/>
                      <a:alpha val="60000"/>
                    </a:schemeClr>
                  </a:glow>
                </a:effectLst>
                <a:latin typeface="Times New Roman" panose="02020603050405020304" pitchFamily="18" charset="0"/>
                <a:cs typeface="Times New Roman" panose="02020603050405020304" pitchFamily="18" charset="0"/>
              </a:rPr>
              <a:t> value of our results.</a:t>
            </a:r>
            <a:endParaRPr lang="en-US" dirty="0">
              <a:effectLst>
                <a:glow rad="101600">
                  <a:schemeClr val="bg1">
                    <a:lumMod val="50000"/>
                    <a:alpha val="60000"/>
                  </a:schemeClr>
                </a:glow>
              </a:effectLst>
            </a:endParaRPr>
          </a:p>
        </p:txBody>
      </p:sp>
      <p:sp>
        <p:nvSpPr>
          <p:cNvPr id="6160" name="Text Box 11823">
            <a:extLst>
              <a:ext uri="{FF2B5EF4-FFF2-40B4-BE49-F238E27FC236}">
                <a16:creationId xmlns:a16="http://schemas.microsoft.com/office/drawing/2014/main" id="{CACD1577-5865-DB4C-9CC2-A5C4D8D4E641}"/>
              </a:ext>
            </a:extLst>
          </p:cNvPr>
          <p:cNvSpPr txBox="1">
            <a:spLocks noChangeArrowheads="1"/>
          </p:cNvSpPr>
          <p:nvPr/>
        </p:nvSpPr>
        <p:spPr bwMode="auto">
          <a:xfrm>
            <a:off x="1511300" y="32007175"/>
            <a:ext cx="40670163" cy="688975"/>
          </a:xfrm>
          <a:prstGeom prst="rect">
            <a:avLst/>
          </a:prstGeom>
          <a:noFill/>
          <a:ln>
            <a:noFill/>
          </a:ln>
        </p:spPr>
        <p:txBody>
          <a:bodyPr lIns="107487" tIns="53745" rIns="107487" bIns="53745">
            <a:spAutoFit/>
          </a:bodyPr>
          <a:lstStyle>
            <a:lvl1pPr defTabSz="1254125">
              <a:defRPr>
                <a:solidFill>
                  <a:schemeClr val="tx1"/>
                </a:solidFill>
                <a:latin typeface="Trebuchet MS" panose="020B0603020202020204" pitchFamily="34" charset="0"/>
              </a:defRPr>
            </a:lvl1pPr>
            <a:lvl2pPr marL="742950" indent="-285750" defTabSz="1254125">
              <a:defRPr>
                <a:solidFill>
                  <a:schemeClr val="tx1"/>
                </a:solidFill>
                <a:latin typeface="Trebuchet MS" panose="020B0603020202020204" pitchFamily="34" charset="0"/>
              </a:defRPr>
            </a:lvl2pPr>
            <a:lvl3pPr marL="1143000" indent="-228600" defTabSz="1254125">
              <a:defRPr>
                <a:solidFill>
                  <a:schemeClr val="tx1"/>
                </a:solidFill>
                <a:latin typeface="Trebuchet MS" panose="020B0603020202020204" pitchFamily="34" charset="0"/>
              </a:defRPr>
            </a:lvl3pPr>
            <a:lvl4pPr marL="1600200" indent="-228600" defTabSz="1254125">
              <a:defRPr>
                <a:solidFill>
                  <a:schemeClr val="tx1"/>
                </a:solidFill>
                <a:latin typeface="Trebuchet MS" panose="020B0603020202020204" pitchFamily="34" charset="0"/>
              </a:defRPr>
            </a:lvl4pPr>
            <a:lvl5pPr marL="2057400" indent="-228600" defTabSz="1254125">
              <a:defRPr>
                <a:solidFill>
                  <a:schemeClr val="tx1"/>
                </a:solidFill>
                <a:latin typeface="Trebuchet MS" panose="020B0603020202020204" pitchFamily="34" charset="0"/>
              </a:defRPr>
            </a:lvl5pPr>
            <a:lvl6pPr marL="2514600" indent="-228600" defTabSz="1254125" fontAlgn="base">
              <a:spcBef>
                <a:spcPct val="0"/>
              </a:spcBef>
              <a:spcAft>
                <a:spcPct val="0"/>
              </a:spcAft>
              <a:defRPr>
                <a:solidFill>
                  <a:schemeClr val="tx1"/>
                </a:solidFill>
                <a:latin typeface="Trebuchet MS" panose="020B0603020202020204" pitchFamily="34" charset="0"/>
              </a:defRPr>
            </a:lvl6pPr>
            <a:lvl7pPr marL="2971800" indent="-228600" defTabSz="1254125" fontAlgn="base">
              <a:spcBef>
                <a:spcPct val="0"/>
              </a:spcBef>
              <a:spcAft>
                <a:spcPct val="0"/>
              </a:spcAft>
              <a:defRPr>
                <a:solidFill>
                  <a:schemeClr val="tx1"/>
                </a:solidFill>
                <a:latin typeface="Trebuchet MS" panose="020B0603020202020204" pitchFamily="34" charset="0"/>
              </a:defRPr>
            </a:lvl7pPr>
            <a:lvl8pPr marL="3429000" indent="-228600" defTabSz="1254125" fontAlgn="base">
              <a:spcBef>
                <a:spcPct val="0"/>
              </a:spcBef>
              <a:spcAft>
                <a:spcPct val="0"/>
              </a:spcAft>
              <a:defRPr>
                <a:solidFill>
                  <a:schemeClr val="tx1"/>
                </a:solidFill>
                <a:latin typeface="Trebuchet MS" panose="020B0603020202020204" pitchFamily="34" charset="0"/>
              </a:defRPr>
            </a:lvl8pPr>
            <a:lvl9pPr marL="3886200" indent="-228600" defTabSz="1254125" fontAlgn="base">
              <a:spcBef>
                <a:spcPct val="0"/>
              </a:spcBef>
              <a:spcAft>
                <a:spcPct val="0"/>
              </a:spcAft>
              <a:defRPr>
                <a:solidFill>
                  <a:schemeClr val="tx1"/>
                </a:solidFill>
                <a:latin typeface="Trebuchet MS" panose="020B0603020202020204" pitchFamily="34" charset="0"/>
              </a:defRPr>
            </a:lvl9pPr>
          </a:lstStyle>
          <a:p>
            <a:pPr algn="ctr" eaLnBrk="1" fontAlgn="auto" hangingPunct="1">
              <a:spcBef>
                <a:spcPct val="50000"/>
              </a:spcBef>
              <a:spcAft>
                <a:spcPts val="0"/>
              </a:spcAft>
              <a:defRPr/>
            </a:pPr>
            <a:r>
              <a:rPr lang="en-US" altLang="en-US" sz="3771" dirty="0">
                <a:solidFill>
                  <a:srgbClr val="FFFFFF"/>
                </a:solidFill>
                <a:latin typeface="Times New Roman" panose="02020603050405020304" pitchFamily="18" charset="0"/>
                <a:ea typeface="MS PGothic" panose="020B0600070205080204" pitchFamily="34" charset="-128"/>
              </a:rPr>
              <a:t>Presented at the EPA Annual Conference, March 13-15, 2020 in Boston, Massachusetts</a:t>
            </a:r>
          </a:p>
        </p:txBody>
      </p:sp>
      <p:pic>
        <p:nvPicPr>
          <p:cNvPr id="7187" name="Picture 21" descr="Untitled-1.jpg">
            <a:extLst>
              <a:ext uri="{FF2B5EF4-FFF2-40B4-BE49-F238E27FC236}">
                <a16:creationId xmlns:a16="http://schemas.microsoft.com/office/drawing/2014/main" id="{8B1DD10D-0AB3-7B43-A9DB-B6442BC7D1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20888" y="171450"/>
            <a:ext cx="105600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Box 1">
            <a:extLst>
              <a:ext uri="{FF2B5EF4-FFF2-40B4-BE49-F238E27FC236}">
                <a16:creationId xmlns:a16="http://schemas.microsoft.com/office/drawing/2014/main" id="{4AF5B963-A403-5349-840B-F172E102A0DF}"/>
              </a:ext>
            </a:extLst>
          </p:cNvPr>
          <p:cNvSpPr txBox="1">
            <a:spLocks noChangeArrowheads="1"/>
          </p:cNvSpPr>
          <p:nvPr/>
        </p:nvSpPr>
        <p:spPr bwMode="auto">
          <a:xfrm>
            <a:off x="18113375" y="3311525"/>
            <a:ext cx="24644350" cy="673100"/>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fontAlgn="auto" hangingPunct="1">
              <a:spcBef>
                <a:spcPts val="0"/>
              </a:spcBef>
              <a:spcAft>
                <a:spcPts val="0"/>
              </a:spcAft>
              <a:defRPr/>
            </a:pPr>
            <a:r>
              <a:rPr lang="en-US" altLang="en-US" sz="3771" i="1" dirty="0" err="1">
                <a:solidFill>
                  <a:schemeClr val="bg1"/>
                </a:solidFill>
              </a:rPr>
              <a:t>Giacinta</a:t>
            </a:r>
            <a:r>
              <a:rPr lang="en-US" altLang="en-US" sz="3771" i="1" dirty="0">
                <a:solidFill>
                  <a:schemeClr val="bg1"/>
                </a:solidFill>
              </a:rPr>
              <a:t> Giglio-Valentino, Melody Panzer, Briana Murray, Marissa Schmidt, </a:t>
            </a:r>
            <a:r>
              <a:rPr lang="de-DE" altLang="en-US" sz="3771" i="1" dirty="0">
                <a:solidFill>
                  <a:schemeClr val="bg1"/>
                </a:solidFill>
              </a:rPr>
              <a:t>M. Walter, R. Foels, &amp; T. J. Tomcho</a:t>
            </a:r>
            <a:r>
              <a:rPr lang="en-US" altLang="en-US" sz="3771" i="1" dirty="0">
                <a:solidFill>
                  <a:schemeClr val="bg1"/>
                </a:solidFill>
              </a:rPr>
              <a:t> </a:t>
            </a:r>
          </a:p>
        </p:txBody>
      </p:sp>
      <p:graphicFrame>
        <p:nvGraphicFramePr>
          <p:cNvPr id="5" name="Table 5">
            <a:extLst>
              <a:ext uri="{FF2B5EF4-FFF2-40B4-BE49-F238E27FC236}">
                <a16:creationId xmlns:a16="http://schemas.microsoft.com/office/drawing/2014/main" id="{F18E4A05-6217-7D4F-9000-C7700EFCF57D}"/>
              </a:ext>
            </a:extLst>
          </p:cNvPr>
          <p:cNvGraphicFramePr>
            <a:graphicFrameLocks noGrp="1"/>
          </p:cNvGraphicFramePr>
          <p:nvPr/>
        </p:nvGraphicFramePr>
        <p:xfrm>
          <a:off x="35217100" y="15000288"/>
          <a:ext cx="8123238" cy="5935661"/>
        </p:xfrm>
        <a:graphic>
          <a:graphicData uri="http://schemas.openxmlformats.org/drawingml/2006/table">
            <a:tbl>
              <a:tblPr firstRow="1" bandRow="1">
                <a:tableStyleId>{2A488322-F2BA-4B5B-9748-0D474271808F}</a:tableStyleId>
              </a:tblPr>
              <a:tblGrid>
                <a:gridCol w="8123238">
                  <a:extLst>
                    <a:ext uri="{9D8B030D-6E8A-4147-A177-3AD203B41FA5}">
                      <a16:colId xmlns:a16="http://schemas.microsoft.com/office/drawing/2014/main" val="20000"/>
                    </a:ext>
                  </a:extLst>
                </a:gridCol>
              </a:tblGrid>
              <a:tr h="988499">
                <a:tc>
                  <a:txBody>
                    <a:bodyPr/>
                    <a:lstStyle/>
                    <a:p>
                      <a:pPr algn="ctr"/>
                      <a:r>
                        <a:rPr lang="en-US" sz="2800" dirty="0">
                          <a:solidFill>
                            <a:schemeClr val="tx1"/>
                          </a:solidFill>
                        </a:rPr>
                        <a:t>Table 1. Examples of Values and Attitudes Measured</a:t>
                      </a:r>
                      <a:endParaRPr lang="en-US" sz="2800" dirty="0">
                        <a:solidFill>
                          <a:schemeClr val="tx1"/>
                        </a:solidFill>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0"/>
                  </a:ext>
                </a:extLst>
              </a:tr>
              <a:tr h="61376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Environmental Attitudes </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1"/>
                  </a:ext>
                </a:extLst>
              </a:tr>
              <a:tr h="61376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Religious Values</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2"/>
                  </a:ext>
                </a:extLst>
              </a:tr>
              <a:tr h="61376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Green Moral Obligation</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3"/>
                  </a:ext>
                </a:extLst>
              </a:tr>
              <a:tr h="61376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err="1"/>
                        <a:t>Biospheric</a:t>
                      </a:r>
                      <a:r>
                        <a:rPr lang="en-US" sz="2800" dirty="0"/>
                        <a:t> Values</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4"/>
                  </a:ext>
                </a:extLst>
              </a:tr>
              <a:tr h="61376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Oil Spill Effects </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5"/>
                  </a:ext>
                </a:extLst>
              </a:tr>
              <a:tr h="650800">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Satisfaction with the environment</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6"/>
                  </a:ext>
                </a:extLst>
              </a:tr>
              <a:tr h="61376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Openness </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7"/>
                  </a:ext>
                </a:extLst>
              </a:tr>
              <a:tr h="61376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Autonomy</a:t>
                      </a:r>
                      <a:endParaRPr lang="en-US" sz="2800" dirty="0">
                        <a:latin typeface="Times New Roman" panose="02020603050405020304" pitchFamily="18" charset="0"/>
                        <a:cs typeface="Times New Roman" panose="02020603050405020304" pitchFamily="18" charset="0"/>
                      </a:endParaRPr>
                    </a:p>
                  </a:txBody>
                  <a:tcPr marL="91441" marR="91441" marT="45723" marB="45723"/>
                </a:tc>
                <a:extLst>
                  <a:ext uri="{0D108BD9-81ED-4DB2-BD59-A6C34878D82A}">
                    <a16:rowId xmlns:a16="http://schemas.microsoft.com/office/drawing/2014/main" val="10008"/>
                  </a:ext>
                </a:extLst>
              </a:tr>
            </a:tbl>
          </a:graphicData>
        </a:graphic>
      </p:graphicFrame>
      <p:graphicFrame>
        <p:nvGraphicFramePr>
          <p:cNvPr id="25" name="Table 5">
            <a:extLst>
              <a:ext uri="{FF2B5EF4-FFF2-40B4-BE49-F238E27FC236}">
                <a16:creationId xmlns:a16="http://schemas.microsoft.com/office/drawing/2014/main" id="{199F7E9F-D38D-6D46-9A88-59C12B65085F}"/>
              </a:ext>
            </a:extLst>
          </p:cNvPr>
          <p:cNvGraphicFramePr>
            <a:graphicFrameLocks noGrp="1"/>
          </p:cNvGraphicFramePr>
          <p:nvPr/>
        </p:nvGraphicFramePr>
        <p:xfrm>
          <a:off x="35217100" y="21464588"/>
          <a:ext cx="8123238" cy="4205287"/>
        </p:xfrm>
        <a:graphic>
          <a:graphicData uri="http://schemas.openxmlformats.org/drawingml/2006/table">
            <a:tbl>
              <a:tblPr firstRow="1" bandRow="1">
                <a:tableStyleId>{2A488322-F2BA-4B5B-9748-0D474271808F}</a:tableStyleId>
              </a:tblPr>
              <a:tblGrid>
                <a:gridCol w="8123238">
                  <a:extLst>
                    <a:ext uri="{9D8B030D-6E8A-4147-A177-3AD203B41FA5}">
                      <a16:colId xmlns:a16="http://schemas.microsoft.com/office/drawing/2014/main" val="20000"/>
                    </a:ext>
                  </a:extLst>
                </a:gridCol>
              </a:tblGrid>
              <a:tr h="760525">
                <a:tc>
                  <a:txBody>
                    <a:bodyPr/>
                    <a:lstStyle/>
                    <a:p>
                      <a:pPr algn="ctr"/>
                      <a:r>
                        <a:rPr lang="en-US" sz="2800" dirty="0">
                          <a:solidFill>
                            <a:schemeClr val="tx1"/>
                          </a:solidFill>
                        </a:rPr>
                        <a:t>Table 2. Examples of Behaviors Measured </a:t>
                      </a:r>
                      <a:endParaRPr lang="en-US" sz="2800" dirty="0">
                        <a:solidFill>
                          <a:schemeClr val="tx1"/>
                        </a:solidFill>
                        <a:latin typeface="Times New Roman" panose="02020603050405020304" pitchFamily="18" charset="0"/>
                        <a:cs typeface="Times New Roman" panose="02020603050405020304" pitchFamily="18" charset="0"/>
                      </a:endParaRPr>
                    </a:p>
                  </a:txBody>
                  <a:tcPr marL="91441" marR="91441" marT="45728" marB="45728"/>
                </a:tc>
                <a:extLst>
                  <a:ext uri="{0D108BD9-81ED-4DB2-BD59-A6C34878D82A}">
                    <a16:rowId xmlns:a16="http://schemas.microsoft.com/office/drawing/2014/main" val="10000"/>
                  </a:ext>
                </a:extLst>
              </a:tr>
              <a:tr h="518239">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Behavioral Intentions </a:t>
                      </a:r>
                      <a:endParaRPr lang="en-US" sz="2800" dirty="0">
                        <a:latin typeface="Times New Roman" panose="02020603050405020304" pitchFamily="18" charset="0"/>
                        <a:cs typeface="Times New Roman" panose="02020603050405020304" pitchFamily="18" charset="0"/>
                      </a:endParaRPr>
                    </a:p>
                  </a:txBody>
                  <a:tcPr marL="91441" marR="91441" marT="45728" marB="45728"/>
                </a:tc>
                <a:extLst>
                  <a:ext uri="{0D108BD9-81ED-4DB2-BD59-A6C34878D82A}">
                    <a16:rowId xmlns:a16="http://schemas.microsoft.com/office/drawing/2014/main" val="10001"/>
                  </a:ext>
                </a:extLst>
              </a:tr>
              <a:tr h="518239">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Public Actions</a:t>
                      </a:r>
                      <a:endParaRPr lang="en-US" sz="2800" dirty="0">
                        <a:latin typeface="Times New Roman" panose="02020603050405020304" pitchFamily="18" charset="0"/>
                        <a:cs typeface="Times New Roman" panose="02020603050405020304" pitchFamily="18" charset="0"/>
                      </a:endParaRPr>
                    </a:p>
                  </a:txBody>
                  <a:tcPr marL="91441" marR="91441" marT="45728" marB="45728"/>
                </a:tc>
                <a:extLst>
                  <a:ext uri="{0D108BD9-81ED-4DB2-BD59-A6C34878D82A}">
                    <a16:rowId xmlns:a16="http://schemas.microsoft.com/office/drawing/2014/main" val="10002"/>
                  </a:ext>
                </a:extLst>
              </a:tr>
              <a:tr h="518239">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Private Actions</a:t>
                      </a:r>
                      <a:endParaRPr lang="en-US" sz="2800" dirty="0">
                        <a:latin typeface="Times New Roman" panose="02020603050405020304" pitchFamily="18" charset="0"/>
                        <a:cs typeface="Times New Roman" panose="02020603050405020304" pitchFamily="18" charset="0"/>
                      </a:endParaRPr>
                    </a:p>
                  </a:txBody>
                  <a:tcPr marL="91441" marR="91441" marT="45728" marB="45728"/>
                </a:tc>
                <a:extLst>
                  <a:ext uri="{0D108BD9-81ED-4DB2-BD59-A6C34878D82A}">
                    <a16:rowId xmlns:a16="http://schemas.microsoft.com/office/drawing/2014/main" val="10003"/>
                  </a:ext>
                </a:extLst>
              </a:tr>
              <a:tr h="518239">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dirty="0"/>
                        <a:t>Intention to buy an electric car</a:t>
                      </a:r>
                      <a:endParaRPr lang="en-US" sz="2800" dirty="0">
                        <a:latin typeface="Times New Roman" panose="02020603050405020304" pitchFamily="18" charset="0"/>
                        <a:cs typeface="Times New Roman" panose="02020603050405020304" pitchFamily="18" charset="0"/>
                      </a:endParaRPr>
                    </a:p>
                  </a:txBody>
                  <a:tcPr marL="91441" marR="91441" marT="45728" marB="45728"/>
                </a:tc>
                <a:extLst>
                  <a:ext uri="{0D108BD9-81ED-4DB2-BD59-A6C34878D82A}">
                    <a16:rowId xmlns:a16="http://schemas.microsoft.com/office/drawing/2014/main" val="10004"/>
                  </a:ext>
                </a:extLst>
              </a:tr>
              <a:tr h="1371806">
                <a:tc>
                  <a:txBody>
                    <a:bodyPr/>
                    <a:lstStyle/>
                    <a:p>
                      <a:r>
                        <a:rPr lang="en-US" sz="2800" dirty="0"/>
                        <a:t>Choosing to buy an electric car </a:t>
                      </a:r>
                    </a:p>
                    <a:p>
                      <a:r>
                        <a:rPr lang="en-US" sz="2800" dirty="0"/>
                        <a:t>Choosing to walk, ride a bike, or use public transportation </a:t>
                      </a:r>
                      <a:endParaRPr lang="en-US" sz="2800" dirty="0">
                        <a:latin typeface="Times New Roman" panose="02020603050405020304" pitchFamily="18" charset="0"/>
                        <a:cs typeface="Times New Roman" panose="02020603050405020304" pitchFamily="18" charset="0"/>
                      </a:endParaRPr>
                    </a:p>
                  </a:txBody>
                  <a:tcPr marL="91441" marR="91441" marT="45728" marB="45728"/>
                </a:tc>
                <a:extLst>
                  <a:ext uri="{0D108BD9-81ED-4DB2-BD59-A6C34878D82A}">
                    <a16:rowId xmlns:a16="http://schemas.microsoft.com/office/drawing/2014/main" val="10005"/>
                  </a:ext>
                </a:extLst>
              </a:tr>
            </a:tbl>
          </a:graphicData>
        </a:graphic>
      </p:graphicFrame>
      <p:graphicFrame>
        <p:nvGraphicFramePr>
          <p:cNvPr id="6" name="Table 6">
            <a:extLst>
              <a:ext uri="{FF2B5EF4-FFF2-40B4-BE49-F238E27FC236}">
                <a16:creationId xmlns:a16="http://schemas.microsoft.com/office/drawing/2014/main" id="{2DE555B8-F00A-034A-9E91-96A7AD1ED930}"/>
              </a:ext>
            </a:extLst>
          </p:cNvPr>
          <p:cNvGraphicFramePr>
            <a:graphicFrameLocks noGrp="1"/>
          </p:cNvGraphicFramePr>
          <p:nvPr/>
        </p:nvGraphicFramePr>
        <p:xfrm>
          <a:off x="35217100" y="26357263"/>
          <a:ext cx="8123238" cy="4935537"/>
        </p:xfrm>
        <a:graphic>
          <a:graphicData uri="http://schemas.openxmlformats.org/drawingml/2006/table">
            <a:tbl>
              <a:tblPr firstRow="1" bandRow="1">
                <a:tableStyleId>{2A488322-F2BA-4B5B-9748-0D474271808F}</a:tableStyleId>
              </a:tblPr>
              <a:tblGrid>
                <a:gridCol w="8123238">
                  <a:extLst>
                    <a:ext uri="{9D8B030D-6E8A-4147-A177-3AD203B41FA5}">
                      <a16:colId xmlns:a16="http://schemas.microsoft.com/office/drawing/2014/main" val="20000"/>
                    </a:ext>
                  </a:extLst>
                </a:gridCol>
              </a:tblGrid>
              <a:tr h="944901">
                <a:tc>
                  <a:txBody>
                    <a:bodyPr/>
                    <a:lstStyle/>
                    <a:p>
                      <a:pPr algn="ctr"/>
                      <a:r>
                        <a:rPr lang="en-US" sz="2800" dirty="0">
                          <a:solidFill>
                            <a:schemeClr val="tx1"/>
                          </a:solidFill>
                        </a:rPr>
                        <a:t>Table 3. Examples of Potential Moderator Variables</a:t>
                      </a:r>
                      <a:endParaRPr lang="en-US" sz="2800" dirty="0">
                        <a:solidFill>
                          <a:schemeClr val="tx1"/>
                        </a:solidFill>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0"/>
                  </a:ext>
                </a:extLst>
              </a:tr>
              <a:tr h="518172">
                <a:tc>
                  <a:txBody>
                    <a:bodyPr/>
                    <a:lstStyle/>
                    <a:p>
                      <a:r>
                        <a:rPr lang="en-US" sz="2800" dirty="0"/>
                        <a:t>Moderator Variables</a:t>
                      </a:r>
                      <a:endParaRPr lang="en-US" sz="2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1"/>
                  </a:ext>
                </a:extLst>
              </a:tr>
              <a:tr h="578744">
                <a:tc>
                  <a:txBody>
                    <a:bodyPr/>
                    <a:lstStyle/>
                    <a:p>
                      <a:r>
                        <a:rPr lang="en-US" sz="2800" dirty="0"/>
                        <a:t>Gender</a:t>
                      </a:r>
                      <a:endParaRPr lang="en-US" sz="2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2"/>
                  </a:ext>
                </a:extLst>
              </a:tr>
              <a:tr h="578744">
                <a:tc>
                  <a:txBody>
                    <a:bodyPr/>
                    <a:lstStyle/>
                    <a:p>
                      <a:r>
                        <a:rPr lang="en-US" sz="2800" dirty="0"/>
                        <a:t>Country</a:t>
                      </a:r>
                      <a:endParaRPr lang="en-US" sz="2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3"/>
                  </a:ext>
                </a:extLst>
              </a:tr>
              <a:tr h="578744">
                <a:tc>
                  <a:txBody>
                    <a:bodyPr/>
                    <a:lstStyle/>
                    <a:p>
                      <a:r>
                        <a:rPr lang="en-US" sz="2800" dirty="0"/>
                        <a:t>Age</a:t>
                      </a:r>
                      <a:endParaRPr lang="en-US" sz="2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4"/>
                  </a:ext>
                </a:extLst>
              </a:tr>
              <a:tr h="578744">
                <a:tc>
                  <a:txBody>
                    <a:bodyPr/>
                    <a:lstStyle/>
                    <a:p>
                      <a:r>
                        <a:rPr lang="en-US" sz="2800" dirty="0"/>
                        <a:t>Sampling Strategy</a:t>
                      </a:r>
                      <a:endParaRPr lang="en-US" sz="2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5"/>
                  </a:ext>
                </a:extLst>
              </a:tr>
              <a:tr h="578744">
                <a:tc>
                  <a:txBody>
                    <a:bodyPr/>
                    <a:lstStyle/>
                    <a:p>
                      <a:r>
                        <a:rPr lang="en-US" sz="2800" dirty="0"/>
                        <a:t>Education Level</a:t>
                      </a:r>
                      <a:endParaRPr lang="en-US" sz="2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6"/>
                  </a:ext>
                </a:extLst>
              </a:tr>
              <a:tr h="578744">
                <a:tc>
                  <a:txBody>
                    <a:bodyPr/>
                    <a:lstStyle/>
                    <a:p>
                      <a:r>
                        <a:rPr lang="en-US" sz="2800" dirty="0"/>
                        <a:t>Urban/Suburban/Rural</a:t>
                      </a:r>
                      <a:endParaRPr lang="en-US" sz="2800" dirty="0">
                        <a:latin typeface="Times New Roman" panose="02020603050405020304" pitchFamily="18" charset="0"/>
                        <a:cs typeface="Times New Roman" panose="02020603050405020304" pitchFamily="18" charset="0"/>
                      </a:endParaRPr>
                    </a:p>
                  </a:txBody>
                  <a:tcPr marT="45721" marB="45721"/>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22421</TotalTime>
  <Words>961</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MS PGothic</vt:lpstr>
      <vt:lpstr>Arial</vt:lpstr>
      <vt:lpstr>Bookman Old Style</vt:lpstr>
      <vt:lpstr>Calibri</vt:lpstr>
      <vt:lpstr>Tahoma</vt:lpstr>
      <vt:lpstr>Times New Roman</vt:lpstr>
      <vt:lpstr>Trebuchet MS</vt:lpstr>
      <vt:lpstr>Wingdings 3</vt:lpstr>
      <vt:lpstr>Facet</vt:lpstr>
      <vt:lpstr>PowerPoint Presentation</vt:lpstr>
    </vt:vector>
  </TitlesOfParts>
  <Company>Comtech Services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Koenig</dc:creator>
  <cp:lastModifiedBy>Giacinta Giglio-Valentino</cp:lastModifiedBy>
  <cp:revision>854</cp:revision>
  <cp:lastPrinted>2015-05-15T15:25:31Z</cp:lastPrinted>
  <dcterms:created xsi:type="dcterms:W3CDTF">1999-11-27T21:51:27Z</dcterms:created>
  <dcterms:modified xsi:type="dcterms:W3CDTF">2020-03-05T20:44:22Z</dcterms:modified>
</cp:coreProperties>
</file>