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1"/>
  </p:sldMasterIdLst>
  <p:notesMasterIdLst>
    <p:notesMasterId r:id="rId3"/>
  </p:notesMasterIdLst>
  <p:handoutMasterIdLst>
    <p:handoutMasterId r:id="rId4"/>
  </p:handoutMasterIdLst>
  <p:sldIdLst>
    <p:sldId id="262" r:id="rId2"/>
  </p:sldIdLst>
  <p:sldSz cx="43891200" cy="29260800"/>
  <p:notesSz cx="9117013" cy="68580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1350" algn="l" rtl="0" eaLnBrk="0" fontAlgn="base" hangingPunct="0">
      <a:spcBef>
        <a:spcPct val="0"/>
      </a:spcBef>
      <a:spcAft>
        <a:spcPct val="0"/>
      </a:spcAft>
      <a:defRPr kern="1200">
        <a:solidFill>
          <a:schemeClr val="tx1"/>
        </a:solidFill>
        <a:latin typeface="Georgia" pitchFamily="18" charset="0"/>
        <a:ea typeface="+mn-ea"/>
        <a:cs typeface="+mn-cs"/>
      </a:defRPr>
    </a:lvl2pPr>
    <a:lvl3pPr marL="902701" algn="l" rtl="0" eaLnBrk="0" fontAlgn="base" hangingPunct="0">
      <a:spcBef>
        <a:spcPct val="0"/>
      </a:spcBef>
      <a:spcAft>
        <a:spcPct val="0"/>
      </a:spcAft>
      <a:defRPr kern="1200">
        <a:solidFill>
          <a:schemeClr val="tx1"/>
        </a:solidFill>
        <a:latin typeface="Georgia" pitchFamily="18" charset="0"/>
        <a:ea typeface="+mn-ea"/>
        <a:cs typeface="+mn-cs"/>
      </a:defRPr>
    </a:lvl3pPr>
    <a:lvl4pPr marL="1354050" algn="l" rtl="0" eaLnBrk="0" fontAlgn="base" hangingPunct="0">
      <a:spcBef>
        <a:spcPct val="0"/>
      </a:spcBef>
      <a:spcAft>
        <a:spcPct val="0"/>
      </a:spcAft>
      <a:defRPr kern="1200">
        <a:solidFill>
          <a:schemeClr val="tx1"/>
        </a:solidFill>
        <a:latin typeface="Georgia" pitchFamily="18" charset="0"/>
        <a:ea typeface="+mn-ea"/>
        <a:cs typeface="+mn-cs"/>
      </a:defRPr>
    </a:lvl4pPr>
    <a:lvl5pPr marL="1805402" algn="l" rtl="0" eaLnBrk="0" fontAlgn="base" hangingPunct="0">
      <a:spcBef>
        <a:spcPct val="0"/>
      </a:spcBef>
      <a:spcAft>
        <a:spcPct val="0"/>
      </a:spcAft>
      <a:defRPr kern="1200">
        <a:solidFill>
          <a:schemeClr val="tx1"/>
        </a:solidFill>
        <a:latin typeface="Georgia" pitchFamily="18" charset="0"/>
        <a:ea typeface="+mn-ea"/>
        <a:cs typeface="+mn-cs"/>
      </a:defRPr>
    </a:lvl5pPr>
    <a:lvl6pPr marL="2256752" algn="l" defTabSz="902701" rtl="0" eaLnBrk="1" latinLnBrk="0" hangingPunct="1">
      <a:defRPr kern="1200">
        <a:solidFill>
          <a:schemeClr val="tx1"/>
        </a:solidFill>
        <a:latin typeface="Georgia" pitchFamily="18" charset="0"/>
        <a:ea typeface="+mn-ea"/>
        <a:cs typeface="+mn-cs"/>
      </a:defRPr>
    </a:lvl6pPr>
    <a:lvl7pPr marL="2708102" algn="l" defTabSz="902701" rtl="0" eaLnBrk="1" latinLnBrk="0" hangingPunct="1">
      <a:defRPr kern="1200">
        <a:solidFill>
          <a:schemeClr val="tx1"/>
        </a:solidFill>
        <a:latin typeface="Georgia" pitchFamily="18" charset="0"/>
        <a:ea typeface="+mn-ea"/>
        <a:cs typeface="+mn-cs"/>
      </a:defRPr>
    </a:lvl7pPr>
    <a:lvl8pPr marL="3159449" algn="l" defTabSz="902701" rtl="0" eaLnBrk="1" latinLnBrk="0" hangingPunct="1">
      <a:defRPr kern="1200">
        <a:solidFill>
          <a:schemeClr val="tx1"/>
        </a:solidFill>
        <a:latin typeface="Georgia" pitchFamily="18" charset="0"/>
        <a:ea typeface="+mn-ea"/>
        <a:cs typeface="+mn-cs"/>
      </a:defRPr>
    </a:lvl8pPr>
    <a:lvl9pPr marL="3610802" algn="l" defTabSz="902701"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19104" userDrawn="1">
          <p15:clr>
            <a:srgbClr val="A4A3A4"/>
          </p15:clr>
        </p15:guide>
        <p15:guide id="3" pos="18288" userDrawn="1">
          <p15:clr>
            <a:srgbClr val="A4A3A4"/>
          </p15:clr>
        </p15:guide>
        <p15:guide id="4" orient="horz" pos="12384" userDrawn="1">
          <p15:clr>
            <a:srgbClr val="A4A3A4"/>
          </p15:clr>
        </p15:guide>
        <p15:guide id="5" pos="19056" userDrawn="1">
          <p15:clr>
            <a:srgbClr val="A4A3A4"/>
          </p15:clr>
        </p15:guide>
        <p15:guide id="6" pos="16944" userDrawn="1">
          <p15:clr>
            <a:srgbClr val="A4A3A4"/>
          </p15:clr>
        </p15:guide>
        <p15:guide id="7" orient="horz" pos="3408" userDrawn="1">
          <p15:clr>
            <a:srgbClr val="A4A3A4"/>
          </p15:clr>
        </p15:guide>
        <p15:guide id="8" pos="10416" userDrawn="1">
          <p15:clr>
            <a:srgbClr val="A4A3A4"/>
          </p15:clr>
        </p15:guide>
        <p15:guide id="9" orient="horz" pos="4032">
          <p15:clr>
            <a:srgbClr val="A4A3A4"/>
          </p15:clr>
        </p15:guide>
        <p15:guide id="10" orient="horz" pos="16512">
          <p15:clr>
            <a:srgbClr val="A4A3A4"/>
          </p15:clr>
        </p15:guide>
        <p15:guide id="11" orient="horz" pos="4544">
          <p15:clr>
            <a:srgbClr val="A4A3A4"/>
          </p15:clr>
        </p15:guide>
        <p15:guide id="12" pos="25472">
          <p15:clr>
            <a:srgbClr val="A4A3A4"/>
          </p15:clr>
        </p15:guide>
        <p15:guide id="13" pos="24384">
          <p15:clr>
            <a:srgbClr val="A4A3A4"/>
          </p15:clr>
        </p15:guide>
        <p15:guide id="14" pos="25408">
          <p15:clr>
            <a:srgbClr val="A4A3A4"/>
          </p15:clr>
        </p15:guide>
        <p15:guide id="15" pos="22592">
          <p15:clr>
            <a:srgbClr val="A4A3A4"/>
          </p15:clr>
        </p15:guide>
        <p15:guide id="16" pos="13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McDonough" initials="" lastIdx="5" clrIdx="0"/>
  <p:cmAuthor id="2" name="Ian Mcdonough" initials="" lastIdx="12" clrIdx="1"/>
  <p:cmAuthor id="3" name="Eakin, Deborah" initials="ED" lastIdx="5" clrIdx="2">
    <p:extLst>
      <p:ext uri="{19B8F6BF-5375-455C-9EA6-DF929625EA0E}">
        <p15:presenceInfo xmlns:p15="http://schemas.microsoft.com/office/powerpoint/2012/main" userId="S::de115@msstate.edu::db52364e-692d-4de3-8d0b-55e3a66de5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2137"/>
    <a:srgbClr val="B07BD7"/>
    <a:srgbClr val="075107"/>
    <a:srgbClr val="C0504D"/>
    <a:srgbClr val="010781"/>
    <a:srgbClr val="FF66CC"/>
    <a:srgbClr val="FF3399"/>
    <a:srgbClr val="D1F0FB"/>
    <a:srgbClr val="ED79B3"/>
    <a:srgbClr val="FF7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BFE5A-4575-44DA-B2BE-89FC9E2F0E57}" v="5" dt="2020-03-30T23:50:58.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493" autoAdjust="0"/>
    <p:restoredTop sz="94434" autoAdjust="0"/>
  </p:normalViewPr>
  <p:slideViewPr>
    <p:cSldViewPr>
      <p:cViewPr>
        <p:scale>
          <a:sx n="26" d="100"/>
          <a:sy n="26" d="100"/>
        </p:scale>
        <p:origin x="1890" y="252"/>
      </p:cViewPr>
      <p:guideLst>
        <p:guide orient="horz" pos="3024"/>
        <p:guide pos="19104"/>
        <p:guide pos="18288"/>
        <p:guide orient="horz" pos="12384"/>
        <p:guide pos="19056"/>
        <p:guide pos="16944"/>
        <p:guide orient="horz" pos="3408"/>
        <p:guide pos="10416"/>
        <p:guide orient="horz" pos="4032"/>
        <p:guide orient="horz" pos="16512"/>
        <p:guide orient="horz" pos="4544"/>
        <p:guide pos="25472"/>
        <p:guide pos="24384"/>
        <p:guide pos="25408"/>
        <p:guide pos="22592"/>
        <p:guide pos="1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ary Erwin" userId="b44f1bdf8b90bffb" providerId="LiveId" clId="{701BFE5A-4575-44DA-B2BE-89FC9E2F0E57}"/>
    <pc:docChg chg="undo redo modSld">
      <pc:chgData name="Hillary Erwin" userId="b44f1bdf8b90bffb" providerId="LiveId" clId="{701BFE5A-4575-44DA-B2BE-89FC9E2F0E57}" dt="2020-03-31T00:34:27.106" v="217" actId="1076"/>
      <pc:docMkLst>
        <pc:docMk/>
      </pc:docMkLst>
      <pc:sldChg chg="addSp modSp">
        <pc:chgData name="Hillary Erwin" userId="b44f1bdf8b90bffb" providerId="LiveId" clId="{701BFE5A-4575-44DA-B2BE-89FC9E2F0E57}" dt="2020-03-31T00:34:27.106" v="217" actId="1076"/>
        <pc:sldMkLst>
          <pc:docMk/>
          <pc:sldMk cId="0" sldId="262"/>
        </pc:sldMkLst>
        <pc:spChg chg="add mod">
          <ac:chgData name="Hillary Erwin" userId="b44f1bdf8b90bffb" providerId="LiveId" clId="{701BFE5A-4575-44DA-B2BE-89FC9E2F0E57}" dt="2020-03-30T23:55:15.025" v="211" actId="1076"/>
          <ac:spMkLst>
            <pc:docMk/>
            <pc:sldMk cId="0" sldId="262"/>
            <ac:spMk id="3" creationId="{EED4B331-14E0-4CCD-B4A1-37EF83F8684D}"/>
          </ac:spMkLst>
        </pc:spChg>
        <pc:spChg chg="mod">
          <ac:chgData name="Hillary Erwin" userId="b44f1bdf8b90bffb" providerId="LiveId" clId="{701BFE5A-4575-44DA-B2BE-89FC9E2F0E57}" dt="2020-03-31T00:31:59.454" v="215" actId="20577"/>
          <ac:spMkLst>
            <pc:docMk/>
            <pc:sldMk cId="0" sldId="262"/>
            <ac:spMk id="39" creationId="{09B7975C-7088-4E27-8725-AE2E0F4AB63C}"/>
          </ac:spMkLst>
        </pc:spChg>
        <pc:spChg chg="mod">
          <ac:chgData name="Hillary Erwin" userId="b44f1bdf8b90bffb" providerId="LiveId" clId="{701BFE5A-4575-44DA-B2BE-89FC9E2F0E57}" dt="2020-03-30T23:51:24.622" v="190" actId="1076"/>
          <ac:spMkLst>
            <pc:docMk/>
            <pc:sldMk cId="0" sldId="262"/>
            <ac:spMk id="47" creationId="{DBCFA3C3-25A0-481A-882A-9C96969801C8}"/>
          </ac:spMkLst>
        </pc:spChg>
        <pc:spChg chg="mod">
          <ac:chgData name="Hillary Erwin" userId="b44f1bdf8b90bffb" providerId="LiveId" clId="{701BFE5A-4575-44DA-B2BE-89FC9E2F0E57}" dt="2020-03-30T23:52:21.393" v="194" actId="1076"/>
          <ac:spMkLst>
            <pc:docMk/>
            <pc:sldMk cId="0" sldId="262"/>
            <ac:spMk id="50" creationId="{D28E242B-1746-4EEE-9D87-B38851A5E152}"/>
          </ac:spMkLst>
        </pc:spChg>
        <pc:spChg chg="mod">
          <ac:chgData name="Hillary Erwin" userId="b44f1bdf8b90bffb" providerId="LiveId" clId="{701BFE5A-4575-44DA-B2BE-89FC9E2F0E57}" dt="2020-03-30T23:52:31.579" v="195" actId="1076"/>
          <ac:spMkLst>
            <pc:docMk/>
            <pc:sldMk cId="0" sldId="262"/>
            <ac:spMk id="51" creationId="{48EF4224-E12D-461B-9237-A56B29DA66DC}"/>
          </ac:spMkLst>
        </pc:spChg>
        <pc:spChg chg="mod">
          <ac:chgData name="Hillary Erwin" userId="b44f1bdf8b90bffb" providerId="LiveId" clId="{701BFE5A-4575-44DA-B2BE-89FC9E2F0E57}" dt="2020-03-30T17:42:10.116" v="130" actId="20577"/>
          <ac:spMkLst>
            <pc:docMk/>
            <pc:sldMk cId="0" sldId="262"/>
            <ac:spMk id="53" creationId="{0FB0258D-3867-4D8C-BB0C-CE4A8FC20543}"/>
          </ac:spMkLst>
        </pc:spChg>
        <pc:spChg chg="mod">
          <ac:chgData name="Hillary Erwin" userId="b44f1bdf8b90bffb" providerId="LiveId" clId="{701BFE5A-4575-44DA-B2BE-89FC9E2F0E57}" dt="2020-03-30T23:54:18.821" v="206" actId="1076"/>
          <ac:spMkLst>
            <pc:docMk/>
            <pc:sldMk cId="0" sldId="262"/>
            <ac:spMk id="58" creationId="{87CC1564-5A21-416E-96E9-CF6CCC620F1C}"/>
          </ac:spMkLst>
        </pc:spChg>
        <pc:spChg chg="mod">
          <ac:chgData name="Hillary Erwin" userId="b44f1bdf8b90bffb" providerId="LiveId" clId="{701BFE5A-4575-44DA-B2BE-89FC9E2F0E57}" dt="2020-03-31T00:34:18.911" v="216" actId="1076"/>
          <ac:spMkLst>
            <pc:docMk/>
            <pc:sldMk cId="0" sldId="262"/>
            <ac:spMk id="60" creationId="{273E8F4E-7093-4CB9-B1C8-093A64B5B122}"/>
          </ac:spMkLst>
        </pc:spChg>
        <pc:spChg chg="mod">
          <ac:chgData name="Hillary Erwin" userId="b44f1bdf8b90bffb" providerId="LiveId" clId="{701BFE5A-4575-44DA-B2BE-89FC9E2F0E57}" dt="2020-03-31T00:34:27.106" v="217" actId="1076"/>
          <ac:spMkLst>
            <pc:docMk/>
            <pc:sldMk cId="0" sldId="262"/>
            <ac:spMk id="62" creationId="{696264B0-5760-4F7A-A2BD-BB451479A043}"/>
          </ac:spMkLst>
        </pc:spChg>
        <pc:spChg chg="add mod">
          <ac:chgData name="Hillary Erwin" userId="b44f1bdf8b90bffb" providerId="LiveId" clId="{701BFE5A-4575-44DA-B2BE-89FC9E2F0E57}" dt="2020-03-30T17:26:01.241" v="113" actId="1076"/>
          <ac:spMkLst>
            <pc:docMk/>
            <pc:sldMk cId="0" sldId="262"/>
            <ac:spMk id="64" creationId="{2107E44B-6796-4404-8830-38C5047A3C86}"/>
          </ac:spMkLst>
        </pc:spChg>
        <pc:spChg chg="add mod">
          <ac:chgData name="Hillary Erwin" userId="b44f1bdf8b90bffb" providerId="LiveId" clId="{701BFE5A-4575-44DA-B2BE-89FC9E2F0E57}" dt="2020-03-30T23:53:15.153" v="201" actId="1076"/>
          <ac:spMkLst>
            <pc:docMk/>
            <pc:sldMk cId="0" sldId="262"/>
            <ac:spMk id="65" creationId="{87D80036-160D-4D4E-B228-01AFF654159C}"/>
          </ac:spMkLst>
        </pc:spChg>
        <pc:spChg chg="mod">
          <ac:chgData name="Hillary Erwin" userId="b44f1bdf8b90bffb" providerId="LiveId" clId="{701BFE5A-4575-44DA-B2BE-89FC9E2F0E57}" dt="2020-03-30T23:52:38.610" v="196" actId="1076"/>
          <ac:spMkLst>
            <pc:docMk/>
            <pc:sldMk cId="0" sldId="262"/>
            <ac:spMk id="73" creationId="{D027D77C-FB33-4DF0-AA8F-003BCD94E6AA}"/>
          </ac:spMkLst>
        </pc:spChg>
        <pc:picChg chg="mod">
          <ac:chgData name="Hillary Erwin" userId="b44f1bdf8b90bffb" providerId="LiveId" clId="{701BFE5A-4575-44DA-B2BE-89FC9E2F0E57}" dt="2020-03-30T17:25:20.224" v="92" actId="1035"/>
          <ac:picMkLst>
            <pc:docMk/>
            <pc:sldMk cId="0" sldId="262"/>
            <ac:picMk id="35" creationId="{E9C9DE70-EFAA-4945-B4AA-2C5E6DF10542}"/>
          </ac:picMkLst>
        </pc:picChg>
        <pc:picChg chg="mod">
          <ac:chgData name="Hillary Erwin" userId="b44f1bdf8b90bffb" providerId="LiveId" clId="{701BFE5A-4575-44DA-B2BE-89FC9E2F0E57}" dt="2020-03-30T17:26:05.191" v="115" actId="1076"/>
          <ac:picMkLst>
            <pc:docMk/>
            <pc:sldMk cId="0" sldId="262"/>
            <ac:picMk id="36" creationId="{1C99B2DC-71DC-4398-A9A9-B7DA7D97FB9D}"/>
          </ac:picMkLst>
        </pc:picChg>
        <pc:picChg chg="mod">
          <ac:chgData name="Hillary Erwin" userId="b44f1bdf8b90bffb" providerId="LiveId" clId="{701BFE5A-4575-44DA-B2BE-89FC9E2F0E57}" dt="2020-03-30T23:54:09.110" v="205" actId="1076"/>
          <ac:picMkLst>
            <pc:docMk/>
            <pc:sldMk cId="0" sldId="262"/>
            <ac:picMk id="52" creationId="{47EDC603-A61C-4229-BF6C-C5C39721737A}"/>
          </ac:picMkLst>
        </pc:picChg>
        <pc:picChg chg="mod">
          <ac:chgData name="Hillary Erwin" userId="b44f1bdf8b90bffb" providerId="LiveId" clId="{701BFE5A-4575-44DA-B2BE-89FC9E2F0E57}" dt="2020-03-30T23:53:24.631" v="202" actId="1076"/>
          <ac:picMkLst>
            <pc:docMk/>
            <pc:sldMk cId="0" sldId="262"/>
            <ac:picMk id="56" creationId="{26E04B29-B07A-4677-9D61-9BAC77927301}"/>
          </ac:picMkLst>
        </pc:picChg>
        <pc:picChg chg="mod">
          <ac:chgData name="Hillary Erwin" userId="b44f1bdf8b90bffb" providerId="LiveId" clId="{701BFE5A-4575-44DA-B2BE-89FC9E2F0E57}" dt="2020-03-30T23:53:50.507" v="203" actId="1076"/>
          <ac:picMkLst>
            <pc:docMk/>
            <pc:sldMk cId="0" sldId="262"/>
            <ac:picMk id="57" creationId="{05832D99-8627-4E3D-B612-1924A55324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951288"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20" tIns="45610" rIns="91220" bIns="45610" numCol="1" anchor="t" anchorCtr="0" compatLnSpc="1">
            <a:prstTxWarp prst="textNoShape">
              <a:avLst/>
            </a:prstTxWarp>
          </a:bodyPr>
          <a:lstStyle>
            <a:lvl1pPr defTabSz="912813" eaLnBrk="1" hangingPunct="1">
              <a:defRPr sz="1200">
                <a:latin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5165725" y="0"/>
            <a:ext cx="3951288"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20" tIns="45610" rIns="91220" bIns="45610" numCol="1" anchor="t" anchorCtr="0" compatLnSpc="1">
            <a:prstTxWarp prst="textNoShape">
              <a:avLst/>
            </a:prstTxWarp>
          </a:bodyPr>
          <a:lstStyle>
            <a:lvl1pPr algn="r" defTabSz="912813" eaLnBrk="1" hangingPunct="1">
              <a:defRPr sz="1200">
                <a:latin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6515100"/>
            <a:ext cx="3951288"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20" tIns="45610" rIns="91220" bIns="45610" numCol="1" anchor="b" anchorCtr="0" compatLnSpc="1">
            <a:prstTxWarp prst="textNoShape">
              <a:avLst/>
            </a:prstTxWarp>
          </a:bodyPr>
          <a:lstStyle>
            <a:lvl1pPr defTabSz="912813" eaLnBrk="1" hangingPunct="1">
              <a:defRPr sz="1200">
                <a:latin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5165725" y="6515100"/>
            <a:ext cx="3951288"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20" tIns="45610" rIns="91220" bIns="45610" numCol="1" anchor="b" anchorCtr="0" compatLnSpc="1">
            <a:prstTxWarp prst="textNoShape">
              <a:avLst/>
            </a:prstTxWarp>
          </a:bodyPr>
          <a:lstStyle>
            <a:lvl1pPr algn="r" defTabSz="912813" eaLnBrk="1" hangingPunct="1">
              <a:defRPr sz="1200">
                <a:latin typeface="Times New Roman" pitchFamily="18" charset="0"/>
              </a:defRPr>
            </a:lvl1pPr>
          </a:lstStyle>
          <a:p>
            <a:pPr>
              <a:defRPr/>
            </a:pPr>
            <a:fld id="{4FAB8FE4-46C4-48B5-A628-013EE5659DB8}" type="slidenum">
              <a:rPr lang="en-US"/>
              <a:pPr>
                <a:defRPr/>
              </a:pPr>
              <a:t>‹#›</a:t>
            </a:fld>
            <a:endParaRPr lang="en-US"/>
          </a:p>
        </p:txBody>
      </p:sp>
    </p:spTree>
    <p:extLst>
      <p:ext uri="{BB962C8B-B14F-4D97-AF65-F5344CB8AC3E}">
        <p14:creationId xmlns:p14="http://schemas.microsoft.com/office/powerpoint/2010/main" val="234650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951288"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3491" name="Rectangle 3"/>
          <p:cNvSpPr>
            <a:spLocks noGrp="1" noChangeArrowheads="1"/>
          </p:cNvSpPr>
          <p:nvPr>
            <p:ph type="dt" idx="1"/>
          </p:nvPr>
        </p:nvSpPr>
        <p:spPr bwMode="auto">
          <a:xfrm>
            <a:off x="5164138" y="0"/>
            <a:ext cx="3951287"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630488" y="514350"/>
            <a:ext cx="3856037" cy="25717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3493" name="Rectangle 5"/>
          <p:cNvSpPr>
            <a:spLocks noGrp="1" noChangeArrowheads="1"/>
          </p:cNvSpPr>
          <p:nvPr>
            <p:ph type="body" sz="quarter" idx="3"/>
          </p:nvPr>
        </p:nvSpPr>
        <p:spPr bwMode="auto">
          <a:xfrm>
            <a:off x="911225" y="3257550"/>
            <a:ext cx="7294563" cy="308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6513513"/>
            <a:ext cx="3951288"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3495" name="Rectangle 7"/>
          <p:cNvSpPr>
            <a:spLocks noGrp="1" noChangeArrowheads="1"/>
          </p:cNvSpPr>
          <p:nvPr>
            <p:ph type="sldNum" sz="quarter" idx="5"/>
          </p:nvPr>
        </p:nvSpPr>
        <p:spPr bwMode="auto">
          <a:xfrm>
            <a:off x="5164138" y="6513513"/>
            <a:ext cx="3951287"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12CEC144-EB93-4496-B986-D242B41E3C27}" type="slidenum">
              <a:rPr lang="en-US"/>
              <a:pPr>
                <a:defRPr/>
              </a:pPr>
              <a:t>‹#›</a:t>
            </a:fld>
            <a:endParaRPr lang="en-US"/>
          </a:p>
        </p:txBody>
      </p:sp>
    </p:spTree>
    <p:extLst>
      <p:ext uri="{BB962C8B-B14F-4D97-AF65-F5344CB8AC3E}">
        <p14:creationId xmlns:p14="http://schemas.microsoft.com/office/powerpoint/2010/main" val="4206805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13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02701"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540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05402"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56752" algn="l" defTabSz="902701" rtl="0" eaLnBrk="1" latinLnBrk="0" hangingPunct="1">
      <a:defRPr sz="1200" kern="1200">
        <a:solidFill>
          <a:schemeClr val="tx1"/>
        </a:solidFill>
        <a:latin typeface="+mn-lt"/>
        <a:ea typeface="+mn-ea"/>
        <a:cs typeface="+mn-cs"/>
      </a:defRPr>
    </a:lvl6pPr>
    <a:lvl7pPr marL="2708102" algn="l" defTabSz="902701" rtl="0" eaLnBrk="1" latinLnBrk="0" hangingPunct="1">
      <a:defRPr sz="1200" kern="1200">
        <a:solidFill>
          <a:schemeClr val="tx1"/>
        </a:solidFill>
        <a:latin typeface="+mn-lt"/>
        <a:ea typeface="+mn-ea"/>
        <a:cs typeface="+mn-cs"/>
      </a:defRPr>
    </a:lvl7pPr>
    <a:lvl8pPr marL="3159449" algn="l" defTabSz="902701" rtl="0" eaLnBrk="1" latinLnBrk="0" hangingPunct="1">
      <a:defRPr sz="1200" kern="1200">
        <a:solidFill>
          <a:schemeClr val="tx1"/>
        </a:solidFill>
        <a:latin typeface="+mn-lt"/>
        <a:ea typeface="+mn-ea"/>
        <a:cs typeface="+mn-cs"/>
      </a:defRPr>
    </a:lvl8pPr>
    <a:lvl9pPr marL="3610802" algn="l" defTabSz="9027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fld id="{792F4143-77DB-4352-BC25-057314F120D8}" type="slidenum">
              <a:rPr lang="en-US" smtClean="0">
                <a:latin typeface="Times New Roman" pitchFamily="18" charset="0"/>
              </a:rPr>
              <a:pPr/>
              <a:t>1</a:t>
            </a:fld>
            <a:endParaRPr lang="en-US">
              <a:latin typeface="Times New Roman" pitchFamily="18" charset="0"/>
            </a:endParaRPr>
          </a:p>
        </p:txBody>
      </p:sp>
      <p:sp>
        <p:nvSpPr>
          <p:cNvPr id="4099" name="Rectangle 2"/>
          <p:cNvSpPr>
            <a:spLocks noGrp="1" noRot="1" noChangeAspect="1" noChangeArrowheads="1" noTextEdit="1"/>
          </p:cNvSpPr>
          <p:nvPr>
            <p:ph type="sldImg"/>
          </p:nvPr>
        </p:nvSpPr>
        <p:spPr>
          <a:xfrm>
            <a:off x="2630488" y="514350"/>
            <a:ext cx="3856037" cy="2571750"/>
          </a:xfrm>
          <a:ln/>
        </p:spPr>
      </p:sp>
      <p:sp>
        <p:nvSpPr>
          <p:cNvPr id="410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619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9089815"/>
            <a:ext cx="37307520" cy="6272107"/>
          </a:xfrm>
        </p:spPr>
        <p:txBody>
          <a:bodyPr/>
          <a:lstStyle/>
          <a:p>
            <a:r>
              <a:rPr lang="en-US"/>
              <a:t>Click to edit Master title style</a:t>
            </a:r>
          </a:p>
        </p:txBody>
      </p:sp>
      <p:sp>
        <p:nvSpPr>
          <p:cNvPr id="3" name="Subtitle 2"/>
          <p:cNvSpPr>
            <a:spLocks noGrp="1"/>
          </p:cNvSpPr>
          <p:nvPr>
            <p:ph type="subTitle" idx="1"/>
          </p:nvPr>
        </p:nvSpPr>
        <p:spPr>
          <a:xfrm>
            <a:off x="6583680" y="16581120"/>
            <a:ext cx="30723840" cy="7477760"/>
          </a:xfrm>
        </p:spPr>
        <p:txBody>
          <a:bodyPr/>
          <a:lstStyle>
            <a:lvl1pPr marL="0" indent="0" algn="ctr">
              <a:buNone/>
              <a:defRPr>
                <a:solidFill>
                  <a:schemeClr val="tx1">
                    <a:tint val="75000"/>
                  </a:schemeClr>
                </a:solidFill>
              </a:defRPr>
            </a:lvl1pPr>
            <a:lvl2pPr marL="1880758" indent="0" algn="ctr">
              <a:buNone/>
              <a:defRPr>
                <a:solidFill>
                  <a:schemeClr val="tx1">
                    <a:tint val="75000"/>
                  </a:schemeClr>
                </a:solidFill>
              </a:defRPr>
            </a:lvl2pPr>
            <a:lvl3pPr marL="3761517" indent="0" algn="ctr">
              <a:buNone/>
              <a:defRPr>
                <a:solidFill>
                  <a:schemeClr val="tx1">
                    <a:tint val="75000"/>
                  </a:schemeClr>
                </a:solidFill>
              </a:defRPr>
            </a:lvl3pPr>
            <a:lvl4pPr marL="5642275" indent="0" algn="ctr">
              <a:buNone/>
              <a:defRPr>
                <a:solidFill>
                  <a:schemeClr val="tx1">
                    <a:tint val="75000"/>
                  </a:schemeClr>
                </a:solidFill>
              </a:defRPr>
            </a:lvl4pPr>
            <a:lvl5pPr marL="7523033" indent="0" algn="ctr">
              <a:buNone/>
              <a:defRPr>
                <a:solidFill>
                  <a:schemeClr val="tx1">
                    <a:tint val="75000"/>
                  </a:schemeClr>
                </a:solidFill>
              </a:defRPr>
            </a:lvl5pPr>
            <a:lvl6pPr marL="9403792" indent="0" algn="ctr">
              <a:buNone/>
              <a:defRPr>
                <a:solidFill>
                  <a:schemeClr val="tx1">
                    <a:tint val="75000"/>
                  </a:schemeClr>
                </a:solidFill>
              </a:defRPr>
            </a:lvl6pPr>
            <a:lvl7pPr marL="11284550" indent="0" algn="ctr">
              <a:buNone/>
              <a:defRPr>
                <a:solidFill>
                  <a:schemeClr val="tx1">
                    <a:tint val="75000"/>
                  </a:schemeClr>
                </a:solidFill>
              </a:defRPr>
            </a:lvl7pPr>
            <a:lvl8pPr marL="13165307" indent="0" algn="ctr">
              <a:buNone/>
              <a:defRPr>
                <a:solidFill>
                  <a:schemeClr val="tx1">
                    <a:tint val="75000"/>
                  </a:schemeClr>
                </a:solidFill>
              </a:defRPr>
            </a:lvl8pPr>
            <a:lvl9pPr marL="150460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941659-C1FF-4C4E-8444-614367C82788}" type="slidenum">
              <a:rPr lang="en-US" smtClean="0"/>
              <a:pPr>
                <a:defRPr/>
              </a:pPr>
              <a:t>‹#›</a:t>
            </a:fld>
            <a:endParaRPr lang="en-US"/>
          </a:p>
        </p:txBody>
      </p:sp>
    </p:spTree>
    <p:extLst>
      <p:ext uri="{BB962C8B-B14F-4D97-AF65-F5344CB8AC3E}">
        <p14:creationId xmlns:p14="http://schemas.microsoft.com/office/powerpoint/2010/main" val="249838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B8D665-2892-4F47-A2E2-CD69046E5F49}" type="slidenum">
              <a:rPr lang="en-US" smtClean="0"/>
              <a:pPr>
                <a:defRPr/>
              </a:pPr>
              <a:t>‹#›</a:t>
            </a:fld>
            <a:endParaRPr lang="en-US"/>
          </a:p>
        </p:txBody>
      </p:sp>
    </p:spTree>
    <p:extLst>
      <p:ext uri="{BB962C8B-B14F-4D97-AF65-F5344CB8AC3E}">
        <p14:creationId xmlns:p14="http://schemas.microsoft.com/office/powerpoint/2010/main" val="376994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171792"/>
            <a:ext cx="9875520" cy="24966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171792"/>
            <a:ext cx="28895040" cy="24966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62BF26-6C97-419D-B8B2-169044379AE5}" type="slidenum">
              <a:rPr lang="en-US" smtClean="0"/>
              <a:pPr>
                <a:defRPr/>
              </a:pPr>
              <a:t>‹#›</a:t>
            </a:fld>
            <a:endParaRPr lang="en-US"/>
          </a:p>
        </p:txBody>
      </p:sp>
    </p:spTree>
    <p:extLst>
      <p:ext uri="{BB962C8B-B14F-4D97-AF65-F5344CB8AC3E}">
        <p14:creationId xmlns:p14="http://schemas.microsoft.com/office/powerpoint/2010/main" val="240978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4A3BA5-43E4-44D8-A74C-A9D62D54E7CA}" type="slidenum">
              <a:rPr lang="en-US" smtClean="0"/>
              <a:pPr>
                <a:defRPr/>
              </a:pPr>
              <a:t>‹#›</a:t>
            </a:fld>
            <a:endParaRPr lang="en-US"/>
          </a:p>
        </p:txBody>
      </p:sp>
    </p:spTree>
    <p:extLst>
      <p:ext uri="{BB962C8B-B14F-4D97-AF65-F5344CB8AC3E}">
        <p14:creationId xmlns:p14="http://schemas.microsoft.com/office/powerpoint/2010/main" val="6483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8802776"/>
            <a:ext cx="37307520" cy="5811520"/>
          </a:xfrm>
        </p:spPr>
        <p:txBody>
          <a:bodyPr anchor="t"/>
          <a:lstStyle>
            <a:lvl1pPr algn="l">
              <a:defRPr sz="16400" b="1" cap="all"/>
            </a:lvl1pPr>
          </a:lstStyle>
          <a:p>
            <a:r>
              <a:rPr lang="en-US"/>
              <a:t>Click to edit Master title style</a:t>
            </a:r>
          </a:p>
        </p:txBody>
      </p:sp>
      <p:sp>
        <p:nvSpPr>
          <p:cNvPr id="3" name="Text Placeholder 2"/>
          <p:cNvSpPr>
            <a:spLocks noGrp="1"/>
          </p:cNvSpPr>
          <p:nvPr>
            <p:ph type="body" idx="1"/>
          </p:nvPr>
        </p:nvSpPr>
        <p:spPr>
          <a:xfrm>
            <a:off x="3467103" y="12401980"/>
            <a:ext cx="37307520" cy="6400799"/>
          </a:xfrm>
        </p:spPr>
        <p:txBody>
          <a:bodyPr anchor="b"/>
          <a:lstStyle>
            <a:lvl1pPr marL="0" indent="0">
              <a:buNone/>
              <a:defRPr sz="8300">
                <a:solidFill>
                  <a:schemeClr val="tx1">
                    <a:tint val="75000"/>
                  </a:schemeClr>
                </a:solidFill>
              </a:defRPr>
            </a:lvl1pPr>
            <a:lvl2pPr marL="1880758" indent="0">
              <a:buNone/>
              <a:defRPr sz="7400">
                <a:solidFill>
                  <a:schemeClr val="tx1">
                    <a:tint val="75000"/>
                  </a:schemeClr>
                </a:solidFill>
              </a:defRPr>
            </a:lvl2pPr>
            <a:lvl3pPr marL="3761517" indent="0">
              <a:buNone/>
              <a:defRPr sz="6600">
                <a:solidFill>
                  <a:schemeClr val="tx1">
                    <a:tint val="75000"/>
                  </a:schemeClr>
                </a:solidFill>
              </a:defRPr>
            </a:lvl3pPr>
            <a:lvl4pPr marL="5642275" indent="0">
              <a:buNone/>
              <a:defRPr sz="5800">
                <a:solidFill>
                  <a:schemeClr val="tx1">
                    <a:tint val="75000"/>
                  </a:schemeClr>
                </a:solidFill>
              </a:defRPr>
            </a:lvl4pPr>
            <a:lvl5pPr marL="7523033" indent="0">
              <a:buNone/>
              <a:defRPr sz="5800">
                <a:solidFill>
                  <a:schemeClr val="tx1">
                    <a:tint val="75000"/>
                  </a:schemeClr>
                </a:solidFill>
              </a:defRPr>
            </a:lvl5pPr>
            <a:lvl6pPr marL="9403792" indent="0">
              <a:buNone/>
              <a:defRPr sz="5800">
                <a:solidFill>
                  <a:schemeClr val="tx1">
                    <a:tint val="75000"/>
                  </a:schemeClr>
                </a:solidFill>
              </a:defRPr>
            </a:lvl6pPr>
            <a:lvl7pPr marL="11284550" indent="0">
              <a:buNone/>
              <a:defRPr sz="5800">
                <a:solidFill>
                  <a:schemeClr val="tx1">
                    <a:tint val="75000"/>
                  </a:schemeClr>
                </a:solidFill>
              </a:defRPr>
            </a:lvl7pPr>
            <a:lvl8pPr marL="13165307" indent="0">
              <a:buNone/>
              <a:defRPr sz="5800">
                <a:solidFill>
                  <a:schemeClr val="tx1">
                    <a:tint val="75000"/>
                  </a:schemeClr>
                </a:solidFill>
              </a:defRPr>
            </a:lvl8pPr>
            <a:lvl9pPr marL="15046067"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C4B6B5-81E8-4E5D-B99D-92CDF11536B0}" type="slidenum">
              <a:rPr lang="en-US" smtClean="0"/>
              <a:pPr>
                <a:defRPr/>
              </a:pPr>
              <a:t>‹#›</a:t>
            </a:fld>
            <a:endParaRPr lang="en-US"/>
          </a:p>
        </p:txBody>
      </p:sp>
    </p:spTree>
    <p:extLst>
      <p:ext uri="{BB962C8B-B14F-4D97-AF65-F5344CB8AC3E}">
        <p14:creationId xmlns:p14="http://schemas.microsoft.com/office/powerpoint/2010/main" val="424327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6827525"/>
            <a:ext cx="19385280" cy="19310775"/>
          </a:xfrm>
        </p:spPr>
        <p:txBody>
          <a:bodyPr/>
          <a:lstStyle>
            <a:lvl1pPr>
              <a:defRPr sz="11600"/>
            </a:lvl1pPr>
            <a:lvl2pPr>
              <a:defRPr sz="99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6827525"/>
            <a:ext cx="19385280" cy="19310775"/>
          </a:xfrm>
        </p:spPr>
        <p:txBody>
          <a:bodyPr/>
          <a:lstStyle>
            <a:lvl1pPr>
              <a:defRPr sz="11600"/>
            </a:lvl1pPr>
            <a:lvl2pPr>
              <a:defRPr sz="99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A723DF-B049-4130-8D06-F77565EC0A3A}" type="slidenum">
              <a:rPr lang="en-US" smtClean="0"/>
              <a:pPr>
                <a:defRPr/>
              </a:pPr>
              <a:t>‹#›</a:t>
            </a:fld>
            <a:endParaRPr lang="en-US"/>
          </a:p>
        </p:txBody>
      </p:sp>
    </p:spTree>
    <p:extLst>
      <p:ext uri="{BB962C8B-B14F-4D97-AF65-F5344CB8AC3E}">
        <p14:creationId xmlns:p14="http://schemas.microsoft.com/office/powerpoint/2010/main" val="507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6549818"/>
            <a:ext cx="19392903" cy="2729652"/>
          </a:xfrm>
        </p:spPr>
        <p:txBody>
          <a:bodyPr anchor="b"/>
          <a:lstStyle>
            <a:lvl1pPr marL="0" indent="0">
              <a:buNone/>
              <a:defRPr sz="9900" b="1"/>
            </a:lvl1pPr>
            <a:lvl2pPr marL="1880758" indent="0">
              <a:buNone/>
              <a:defRPr sz="8300" b="1"/>
            </a:lvl2pPr>
            <a:lvl3pPr marL="3761517" indent="0">
              <a:buNone/>
              <a:defRPr sz="7400" b="1"/>
            </a:lvl3pPr>
            <a:lvl4pPr marL="5642275" indent="0">
              <a:buNone/>
              <a:defRPr sz="6600" b="1"/>
            </a:lvl4pPr>
            <a:lvl5pPr marL="7523033" indent="0">
              <a:buNone/>
              <a:defRPr sz="6600" b="1"/>
            </a:lvl5pPr>
            <a:lvl6pPr marL="9403792" indent="0">
              <a:buNone/>
              <a:defRPr sz="6600" b="1"/>
            </a:lvl6pPr>
            <a:lvl7pPr marL="11284550" indent="0">
              <a:buNone/>
              <a:defRPr sz="6600" b="1"/>
            </a:lvl7pPr>
            <a:lvl8pPr marL="13165307" indent="0">
              <a:buNone/>
              <a:defRPr sz="6600" b="1"/>
            </a:lvl8pPr>
            <a:lvl9pPr marL="15046067"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2" y="9279469"/>
            <a:ext cx="19392903" cy="16858828"/>
          </a:xfrm>
        </p:spPr>
        <p:txBody>
          <a:bodyPr/>
          <a:lstStyle>
            <a:lvl1pPr>
              <a:defRPr sz="9900"/>
            </a:lvl1pPr>
            <a:lvl2pPr>
              <a:defRPr sz="83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5" y="6549818"/>
            <a:ext cx="19400521" cy="2729652"/>
          </a:xfrm>
        </p:spPr>
        <p:txBody>
          <a:bodyPr anchor="b"/>
          <a:lstStyle>
            <a:lvl1pPr marL="0" indent="0">
              <a:buNone/>
              <a:defRPr sz="9900" b="1"/>
            </a:lvl1pPr>
            <a:lvl2pPr marL="1880758" indent="0">
              <a:buNone/>
              <a:defRPr sz="8300" b="1"/>
            </a:lvl2pPr>
            <a:lvl3pPr marL="3761517" indent="0">
              <a:buNone/>
              <a:defRPr sz="7400" b="1"/>
            </a:lvl3pPr>
            <a:lvl4pPr marL="5642275" indent="0">
              <a:buNone/>
              <a:defRPr sz="6600" b="1"/>
            </a:lvl4pPr>
            <a:lvl5pPr marL="7523033" indent="0">
              <a:buNone/>
              <a:defRPr sz="6600" b="1"/>
            </a:lvl5pPr>
            <a:lvl6pPr marL="9403792" indent="0">
              <a:buNone/>
              <a:defRPr sz="6600" b="1"/>
            </a:lvl6pPr>
            <a:lvl7pPr marL="11284550" indent="0">
              <a:buNone/>
              <a:defRPr sz="6600" b="1"/>
            </a:lvl7pPr>
            <a:lvl8pPr marL="13165307" indent="0">
              <a:buNone/>
              <a:defRPr sz="6600" b="1"/>
            </a:lvl8pPr>
            <a:lvl9pPr marL="15046067"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5" y="9279469"/>
            <a:ext cx="19400521" cy="16858828"/>
          </a:xfrm>
        </p:spPr>
        <p:txBody>
          <a:bodyPr/>
          <a:lstStyle>
            <a:lvl1pPr>
              <a:defRPr sz="9900"/>
            </a:lvl1pPr>
            <a:lvl2pPr>
              <a:defRPr sz="83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2DF079C-5530-4460-A19D-4E677168A909}" type="slidenum">
              <a:rPr lang="en-US" smtClean="0"/>
              <a:pPr>
                <a:defRPr/>
              </a:pPr>
              <a:t>‹#›</a:t>
            </a:fld>
            <a:endParaRPr lang="en-US"/>
          </a:p>
        </p:txBody>
      </p:sp>
    </p:spTree>
    <p:extLst>
      <p:ext uri="{BB962C8B-B14F-4D97-AF65-F5344CB8AC3E}">
        <p14:creationId xmlns:p14="http://schemas.microsoft.com/office/powerpoint/2010/main" val="216098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3E64B2-5BFE-422B-AD5E-9A329B5293E1}" type="slidenum">
              <a:rPr lang="en-US" smtClean="0"/>
              <a:pPr>
                <a:defRPr/>
              </a:pPr>
              <a:t>‹#›</a:t>
            </a:fld>
            <a:endParaRPr lang="en-US"/>
          </a:p>
        </p:txBody>
      </p:sp>
    </p:spTree>
    <p:extLst>
      <p:ext uri="{BB962C8B-B14F-4D97-AF65-F5344CB8AC3E}">
        <p14:creationId xmlns:p14="http://schemas.microsoft.com/office/powerpoint/2010/main" val="366275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03F9A6E-7C28-453F-ACAF-B258665F3709}" type="slidenum">
              <a:rPr lang="en-US" smtClean="0"/>
              <a:pPr>
                <a:defRPr/>
              </a:pPr>
              <a:t>‹#›</a:t>
            </a:fld>
            <a:endParaRPr lang="en-US"/>
          </a:p>
        </p:txBody>
      </p:sp>
    </p:spTree>
    <p:extLst>
      <p:ext uri="{BB962C8B-B14F-4D97-AF65-F5344CB8AC3E}">
        <p14:creationId xmlns:p14="http://schemas.microsoft.com/office/powerpoint/2010/main" val="344064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165013"/>
            <a:ext cx="14439903" cy="4958080"/>
          </a:xfrm>
        </p:spPr>
        <p:txBody>
          <a:bodyPr anchor="b"/>
          <a:lstStyle>
            <a:lvl1pPr algn="l">
              <a:defRPr sz="8300" b="1"/>
            </a:lvl1pPr>
          </a:lstStyle>
          <a:p>
            <a:r>
              <a:rPr lang="en-US"/>
              <a:t>Click to edit Master title style</a:t>
            </a:r>
          </a:p>
        </p:txBody>
      </p:sp>
      <p:sp>
        <p:nvSpPr>
          <p:cNvPr id="3" name="Content Placeholder 2"/>
          <p:cNvSpPr>
            <a:spLocks noGrp="1"/>
          </p:cNvSpPr>
          <p:nvPr>
            <p:ph idx="1"/>
          </p:nvPr>
        </p:nvSpPr>
        <p:spPr>
          <a:xfrm>
            <a:off x="17160240" y="1165016"/>
            <a:ext cx="24536400" cy="24973283"/>
          </a:xfrm>
        </p:spPr>
        <p:txBody>
          <a:bodyPr/>
          <a:lstStyle>
            <a:lvl1pPr>
              <a:defRPr sz="13200"/>
            </a:lvl1pPr>
            <a:lvl2pPr>
              <a:defRPr sz="11600"/>
            </a:lvl2pPr>
            <a:lvl3pPr>
              <a:defRPr sz="9900"/>
            </a:lvl3pPr>
            <a:lvl4pPr>
              <a:defRPr sz="8300"/>
            </a:lvl4pPr>
            <a:lvl5pPr>
              <a:defRPr sz="8300"/>
            </a:lvl5pPr>
            <a:lvl6pPr>
              <a:defRPr sz="8300"/>
            </a:lvl6pPr>
            <a:lvl7pPr>
              <a:defRPr sz="8300"/>
            </a:lvl7pPr>
            <a:lvl8pPr>
              <a:defRPr sz="8300"/>
            </a:lvl8pPr>
            <a:lvl9pPr>
              <a:defRPr sz="8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123097"/>
            <a:ext cx="14439903" cy="20015201"/>
          </a:xfrm>
        </p:spPr>
        <p:txBody>
          <a:bodyPr/>
          <a:lstStyle>
            <a:lvl1pPr marL="0" indent="0">
              <a:buNone/>
              <a:defRPr sz="5800"/>
            </a:lvl1pPr>
            <a:lvl2pPr marL="1880758" indent="0">
              <a:buNone/>
              <a:defRPr sz="5000"/>
            </a:lvl2pPr>
            <a:lvl3pPr marL="3761517" indent="0">
              <a:buNone/>
              <a:defRPr sz="4100"/>
            </a:lvl3pPr>
            <a:lvl4pPr marL="5642275" indent="0">
              <a:buNone/>
              <a:defRPr sz="3700"/>
            </a:lvl4pPr>
            <a:lvl5pPr marL="7523033" indent="0">
              <a:buNone/>
              <a:defRPr sz="3700"/>
            </a:lvl5pPr>
            <a:lvl6pPr marL="9403792" indent="0">
              <a:buNone/>
              <a:defRPr sz="3700"/>
            </a:lvl6pPr>
            <a:lvl7pPr marL="11284550" indent="0">
              <a:buNone/>
              <a:defRPr sz="3700"/>
            </a:lvl7pPr>
            <a:lvl8pPr marL="13165307" indent="0">
              <a:buNone/>
              <a:defRPr sz="3700"/>
            </a:lvl8pPr>
            <a:lvl9pPr marL="15046067"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4AC5D3-1289-4A7D-AEC6-71396206CF86}" type="slidenum">
              <a:rPr lang="en-US" smtClean="0"/>
              <a:pPr>
                <a:defRPr/>
              </a:pPr>
              <a:t>‹#›</a:t>
            </a:fld>
            <a:endParaRPr lang="en-US"/>
          </a:p>
        </p:txBody>
      </p:sp>
    </p:spTree>
    <p:extLst>
      <p:ext uri="{BB962C8B-B14F-4D97-AF65-F5344CB8AC3E}">
        <p14:creationId xmlns:p14="http://schemas.microsoft.com/office/powerpoint/2010/main" val="8549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0482565"/>
            <a:ext cx="26334720" cy="2418081"/>
          </a:xfrm>
        </p:spPr>
        <p:txBody>
          <a:bodyPr anchor="b"/>
          <a:lstStyle>
            <a:lvl1pPr algn="l">
              <a:defRPr sz="8300" b="1"/>
            </a:lvl1pPr>
          </a:lstStyle>
          <a:p>
            <a:r>
              <a:rPr lang="en-US"/>
              <a:t>Click to edit Master title style</a:t>
            </a:r>
          </a:p>
        </p:txBody>
      </p:sp>
      <p:sp>
        <p:nvSpPr>
          <p:cNvPr id="3" name="Picture Placeholder 2"/>
          <p:cNvSpPr>
            <a:spLocks noGrp="1"/>
          </p:cNvSpPr>
          <p:nvPr>
            <p:ph type="pic" idx="1"/>
          </p:nvPr>
        </p:nvSpPr>
        <p:spPr>
          <a:xfrm>
            <a:off x="8602983" y="2614507"/>
            <a:ext cx="26334720" cy="17556480"/>
          </a:xfrm>
        </p:spPr>
        <p:txBody>
          <a:bodyPr/>
          <a:lstStyle>
            <a:lvl1pPr marL="0" indent="0">
              <a:buNone/>
              <a:defRPr sz="13200"/>
            </a:lvl1pPr>
            <a:lvl2pPr marL="1880758" indent="0">
              <a:buNone/>
              <a:defRPr sz="11600"/>
            </a:lvl2pPr>
            <a:lvl3pPr marL="3761517" indent="0">
              <a:buNone/>
              <a:defRPr sz="9900"/>
            </a:lvl3pPr>
            <a:lvl4pPr marL="5642275" indent="0">
              <a:buNone/>
              <a:defRPr sz="8300"/>
            </a:lvl4pPr>
            <a:lvl5pPr marL="7523033" indent="0">
              <a:buNone/>
              <a:defRPr sz="8300"/>
            </a:lvl5pPr>
            <a:lvl6pPr marL="9403792" indent="0">
              <a:buNone/>
              <a:defRPr sz="8300"/>
            </a:lvl6pPr>
            <a:lvl7pPr marL="11284550" indent="0">
              <a:buNone/>
              <a:defRPr sz="8300"/>
            </a:lvl7pPr>
            <a:lvl8pPr marL="13165307" indent="0">
              <a:buNone/>
              <a:defRPr sz="8300"/>
            </a:lvl8pPr>
            <a:lvl9pPr marL="15046067" indent="0">
              <a:buNone/>
              <a:defRPr sz="8300"/>
            </a:lvl9pPr>
          </a:lstStyle>
          <a:p>
            <a:endParaRPr lang="en-US"/>
          </a:p>
        </p:txBody>
      </p:sp>
      <p:sp>
        <p:nvSpPr>
          <p:cNvPr id="4" name="Text Placeholder 3"/>
          <p:cNvSpPr>
            <a:spLocks noGrp="1"/>
          </p:cNvSpPr>
          <p:nvPr>
            <p:ph type="body" sz="half" idx="2"/>
          </p:nvPr>
        </p:nvSpPr>
        <p:spPr>
          <a:xfrm>
            <a:off x="8602983" y="22900642"/>
            <a:ext cx="26334720" cy="3434079"/>
          </a:xfrm>
        </p:spPr>
        <p:txBody>
          <a:bodyPr/>
          <a:lstStyle>
            <a:lvl1pPr marL="0" indent="0">
              <a:buNone/>
              <a:defRPr sz="5800"/>
            </a:lvl1pPr>
            <a:lvl2pPr marL="1880758" indent="0">
              <a:buNone/>
              <a:defRPr sz="5000"/>
            </a:lvl2pPr>
            <a:lvl3pPr marL="3761517" indent="0">
              <a:buNone/>
              <a:defRPr sz="4100"/>
            </a:lvl3pPr>
            <a:lvl4pPr marL="5642275" indent="0">
              <a:buNone/>
              <a:defRPr sz="3700"/>
            </a:lvl4pPr>
            <a:lvl5pPr marL="7523033" indent="0">
              <a:buNone/>
              <a:defRPr sz="3700"/>
            </a:lvl5pPr>
            <a:lvl6pPr marL="9403792" indent="0">
              <a:buNone/>
              <a:defRPr sz="3700"/>
            </a:lvl6pPr>
            <a:lvl7pPr marL="11284550" indent="0">
              <a:buNone/>
              <a:defRPr sz="3700"/>
            </a:lvl7pPr>
            <a:lvl8pPr marL="13165307" indent="0">
              <a:buNone/>
              <a:defRPr sz="3700"/>
            </a:lvl8pPr>
            <a:lvl9pPr marL="15046067"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596356-5990-46EC-8905-07F972FC1AED}" type="slidenum">
              <a:rPr lang="en-US" smtClean="0"/>
              <a:pPr>
                <a:defRPr/>
              </a:pPr>
              <a:t>‹#›</a:t>
            </a:fld>
            <a:endParaRPr lang="en-US"/>
          </a:p>
        </p:txBody>
      </p:sp>
    </p:spTree>
    <p:extLst>
      <p:ext uri="{BB962C8B-B14F-4D97-AF65-F5344CB8AC3E}">
        <p14:creationId xmlns:p14="http://schemas.microsoft.com/office/powerpoint/2010/main" val="250499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171788"/>
            <a:ext cx="39502080" cy="4876800"/>
          </a:xfrm>
          <a:prstGeom prst="rect">
            <a:avLst/>
          </a:prstGeom>
        </p:spPr>
        <p:txBody>
          <a:bodyPr vert="horz" lIns="564293" tIns="282146" rIns="564293" bIns="282146" rtlCol="0" anchor="ctr">
            <a:normAutofit/>
          </a:bodyPr>
          <a:lstStyle/>
          <a:p>
            <a:r>
              <a:rPr lang="en-US"/>
              <a:t>Click to edit Master title style</a:t>
            </a:r>
          </a:p>
        </p:txBody>
      </p:sp>
      <p:sp>
        <p:nvSpPr>
          <p:cNvPr id="3" name="Text Placeholder 2"/>
          <p:cNvSpPr>
            <a:spLocks noGrp="1"/>
          </p:cNvSpPr>
          <p:nvPr>
            <p:ph type="body" idx="1"/>
          </p:nvPr>
        </p:nvSpPr>
        <p:spPr>
          <a:xfrm>
            <a:off x="2194560" y="6827525"/>
            <a:ext cx="39502080" cy="19310775"/>
          </a:xfrm>
          <a:prstGeom prst="rect">
            <a:avLst/>
          </a:prstGeom>
        </p:spPr>
        <p:txBody>
          <a:bodyPr vert="horz" lIns="564293" tIns="282146" rIns="564293" bIns="2821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27120428"/>
            <a:ext cx="10241280" cy="1557867"/>
          </a:xfrm>
          <a:prstGeom prst="rect">
            <a:avLst/>
          </a:prstGeom>
        </p:spPr>
        <p:txBody>
          <a:bodyPr vert="horz" lIns="564293" tIns="282146" rIns="564293" bIns="282146" rtlCol="0" anchor="ctr"/>
          <a:lstStyle>
            <a:lvl1pPr algn="l">
              <a:defRPr sz="5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996160" y="27120428"/>
            <a:ext cx="13898880" cy="1557867"/>
          </a:xfrm>
          <a:prstGeom prst="rect">
            <a:avLst/>
          </a:prstGeom>
        </p:spPr>
        <p:txBody>
          <a:bodyPr vert="horz" lIns="564293" tIns="282146" rIns="564293" bIns="282146" rtlCol="0" anchor="ctr"/>
          <a:lstStyle>
            <a:lvl1pPr algn="ctr">
              <a:defRPr sz="5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5360" y="27120428"/>
            <a:ext cx="10241280" cy="1557867"/>
          </a:xfrm>
          <a:prstGeom prst="rect">
            <a:avLst/>
          </a:prstGeom>
        </p:spPr>
        <p:txBody>
          <a:bodyPr vert="horz" lIns="564293" tIns="282146" rIns="564293" bIns="282146" rtlCol="0" anchor="ctr"/>
          <a:lstStyle>
            <a:lvl1pPr algn="r">
              <a:defRPr sz="5000">
                <a:solidFill>
                  <a:schemeClr val="tx1">
                    <a:tint val="75000"/>
                  </a:schemeClr>
                </a:solidFill>
              </a:defRPr>
            </a:lvl1pPr>
          </a:lstStyle>
          <a:p>
            <a:pPr>
              <a:defRPr/>
            </a:pPr>
            <a:fld id="{658F3C40-E923-42DA-900C-AD3C3CCD13BA}" type="slidenum">
              <a:rPr lang="en-US" smtClean="0"/>
              <a:pPr>
                <a:defRPr/>
              </a:pPr>
              <a:t>‹#›</a:t>
            </a:fld>
            <a:endParaRPr lang="en-US"/>
          </a:p>
        </p:txBody>
      </p:sp>
    </p:spTree>
    <p:extLst>
      <p:ext uri="{BB962C8B-B14F-4D97-AF65-F5344CB8AC3E}">
        <p14:creationId xmlns:p14="http://schemas.microsoft.com/office/powerpoint/2010/main" val="38829027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3761517" rtl="0" eaLnBrk="1" latinLnBrk="0" hangingPunct="1">
        <a:spcBef>
          <a:spcPct val="0"/>
        </a:spcBef>
        <a:buNone/>
        <a:defRPr sz="18100" kern="1200">
          <a:solidFill>
            <a:schemeClr val="tx1"/>
          </a:solidFill>
          <a:latin typeface="+mj-lt"/>
          <a:ea typeface="+mj-ea"/>
          <a:cs typeface="+mj-cs"/>
        </a:defRPr>
      </a:lvl1pPr>
    </p:titleStyle>
    <p:bodyStyle>
      <a:lvl1pPr marL="1410569" indent="-1410569" algn="l" defTabSz="3761517"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1pPr>
      <a:lvl2pPr marL="3056233" indent="-1175475" algn="l" defTabSz="3761517"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2pPr>
      <a:lvl3pPr marL="4701897" indent="-940379" algn="l" defTabSz="3761517"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3pPr>
      <a:lvl4pPr marL="6582654" indent="-940379" algn="l" defTabSz="3761517"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4pPr>
      <a:lvl5pPr marL="8463414" indent="-940379" algn="l" defTabSz="3761517"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5pPr>
      <a:lvl6pPr marL="10344171" indent="-940379" algn="l" defTabSz="3761517"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6pPr>
      <a:lvl7pPr marL="12224929" indent="-940379" algn="l" defTabSz="3761517"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7pPr>
      <a:lvl8pPr marL="14105689" indent="-940379" algn="l" defTabSz="3761517"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8pPr>
      <a:lvl9pPr marL="15986446" indent="-940379" algn="l" defTabSz="3761517" rtl="0" eaLnBrk="1" latinLnBrk="0" hangingPunct="1">
        <a:spcBef>
          <a:spcPct val="20000"/>
        </a:spcBef>
        <a:buFont typeface="Arial" panose="020B0604020202020204" pitchFamily="34" charset="0"/>
        <a:buChar char="•"/>
        <a:defRPr sz="8300" kern="1200">
          <a:solidFill>
            <a:schemeClr val="tx1"/>
          </a:solidFill>
          <a:latin typeface="+mn-lt"/>
          <a:ea typeface="+mn-ea"/>
          <a:cs typeface="+mn-cs"/>
        </a:defRPr>
      </a:lvl9pPr>
    </p:bodyStyle>
    <p:otherStyle>
      <a:defPPr>
        <a:defRPr lang="en-US"/>
      </a:defPPr>
      <a:lvl1pPr marL="0" algn="l" defTabSz="3761517" rtl="0" eaLnBrk="1" latinLnBrk="0" hangingPunct="1">
        <a:defRPr sz="7400" kern="1200">
          <a:solidFill>
            <a:schemeClr val="tx1"/>
          </a:solidFill>
          <a:latin typeface="+mn-lt"/>
          <a:ea typeface="+mn-ea"/>
          <a:cs typeface="+mn-cs"/>
        </a:defRPr>
      </a:lvl1pPr>
      <a:lvl2pPr marL="1880758" algn="l" defTabSz="3761517" rtl="0" eaLnBrk="1" latinLnBrk="0" hangingPunct="1">
        <a:defRPr sz="7400" kern="1200">
          <a:solidFill>
            <a:schemeClr val="tx1"/>
          </a:solidFill>
          <a:latin typeface="+mn-lt"/>
          <a:ea typeface="+mn-ea"/>
          <a:cs typeface="+mn-cs"/>
        </a:defRPr>
      </a:lvl2pPr>
      <a:lvl3pPr marL="3761517" algn="l" defTabSz="3761517" rtl="0" eaLnBrk="1" latinLnBrk="0" hangingPunct="1">
        <a:defRPr sz="7400" kern="1200">
          <a:solidFill>
            <a:schemeClr val="tx1"/>
          </a:solidFill>
          <a:latin typeface="+mn-lt"/>
          <a:ea typeface="+mn-ea"/>
          <a:cs typeface="+mn-cs"/>
        </a:defRPr>
      </a:lvl3pPr>
      <a:lvl4pPr marL="5642275" algn="l" defTabSz="3761517" rtl="0" eaLnBrk="1" latinLnBrk="0" hangingPunct="1">
        <a:defRPr sz="7400" kern="1200">
          <a:solidFill>
            <a:schemeClr val="tx1"/>
          </a:solidFill>
          <a:latin typeface="+mn-lt"/>
          <a:ea typeface="+mn-ea"/>
          <a:cs typeface="+mn-cs"/>
        </a:defRPr>
      </a:lvl4pPr>
      <a:lvl5pPr marL="7523033" algn="l" defTabSz="3761517" rtl="0" eaLnBrk="1" latinLnBrk="0" hangingPunct="1">
        <a:defRPr sz="7400" kern="1200">
          <a:solidFill>
            <a:schemeClr val="tx1"/>
          </a:solidFill>
          <a:latin typeface="+mn-lt"/>
          <a:ea typeface="+mn-ea"/>
          <a:cs typeface="+mn-cs"/>
        </a:defRPr>
      </a:lvl5pPr>
      <a:lvl6pPr marL="9403792" algn="l" defTabSz="3761517" rtl="0" eaLnBrk="1" latinLnBrk="0" hangingPunct="1">
        <a:defRPr sz="7400" kern="1200">
          <a:solidFill>
            <a:schemeClr val="tx1"/>
          </a:solidFill>
          <a:latin typeface="+mn-lt"/>
          <a:ea typeface="+mn-ea"/>
          <a:cs typeface="+mn-cs"/>
        </a:defRPr>
      </a:lvl6pPr>
      <a:lvl7pPr marL="11284550" algn="l" defTabSz="3761517" rtl="0" eaLnBrk="1" latinLnBrk="0" hangingPunct="1">
        <a:defRPr sz="7400" kern="1200">
          <a:solidFill>
            <a:schemeClr val="tx1"/>
          </a:solidFill>
          <a:latin typeface="+mn-lt"/>
          <a:ea typeface="+mn-ea"/>
          <a:cs typeface="+mn-cs"/>
        </a:defRPr>
      </a:lvl7pPr>
      <a:lvl8pPr marL="13165307" algn="l" defTabSz="3761517" rtl="0" eaLnBrk="1" latinLnBrk="0" hangingPunct="1">
        <a:defRPr sz="7400" kern="1200">
          <a:solidFill>
            <a:schemeClr val="tx1"/>
          </a:solidFill>
          <a:latin typeface="+mn-lt"/>
          <a:ea typeface="+mn-ea"/>
          <a:cs typeface="+mn-cs"/>
        </a:defRPr>
      </a:lvl8pPr>
      <a:lvl9pPr marL="15046067" algn="l" defTabSz="3761517"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image" Target="../media/image9.tif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tif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48000">
              <a:schemeClr val="bg1"/>
            </a:gs>
            <a:gs pos="29000">
              <a:schemeClr val="bg2"/>
            </a:gs>
            <a:gs pos="77000">
              <a:schemeClr val="bg2"/>
            </a:gs>
          </a:gsLst>
          <a:lin ang="5400000" scaled="1"/>
          <a:tileRect/>
        </a:gradFill>
        <a:effectLst/>
      </p:bgPr>
    </p:bg>
    <p:spTree>
      <p:nvGrpSpPr>
        <p:cNvPr id="1" name=""/>
        <p:cNvGrpSpPr/>
        <p:nvPr/>
      </p:nvGrpSpPr>
      <p:grpSpPr>
        <a:xfrm>
          <a:off x="0" y="0"/>
          <a:ext cx="0" cy="0"/>
          <a:chOff x="0" y="0"/>
          <a:chExt cx="0" cy="0"/>
        </a:xfrm>
      </p:grpSpPr>
      <p:pic>
        <p:nvPicPr>
          <p:cNvPr id="48" name="Picture 47" descr="UA PowerpointTemp-Title6.82715.jpg"/>
          <p:cNvPicPr>
            <a:picLocks noChangeAspect="1"/>
          </p:cNvPicPr>
          <p:nvPr/>
        </p:nvPicPr>
        <p:blipFill rotWithShape="1">
          <a:blip r:embed="rId3">
            <a:extLst>
              <a:ext uri="{28A0092B-C50C-407E-A947-70E740481C1C}">
                <a14:useLocalDpi xmlns:a14="http://schemas.microsoft.com/office/drawing/2010/main" val="0"/>
              </a:ext>
            </a:extLst>
          </a:blip>
          <a:srcRect b="20017"/>
          <a:stretch/>
        </p:blipFill>
        <p:spPr>
          <a:xfrm>
            <a:off x="0" y="27128291"/>
            <a:ext cx="43891200" cy="2173547"/>
          </a:xfrm>
          <a:prstGeom prst="rect">
            <a:avLst/>
          </a:prstGeom>
        </p:spPr>
      </p:pic>
      <p:pic>
        <p:nvPicPr>
          <p:cNvPr id="33" name="Picture 32" descr="UA PowerpointTemp-Title6.82715.jpg"/>
          <p:cNvPicPr>
            <a:picLocks noChangeAspect="1"/>
          </p:cNvPicPr>
          <p:nvPr/>
        </p:nvPicPr>
        <p:blipFill rotWithShape="1">
          <a:blip r:embed="rId3">
            <a:extLst>
              <a:ext uri="{28A0092B-C50C-407E-A947-70E740481C1C}">
                <a14:useLocalDpi xmlns:a14="http://schemas.microsoft.com/office/drawing/2010/main" val="0"/>
              </a:ext>
            </a:extLst>
          </a:blip>
          <a:srcRect b="20017"/>
          <a:stretch/>
        </p:blipFill>
        <p:spPr>
          <a:xfrm>
            <a:off x="3" y="0"/>
            <a:ext cx="43891197" cy="5324905"/>
          </a:xfrm>
          <a:prstGeom prst="rect">
            <a:avLst/>
          </a:prstGeom>
          <a:ln>
            <a:noFill/>
          </a:ln>
        </p:spPr>
      </p:pic>
      <p:sp>
        <p:nvSpPr>
          <p:cNvPr id="2078" name="Rectangle 33"/>
          <p:cNvSpPr>
            <a:spLocks noChangeArrowheads="1"/>
          </p:cNvSpPr>
          <p:nvPr/>
        </p:nvSpPr>
        <p:spPr bwMode="auto">
          <a:xfrm>
            <a:off x="13748055" y="26628105"/>
            <a:ext cx="246215" cy="400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21917" tIns="60958" rIns="121917" bIns="60958" anchor="ctr">
            <a:spAutoFit/>
          </a:bodyPr>
          <a:lstStyle/>
          <a:p>
            <a:endParaRPr lang="en-US"/>
          </a:p>
        </p:txBody>
      </p:sp>
      <p:cxnSp>
        <p:nvCxnSpPr>
          <p:cNvPr id="8" name="Straight Connector 7"/>
          <p:cNvCxnSpPr/>
          <p:nvPr/>
        </p:nvCxnSpPr>
        <p:spPr>
          <a:xfrm>
            <a:off x="31940561" y="91289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4978401"/>
            <a:ext cx="43891197" cy="393977"/>
          </a:xfrm>
          <a:prstGeom prst="rect">
            <a:avLst/>
          </a:prstGeom>
          <a:gradFill>
            <a:gsLst>
              <a:gs pos="55000">
                <a:srgbClr val="A22137"/>
              </a:gs>
              <a:gs pos="44000">
                <a:srgbClr val="A22137"/>
              </a:gs>
              <a:gs pos="22986">
                <a:srgbClr val="A22137"/>
              </a:gs>
              <a:gs pos="34000">
                <a:srgbClr val="A22137"/>
              </a:gs>
              <a:gs pos="15000">
                <a:srgbClr val="A22137"/>
              </a:gs>
              <a:gs pos="7000">
                <a:srgbClr val="A22137"/>
              </a:gs>
              <a:gs pos="0">
                <a:srgbClr val="A22137"/>
              </a:gs>
              <a:gs pos="75000">
                <a:schemeClr val="bg1">
                  <a:lumMod val="85000"/>
                </a:schemeClr>
              </a:gs>
              <a:gs pos="83000">
                <a:schemeClr val="bg1">
                  <a:lumMod val="85000"/>
                </a:schemeClr>
              </a:gs>
              <a:gs pos="96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78" tIns="40639" rIns="81278" bIns="40639"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0" y="26720751"/>
            <a:ext cx="43891197" cy="507668"/>
          </a:xfrm>
          <a:prstGeom prst="rect">
            <a:avLst/>
          </a:prstGeom>
          <a:gradFill>
            <a:gsLst>
              <a:gs pos="55000">
                <a:srgbClr val="A22137"/>
              </a:gs>
              <a:gs pos="44000">
                <a:srgbClr val="A22137"/>
              </a:gs>
              <a:gs pos="22986">
                <a:srgbClr val="A22137"/>
              </a:gs>
              <a:gs pos="34000">
                <a:srgbClr val="A22137"/>
              </a:gs>
              <a:gs pos="15000">
                <a:srgbClr val="A22137"/>
              </a:gs>
              <a:gs pos="7000">
                <a:srgbClr val="A22137"/>
              </a:gs>
              <a:gs pos="0">
                <a:srgbClr val="A22137"/>
              </a:gs>
              <a:gs pos="75000">
                <a:schemeClr val="bg1">
                  <a:lumMod val="85000"/>
                </a:schemeClr>
              </a:gs>
              <a:gs pos="83000">
                <a:schemeClr val="bg1">
                  <a:lumMod val="85000"/>
                </a:schemeClr>
              </a:gs>
              <a:gs pos="96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78" tIns="40639" rIns="81278" bIns="40639"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1023943" y="27635959"/>
            <a:ext cx="10758771" cy="781581"/>
          </a:xfrm>
          <a:prstGeom prst="rect">
            <a:avLst/>
          </a:prstGeom>
          <a:noFill/>
        </p:spPr>
        <p:txBody>
          <a:bodyPr wrap="square" lIns="121917" tIns="60958" rIns="121917" bIns="60958" rtlCol="0">
            <a:spAutoFit/>
          </a:bodyPr>
          <a:lstStyle/>
          <a:p>
            <a:r>
              <a:rPr lang="en-US" sz="4300" b="1" dirty="0">
                <a:solidFill>
                  <a:srgbClr val="FFFFFF"/>
                </a:solidFill>
                <a:latin typeface="Arial"/>
                <a:cs typeface="Arial"/>
              </a:rPr>
              <a:t>Email: hberwin@crimson.ua.edu</a:t>
            </a:r>
          </a:p>
        </p:txBody>
      </p:sp>
      <p:sp>
        <p:nvSpPr>
          <p:cNvPr id="40" name="Rectangle 39"/>
          <p:cNvSpPr/>
          <p:nvPr/>
        </p:nvSpPr>
        <p:spPr>
          <a:xfrm flipH="1">
            <a:off x="1" y="1"/>
            <a:ext cx="8635999" cy="4978399"/>
          </a:xfrm>
          <a:prstGeom prst="rect">
            <a:avLst/>
          </a:prstGeom>
          <a:solidFill>
            <a:srgbClr val="FFFFFF"/>
          </a:solidFill>
          <a:ln>
            <a:noFill/>
          </a:ln>
          <a:effectLst>
            <a:innerShdw blurRad="635000" dist="190500" dir="9480000">
              <a:prstClr val="black">
                <a:alpha val="85000"/>
              </a:prstClr>
            </a:inn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4300">
              <a:ln>
                <a:solidFill>
                  <a:schemeClr val="bg1"/>
                </a:solidFill>
              </a:ln>
            </a:endParaRPr>
          </a:p>
        </p:txBody>
      </p:sp>
      <p:pic>
        <p:nvPicPr>
          <p:cNvPr id="10" name="Picture 9"/>
          <p:cNvPicPr>
            <a:picLocks noChangeAspect="1"/>
          </p:cNvPicPr>
          <p:nvPr/>
        </p:nvPicPr>
        <p:blipFill>
          <a:blip r:embed="rId4"/>
          <a:stretch>
            <a:fillRect/>
          </a:stretch>
        </p:blipFill>
        <p:spPr>
          <a:xfrm>
            <a:off x="2244320" y="382164"/>
            <a:ext cx="4159009" cy="4147451"/>
          </a:xfrm>
          <a:prstGeom prst="rect">
            <a:avLst/>
          </a:prstGeom>
        </p:spPr>
      </p:pic>
      <p:sp>
        <p:nvSpPr>
          <p:cNvPr id="2080" name="Rectangle 37"/>
          <p:cNvSpPr>
            <a:spLocks noChangeArrowheads="1"/>
          </p:cNvSpPr>
          <p:nvPr/>
        </p:nvSpPr>
        <p:spPr bwMode="auto">
          <a:xfrm>
            <a:off x="-374951" y="1459416"/>
            <a:ext cx="246215" cy="400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21917" tIns="60958" rIns="121917" bIns="60958" anchor="ctr">
            <a:spAutoFit/>
          </a:bodyPr>
          <a:lstStyle/>
          <a:p>
            <a:endParaRPr lang="en-US"/>
          </a:p>
        </p:txBody>
      </p:sp>
      <p:sp>
        <p:nvSpPr>
          <p:cNvPr id="2081" name="Line 42"/>
          <p:cNvSpPr>
            <a:spLocks noChangeShapeType="1"/>
          </p:cNvSpPr>
          <p:nvPr/>
        </p:nvSpPr>
        <p:spPr bwMode="auto">
          <a:xfrm>
            <a:off x="33888809" y="24131156"/>
            <a:ext cx="71120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121917" tIns="60958" rIns="121917" bIns="60958"/>
          <a:lstStyle/>
          <a:p>
            <a:endParaRPr lang="en-US"/>
          </a:p>
        </p:txBody>
      </p:sp>
      <p:pic>
        <p:nvPicPr>
          <p:cNvPr id="7" name="Picture 6"/>
          <p:cNvPicPr>
            <a:picLocks noChangeAspect="1"/>
          </p:cNvPicPr>
          <p:nvPr/>
        </p:nvPicPr>
        <p:blipFill>
          <a:blip r:embed="rId5"/>
          <a:stretch>
            <a:fillRect/>
          </a:stretch>
        </p:blipFill>
        <p:spPr>
          <a:xfrm>
            <a:off x="14646240" y="27836725"/>
            <a:ext cx="14598720" cy="756681"/>
          </a:xfrm>
          <a:prstGeom prst="rect">
            <a:avLst/>
          </a:prstGeom>
        </p:spPr>
      </p:pic>
      <p:sp>
        <p:nvSpPr>
          <p:cNvPr id="12" name="TextBox 11"/>
          <p:cNvSpPr txBox="1"/>
          <p:nvPr/>
        </p:nvSpPr>
        <p:spPr>
          <a:xfrm>
            <a:off x="8764738" y="246904"/>
            <a:ext cx="26368600" cy="2431435"/>
          </a:xfrm>
          <a:prstGeom prst="rect">
            <a:avLst/>
          </a:prstGeom>
          <a:noFill/>
        </p:spPr>
        <p:txBody>
          <a:bodyPr wrap="square" rtlCol="0">
            <a:spAutoFit/>
          </a:bodyPr>
          <a:lstStyle/>
          <a:p>
            <a:pPr lvl="0" algn="ctr"/>
            <a:r>
              <a:rPr lang="en-US" sz="7600" b="1" dirty="0">
                <a:solidFill>
                  <a:schemeClr val="bg1"/>
                </a:solidFill>
                <a:latin typeface="Arial" panose="020B0604020202020204" pitchFamily="34" charset="0"/>
                <a:cs typeface="Arial" panose="020B0604020202020204" pitchFamily="34" charset="0"/>
              </a:rPr>
              <a:t>Clarifying the role of the Medial Prefrontal Cortex During Metacognition: Revelations from a “Maybe” Judgment</a:t>
            </a:r>
          </a:p>
        </p:txBody>
      </p:sp>
      <p:sp>
        <p:nvSpPr>
          <p:cNvPr id="39" name="Text Box 10">
            <a:extLst>
              <a:ext uri="{FF2B5EF4-FFF2-40B4-BE49-F238E27FC236}">
                <a16:creationId xmlns:a16="http://schemas.microsoft.com/office/drawing/2014/main" id="{09B7975C-7088-4E27-8725-AE2E0F4AB63C}"/>
              </a:ext>
            </a:extLst>
          </p:cNvPr>
          <p:cNvSpPr txBox="1">
            <a:spLocks noChangeArrowheads="1"/>
          </p:cNvSpPr>
          <p:nvPr/>
        </p:nvSpPr>
        <p:spPr bwMode="auto">
          <a:xfrm>
            <a:off x="538787" y="5760428"/>
            <a:ext cx="13944600" cy="12139704"/>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endParaRPr lang="en-US" sz="31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100" dirty="0">
                <a:latin typeface="Arial" panose="020B0604020202020204" pitchFamily="34" charset="0"/>
                <a:cs typeface="Arial" panose="020B0604020202020204" pitchFamily="34" charset="0"/>
              </a:rPr>
              <a:t>Metacognition refers to awareness of one’s own knowledge and one’s ability to understand, control, and manipulate one’s cognitive processes.</a:t>
            </a:r>
            <a:r>
              <a:rPr lang="en-US" sz="3100" baseline="30000" dirty="0">
                <a:solidFill>
                  <a:schemeClr val="tx1"/>
                </a:solidFill>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One common way to measure metacognition is to directly ask people to predict their current learning state via judgments of learning (JOLs). JOLs are metamemory predictions about how likely an individual believes they will later remember information.</a:t>
            </a:r>
            <a:r>
              <a:rPr lang="en-US" sz="3100" baseline="30000" dirty="0">
                <a:solidFill>
                  <a:schemeClr val="tx1"/>
                </a:solidFill>
                <a:latin typeface="Arial" panose="020B0604020202020204" pitchFamily="34" charset="0"/>
                <a:cs typeface="Arial" panose="020B0604020202020204" pitchFamily="34" charset="0"/>
              </a:rPr>
              <a:t>6</a:t>
            </a:r>
            <a:r>
              <a:rPr lang="en-US" sz="31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endParaRPr lang="en-US" sz="31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100" dirty="0">
                <a:latin typeface="Arial" panose="020B0604020202020204" pitchFamily="34" charset="0"/>
                <a:cs typeface="Arial" panose="020B0604020202020204" pitchFamily="34" charset="0"/>
              </a:rPr>
              <a:t>Few studies have addressed the neural correlates involved in the cognitive process of making JOLs. The investigation of neural correlates involved when individuals give JOLs is important when aiming to understand the underlying cognitive processes and why some people make poorer metacognitive judgments than others.</a:t>
            </a:r>
          </a:p>
          <a:p>
            <a:pPr marL="457200" indent="-457200" algn="just">
              <a:buFont typeface="Arial" panose="020B0604020202020204" pitchFamily="34" charset="0"/>
              <a:buChar char="•"/>
            </a:pPr>
            <a:endParaRPr lang="en-US" sz="31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100" dirty="0">
                <a:latin typeface="Arial" panose="020B0604020202020204" pitchFamily="34" charset="0"/>
                <a:cs typeface="Arial" panose="020B0604020202020204" pitchFamily="34" charset="0"/>
              </a:rPr>
              <a:t>The small pool of prior research suggests that the Default Mode Network (DMN) is involved when making JOLs. In particular, much of the research has consistently implicated the medial prefrontal cortex (</a:t>
            </a:r>
            <a:r>
              <a:rPr lang="en-US" sz="3100" dirty="0" err="1">
                <a:latin typeface="Arial" panose="020B0604020202020204" pitchFamily="34" charset="0"/>
                <a:cs typeface="Arial" panose="020B0604020202020204" pitchFamily="34" charset="0"/>
              </a:rPr>
              <a:t>mPFC</a:t>
            </a:r>
            <a:r>
              <a:rPr lang="en-US" sz="3100" dirty="0">
                <a:latin typeface="Arial" panose="020B0604020202020204" pitchFamily="34" charset="0"/>
                <a:cs typeface="Arial" panose="020B0604020202020204" pitchFamily="34" charset="0"/>
              </a:rPr>
              <a:t>), a region in the DMN involved with emotional processing. Additionally, evidence suggests that greater </a:t>
            </a:r>
            <a:r>
              <a:rPr lang="en-US" sz="3100" dirty="0" err="1">
                <a:latin typeface="Arial" panose="020B0604020202020204" pitchFamily="34" charset="0"/>
                <a:cs typeface="Arial" panose="020B0604020202020204" pitchFamily="34" charset="0"/>
              </a:rPr>
              <a:t>mPFC</a:t>
            </a:r>
            <a:r>
              <a:rPr lang="en-US" sz="3100" dirty="0">
                <a:latin typeface="Arial" panose="020B0604020202020204" pitchFamily="34" charset="0"/>
                <a:cs typeface="Arial" panose="020B0604020202020204" pitchFamily="34" charset="0"/>
              </a:rPr>
              <a:t> activation is associated with both higher JOL ratings.</a:t>
            </a:r>
            <a:r>
              <a:rPr lang="en-US" sz="3100" baseline="30000" dirty="0">
                <a:solidFill>
                  <a:schemeClr val="tx1"/>
                </a:solidFill>
                <a:latin typeface="Arial" panose="020B0604020202020204" pitchFamily="34" charset="0"/>
                <a:cs typeface="Arial" panose="020B0604020202020204" pitchFamily="34" charset="0"/>
              </a:rPr>
              <a:t>2, 4, 7 </a:t>
            </a:r>
          </a:p>
          <a:p>
            <a:pPr algn="just"/>
            <a:endParaRPr lang="en-US" sz="3100" baseline="30000" dirty="0">
              <a:solidFill>
                <a:schemeClr val="tx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100" dirty="0">
                <a:latin typeface="Arial" panose="020B0604020202020204" pitchFamily="34" charset="0"/>
                <a:cs typeface="Arial" panose="020B0604020202020204" pitchFamily="34" charset="0"/>
              </a:rPr>
              <a:t>An open question concerns the role that the </a:t>
            </a:r>
            <a:r>
              <a:rPr lang="en-US" sz="3100" dirty="0" err="1">
                <a:latin typeface="Arial" panose="020B0604020202020204" pitchFamily="34" charset="0"/>
                <a:cs typeface="Arial" panose="020B0604020202020204" pitchFamily="34" charset="0"/>
              </a:rPr>
              <a:t>mPFC</a:t>
            </a:r>
            <a:r>
              <a:rPr lang="en-US" sz="3100" dirty="0">
                <a:latin typeface="Arial" panose="020B0604020202020204" pitchFamily="34" charset="0"/>
                <a:cs typeface="Arial" panose="020B0604020202020204" pitchFamily="34" charset="0"/>
              </a:rPr>
              <a:t> plays when making a JOL. More specifically, we are interested in why the </a:t>
            </a:r>
            <a:r>
              <a:rPr lang="en-US" sz="3100" dirty="0" err="1">
                <a:latin typeface="Arial" panose="020B0604020202020204" pitchFamily="34" charset="0"/>
                <a:cs typeface="Arial" panose="020B0604020202020204" pitchFamily="34" charset="0"/>
              </a:rPr>
              <a:t>mPFC</a:t>
            </a:r>
            <a:r>
              <a:rPr lang="en-US" sz="3100" dirty="0">
                <a:latin typeface="Arial" panose="020B0604020202020204" pitchFamily="34" charset="0"/>
                <a:cs typeface="Arial" panose="020B0604020202020204" pitchFamily="34" charset="0"/>
              </a:rPr>
              <a:t> is activated when individuals provide JOLs.</a:t>
            </a:r>
          </a:p>
          <a:p>
            <a:endParaRPr lang="en-US" sz="28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4A282CE-3878-4C50-970E-1E926E33E889}"/>
              </a:ext>
            </a:extLst>
          </p:cNvPr>
          <p:cNvSpPr txBox="1">
            <a:spLocks noChangeArrowheads="1"/>
          </p:cNvSpPr>
          <p:nvPr/>
        </p:nvSpPr>
        <p:spPr bwMode="auto">
          <a:xfrm flipH="1">
            <a:off x="3882062" y="5542092"/>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Introduction</a:t>
            </a:r>
          </a:p>
        </p:txBody>
      </p:sp>
      <p:sp>
        <p:nvSpPr>
          <p:cNvPr id="44" name="Text Box 10">
            <a:extLst>
              <a:ext uri="{FF2B5EF4-FFF2-40B4-BE49-F238E27FC236}">
                <a16:creationId xmlns:a16="http://schemas.microsoft.com/office/drawing/2014/main" id="{E89BF886-8869-4803-AA6A-8D8F51E7D329}"/>
              </a:ext>
            </a:extLst>
          </p:cNvPr>
          <p:cNvSpPr txBox="1">
            <a:spLocks noChangeArrowheads="1"/>
          </p:cNvSpPr>
          <p:nvPr/>
        </p:nvSpPr>
        <p:spPr bwMode="auto">
          <a:xfrm>
            <a:off x="29479543" y="18508438"/>
            <a:ext cx="13872869" cy="7836615"/>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endParaRPr lang="en-US" sz="2000" b="1" dirty="0"/>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Bechara, A., &amp; Damasio, A. R. (2005). The somatic marker hypothesis: A neural theory of economic decision. Games and Economic Behavior, 52(2), 336–372. https://doiorg.libdata.lib.ua.edu/10.1016/j.geb.2004.06.010</a:t>
            </a:r>
            <a:r>
              <a:rPr lang="en-US" sz="2000" baseline="30000" dirty="0">
                <a:solidFill>
                  <a:schemeClr val="tx1"/>
                </a:solidFill>
                <a:latin typeface="Arial" panose="020B0604020202020204" pitchFamily="34" charset="0"/>
                <a:cs typeface="Arial" panose="020B0604020202020204" pitchFamily="34" charset="0"/>
              </a:rPr>
              <a:t> 1</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 Lam, A. T., </a:t>
            </a:r>
            <a:r>
              <a:rPr lang="en-US" sz="2000" dirty="0" err="1">
                <a:latin typeface="Arial" panose="020B0604020202020204" pitchFamily="34" charset="0"/>
                <a:cs typeface="Arial" panose="020B0604020202020204" pitchFamily="34" charset="0"/>
              </a:rPr>
              <a:t>Axmacher</a:t>
            </a:r>
            <a:r>
              <a:rPr lang="en-US" sz="2000" dirty="0">
                <a:latin typeface="Arial" panose="020B0604020202020204" pitchFamily="34" charset="0"/>
                <a:cs typeface="Arial" panose="020B0604020202020204" pitchFamily="34" charset="0"/>
              </a:rPr>
              <a:t>, N., Fell, J., </a:t>
            </a:r>
            <a:r>
              <a:rPr lang="en-US" sz="2000" dirty="0" err="1">
                <a:latin typeface="Arial" panose="020B0604020202020204" pitchFamily="34" charset="0"/>
                <a:cs typeface="Arial" panose="020B0604020202020204" pitchFamily="34" charset="0"/>
              </a:rPr>
              <a:t>Staresina</a:t>
            </a:r>
            <a:r>
              <a:rPr lang="en-US" sz="2000" dirty="0">
                <a:latin typeface="Arial" panose="020B0604020202020204" pitchFamily="34" charset="0"/>
                <a:cs typeface="Arial" panose="020B0604020202020204" pitchFamily="34" charset="0"/>
              </a:rPr>
              <a:t>, B. P., </a:t>
            </a:r>
            <a:r>
              <a:rPr lang="en-US" sz="2000" dirty="0" err="1">
                <a:latin typeface="Arial" panose="020B0604020202020204" pitchFamily="34" charset="0"/>
                <a:cs typeface="Arial" panose="020B0604020202020204" pitchFamily="34" charset="0"/>
              </a:rPr>
              <a:t>Gauggel</a:t>
            </a:r>
            <a:r>
              <a:rPr lang="en-US" sz="2000" dirty="0">
                <a:latin typeface="Arial" panose="020B0604020202020204" pitchFamily="34" charset="0"/>
                <a:cs typeface="Arial" panose="020B0604020202020204" pitchFamily="34" charset="0"/>
              </a:rPr>
              <a:t>, S., Wagner, T., ... &amp; Weis, S. (2012). Monitoring the mind: The neurocognitive correlates of metamemory. </a:t>
            </a:r>
            <a:r>
              <a:rPr lang="en-US" sz="2000" dirty="0" err="1">
                <a:latin typeface="Arial" panose="020B0604020202020204" pitchFamily="34" charset="0"/>
                <a:cs typeface="Arial" panose="020B0604020202020204" pitchFamily="34" charset="0"/>
              </a:rPr>
              <a:t>PloS</a:t>
            </a:r>
            <a:r>
              <a:rPr lang="en-US" sz="2000" dirty="0">
                <a:latin typeface="Arial" panose="020B0604020202020204" pitchFamily="34" charset="0"/>
                <a:cs typeface="Arial" panose="020B0604020202020204" pitchFamily="34" charset="0"/>
              </a:rPr>
              <a:t> one, 7(1), doi:10.1371/journal.pone.0030009</a:t>
            </a:r>
            <a:r>
              <a:rPr lang="en-US" sz="2000" baseline="30000" dirty="0">
                <a:solidFill>
                  <a:schemeClr val="tx1"/>
                </a:solidFill>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Higgins, E. T. (2000). Making a good decision: Value from fit. American Psychologist, 55(11), 1217–1230. https://doi-org.libdata.lib.ua.edu/10.1037/0003-066X.55.11.1217</a:t>
            </a:r>
            <a:r>
              <a:rPr lang="en-US" sz="2000" baseline="30000" dirty="0">
                <a:solidFill>
                  <a:schemeClr val="tx1"/>
                </a:solidFill>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Kao, Y. C., Davis, E. S., &amp; </a:t>
            </a:r>
            <a:r>
              <a:rPr lang="en-US" sz="2000" dirty="0" err="1">
                <a:latin typeface="Arial" panose="020B0604020202020204" pitchFamily="34" charset="0"/>
                <a:cs typeface="Arial" panose="020B0604020202020204" pitchFamily="34" charset="0"/>
              </a:rPr>
              <a:t>Gabrieli</a:t>
            </a:r>
            <a:r>
              <a:rPr lang="en-US" sz="2000" dirty="0">
                <a:latin typeface="Arial" panose="020B0604020202020204" pitchFamily="34" charset="0"/>
                <a:cs typeface="Arial" panose="020B0604020202020204" pitchFamily="34" charset="0"/>
              </a:rPr>
              <a:t>, J. D. (2005). Neural correlates of actual and predicted memory formation. Nature neuroscience, 8(12), 1776-1783. </a:t>
            </a:r>
            <a:r>
              <a:rPr lang="en-US" sz="2000" dirty="0" err="1">
                <a:latin typeface="Arial" panose="020B0604020202020204" pitchFamily="34" charset="0"/>
                <a:cs typeface="Arial" panose="020B0604020202020204" pitchFamily="34" charset="0"/>
              </a:rPr>
              <a:t>doi</a:t>
            </a:r>
            <a:r>
              <a:rPr lang="en-US" sz="2000" dirty="0">
                <a:latin typeface="Arial" panose="020B0604020202020204" pitchFamily="34" charset="0"/>
                <a:cs typeface="Arial" panose="020B0604020202020204" pitchFamily="34" charset="0"/>
              </a:rPr>
              <a:t>: 10.1038//nn1595</a:t>
            </a:r>
            <a:r>
              <a:rPr lang="en-US" sz="2000" baseline="30000" dirty="0">
                <a:solidFill>
                  <a:schemeClr val="tx1"/>
                </a:solidFill>
                <a:latin typeface="Arial" panose="020B0604020202020204" pitchFamily="34" charset="0"/>
                <a:cs typeface="Arial" panose="020B0604020202020204" pitchFamily="34" charset="0"/>
              </a:rPr>
              <a:t> 4</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Matthews, G., Warm, J. S., </a:t>
            </a:r>
            <a:r>
              <a:rPr lang="en-US" sz="2000" dirty="0" err="1">
                <a:latin typeface="Arial" panose="020B0604020202020204" pitchFamily="34" charset="0"/>
                <a:cs typeface="Arial" panose="020B0604020202020204" pitchFamily="34" charset="0"/>
              </a:rPr>
              <a:t>Reinerman</a:t>
            </a:r>
            <a:r>
              <a:rPr lang="en-US" sz="2000" dirty="0">
                <a:latin typeface="Arial" panose="020B0604020202020204" pitchFamily="34" charset="0"/>
                <a:cs typeface="Arial" panose="020B0604020202020204" pitchFamily="34" charset="0"/>
              </a:rPr>
              <a:t>, L. E., </a:t>
            </a:r>
            <a:r>
              <a:rPr lang="en-US" sz="2000" dirty="0" err="1">
                <a:latin typeface="Arial" panose="020B0604020202020204" pitchFamily="34" charset="0"/>
                <a:cs typeface="Arial" panose="020B0604020202020204" pitchFamily="34" charset="0"/>
              </a:rPr>
              <a:t>Langheim</a:t>
            </a:r>
            <a:r>
              <a:rPr lang="en-US" sz="2000" dirty="0">
                <a:latin typeface="Arial" panose="020B0604020202020204" pitchFamily="34" charset="0"/>
                <a:cs typeface="Arial" panose="020B0604020202020204" pitchFamily="34" charset="0"/>
              </a:rPr>
              <a:t>, L. K., &amp; Saxby, D. J. (2010). Task engagement, attention, and executive control. In A. </a:t>
            </a:r>
            <a:r>
              <a:rPr lang="en-US" sz="2000" dirty="0" err="1">
                <a:latin typeface="Arial" panose="020B0604020202020204" pitchFamily="34" charset="0"/>
                <a:cs typeface="Arial" panose="020B0604020202020204" pitchFamily="34" charset="0"/>
              </a:rPr>
              <a:t>Gruszka</a:t>
            </a:r>
            <a:r>
              <a:rPr lang="en-US" sz="2000" dirty="0">
                <a:latin typeface="Arial" panose="020B0604020202020204" pitchFamily="34" charset="0"/>
                <a:cs typeface="Arial" panose="020B0604020202020204" pitchFamily="34" charset="0"/>
              </a:rPr>
              <a:t>, G. Matthews, &amp; B. </a:t>
            </a:r>
            <a:r>
              <a:rPr lang="en-US" sz="2000" dirty="0" err="1">
                <a:latin typeface="Arial" panose="020B0604020202020204" pitchFamily="34" charset="0"/>
                <a:cs typeface="Arial" panose="020B0604020202020204" pitchFamily="34" charset="0"/>
              </a:rPr>
              <a:t>Szymura</a:t>
            </a:r>
            <a:r>
              <a:rPr lang="en-US" sz="2000" dirty="0">
                <a:latin typeface="Arial" panose="020B0604020202020204" pitchFamily="34" charset="0"/>
                <a:cs typeface="Arial" panose="020B0604020202020204" pitchFamily="34" charset="0"/>
              </a:rPr>
              <a:t> (Eds.), Handbook of individual differences in cognition: Attention, memory, and executive control. (pp. 205–230). New York, NY: Springer Science + Business Media. https://doi-org.libdata.lib.ua.edu/10.1007/978-1-4419-1210-7_13</a:t>
            </a:r>
            <a:r>
              <a:rPr lang="en-US" sz="2000" baseline="30000" dirty="0">
                <a:solidFill>
                  <a:schemeClr val="tx1"/>
                </a:solidFill>
                <a:latin typeface="Arial" panose="020B0604020202020204" pitchFamily="34" charset="0"/>
                <a:cs typeface="Arial" panose="020B0604020202020204" pitchFamily="34" charset="0"/>
              </a:rPr>
              <a:t> 5</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Nelson, T. O., &amp; </a:t>
            </a:r>
            <a:r>
              <a:rPr lang="en-US" sz="2000" dirty="0" err="1">
                <a:latin typeface="Arial" panose="020B0604020202020204" pitchFamily="34" charset="0"/>
                <a:cs typeface="Arial" panose="020B0604020202020204" pitchFamily="34" charset="0"/>
              </a:rPr>
              <a:t>Narens</a:t>
            </a:r>
            <a:r>
              <a:rPr lang="en-US" sz="2000" dirty="0">
                <a:latin typeface="Arial" panose="020B0604020202020204" pitchFamily="34" charset="0"/>
                <a:cs typeface="Arial" panose="020B0604020202020204" pitchFamily="34" charset="0"/>
              </a:rPr>
              <a:t>, L. (1990). Metamemory: A theoretical framework and new findings. The Psychology of Learning and Motivation, 26, 125–141. doi:10.1016/S0079–7421(08)60053–510.1016/S0079-7421(08)60053-5</a:t>
            </a:r>
            <a:r>
              <a:rPr lang="en-US" sz="2000" baseline="30000" dirty="0">
                <a:solidFill>
                  <a:schemeClr val="tx1"/>
                </a:solidFill>
                <a:latin typeface="Arial" panose="020B0604020202020204" pitchFamily="34" charset="0"/>
                <a:cs typeface="Arial" panose="020B0604020202020204" pitchFamily="34" charset="0"/>
              </a:rPr>
              <a:t> 6</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Yang, H., Cai, Y., Liu, Q., Zhao, X., Wang, Q., Chen, C., &amp; </a:t>
            </a:r>
            <a:r>
              <a:rPr lang="en-US" sz="2000" dirty="0" err="1">
                <a:latin typeface="Arial" panose="020B0604020202020204" pitchFamily="34" charset="0"/>
                <a:cs typeface="Arial" panose="020B0604020202020204" pitchFamily="34" charset="0"/>
              </a:rPr>
              <a:t>Xue</a:t>
            </a:r>
            <a:r>
              <a:rPr lang="en-US" sz="2000" dirty="0">
                <a:latin typeface="Arial" panose="020B0604020202020204" pitchFamily="34" charset="0"/>
                <a:cs typeface="Arial" panose="020B0604020202020204" pitchFamily="34" charset="0"/>
              </a:rPr>
              <a:t>, G. (2015). Differential neural correlates underlie judgment of learning and subsequent memory performance. Frontiers in psychology, 6:1699. </a:t>
            </a:r>
            <a:r>
              <a:rPr lang="en-US" sz="2000" dirty="0" err="1">
                <a:latin typeface="Arial" panose="020B0604020202020204" pitchFamily="34" charset="0"/>
                <a:cs typeface="Arial" panose="020B0604020202020204" pitchFamily="34" charset="0"/>
              </a:rPr>
              <a:t>doi</a:t>
            </a:r>
            <a:r>
              <a:rPr lang="en-US" sz="2000" dirty="0">
                <a:latin typeface="Arial" panose="020B0604020202020204" pitchFamily="34" charset="0"/>
                <a:cs typeface="Arial" panose="020B0604020202020204" pitchFamily="34" charset="0"/>
              </a:rPr>
              <a:t>: 10.3389/fpsyg.2015.01699</a:t>
            </a:r>
            <a:r>
              <a:rPr lang="en-US" sz="2000" baseline="30000" dirty="0">
                <a:solidFill>
                  <a:schemeClr val="tx1"/>
                </a:solidFill>
                <a:latin typeface="Arial" panose="020B0604020202020204" pitchFamily="34" charset="0"/>
                <a:cs typeface="Arial" panose="020B0604020202020204" pitchFamily="34" charset="0"/>
              </a:rPr>
              <a:t> 7</a:t>
            </a:r>
            <a:endParaRPr lang="en-US"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0D7D3B4-8820-4A60-9119-9033EE439AA9}"/>
              </a:ext>
            </a:extLst>
          </p:cNvPr>
          <p:cNvSpPr/>
          <p:nvPr/>
        </p:nvSpPr>
        <p:spPr>
          <a:xfrm>
            <a:off x="8122491" y="2747566"/>
            <a:ext cx="27489169" cy="1785104"/>
          </a:xfrm>
          <a:prstGeom prst="rect">
            <a:avLst/>
          </a:prstGeom>
        </p:spPr>
        <p:txBody>
          <a:bodyPr wrap="square">
            <a:spAutoFit/>
          </a:bodyPr>
          <a:lstStyle/>
          <a:p>
            <a:pPr algn="ctr"/>
            <a:r>
              <a:rPr lang="en-US" sz="5000" b="1" dirty="0">
                <a:solidFill>
                  <a:schemeClr val="bg1"/>
                </a:solidFill>
                <a:latin typeface="Arial" panose="020B0604020202020204" pitchFamily="34" charset="0"/>
                <a:cs typeface="Arial" panose="020B0604020202020204" pitchFamily="34" charset="0"/>
              </a:rPr>
              <a:t>Hillary Erwin</a:t>
            </a:r>
            <a:r>
              <a:rPr lang="en-US" sz="5000" b="1" baseline="30000" dirty="0">
                <a:solidFill>
                  <a:schemeClr val="bg1"/>
                </a:solidFill>
                <a:latin typeface="Arial" panose="020B0604020202020204" pitchFamily="34" charset="0"/>
                <a:cs typeface="Arial" panose="020B0604020202020204" pitchFamily="34" charset="0"/>
              </a:rPr>
              <a:t>1</a:t>
            </a:r>
            <a:r>
              <a:rPr lang="en-US" sz="5000" b="1" dirty="0">
                <a:solidFill>
                  <a:schemeClr val="bg1"/>
                </a:solidFill>
                <a:latin typeface="Arial" panose="020B0604020202020204" pitchFamily="34" charset="0"/>
                <a:cs typeface="Arial" panose="020B0604020202020204" pitchFamily="34" charset="0"/>
              </a:rPr>
              <a:t>, </a:t>
            </a:r>
            <a:r>
              <a:rPr lang="en-US" sz="5000" b="1" dirty="0" err="1">
                <a:solidFill>
                  <a:schemeClr val="bg1"/>
                </a:solidFill>
                <a:latin typeface="Arial" panose="020B0604020202020204" pitchFamily="34" charset="0"/>
                <a:cs typeface="Arial" panose="020B0604020202020204" pitchFamily="34" charset="0"/>
              </a:rPr>
              <a:t>Tasnuva</a:t>
            </a:r>
            <a:r>
              <a:rPr lang="en-US" sz="5000" b="1" dirty="0">
                <a:solidFill>
                  <a:schemeClr val="bg1"/>
                </a:solidFill>
                <a:latin typeface="Arial" panose="020B0604020202020204" pitchFamily="34" charset="0"/>
                <a:cs typeface="Arial" panose="020B0604020202020204" pitchFamily="34" charset="0"/>
              </a:rPr>
              <a:t> Enam</a:t>
            </a:r>
            <a:r>
              <a:rPr lang="en-US" sz="5000" b="1" baseline="30000" dirty="0">
                <a:solidFill>
                  <a:schemeClr val="bg1"/>
                </a:solidFill>
                <a:latin typeface="Arial" panose="020B0604020202020204" pitchFamily="34" charset="0"/>
                <a:cs typeface="Arial" panose="020B0604020202020204" pitchFamily="34" charset="0"/>
              </a:rPr>
              <a:t>1</a:t>
            </a:r>
            <a:r>
              <a:rPr lang="en-US" sz="5000" b="1" dirty="0">
                <a:solidFill>
                  <a:schemeClr val="bg1"/>
                </a:solidFill>
                <a:latin typeface="Arial" panose="020B0604020202020204" pitchFamily="34" charset="0"/>
                <a:cs typeface="Arial" panose="020B0604020202020204" pitchFamily="34" charset="0"/>
              </a:rPr>
              <a:t>, Deborah Eakin</a:t>
            </a:r>
            <a:r>
              <a:rPr lang="en-US" sz="5000" b="1" baseline="30000" dirty="0">
                <a:solidFill>
                  <a:schemeClr val="bg1"/>
                </a:solidFill>
                <a:latin typeface="Arial" panose="020B0604020202020204" pitchFamily="34" charset="0"/>
                <a:cs typeface="Arial" panose="020B0604020202020204" pitchFamily="34" charset="0"/>
              </a:rPr>
              <a:t>2</a:t>
            </a:r>
            <a:r>
              <a:rPr lang="en-US" sz="5000" b="1" dirty="0">
                <a:solidFill>
                  <a:schemeClr val="bg1"/>
                </a:solidFill>
                <a:latin typeface="Arial" panose="020B0604020202020204" pitchFamily="34" charset="0"/>
                <a:cs typeface="Arial" panose="020B0604020202020204" pitchFamily="34" charset="0"/>
              </a:rPr>
              <a:t>, &amp; Ian McDonough</a:t>
            </a:r>
            <a:r>
              <a:rPr lang="en-US" sz="5000" b="1" baseline="30000" dirty="0">
                <a:solidFill>
                  <a:schemeClr val="bg1"/>
                </a:solidFill>
                <a:latin typeface="Arial" panose="020B0604020202020204" pitchFamily="34" charset="0"/>
                <a:cs typeface="Arial" panose="020B0604020202020204" pitchFamily="34" charset="0"/>
              </a:rPr>
              <a:t>1</a:t>
            </a:r>
          </a:p>
          <a:p>
            <a:pPr algn="ctr">
              <a:lnSpc>
                <a:spcPct val="80000"/>
              </a:lnSpc>
              <a:spcBef>
                <a:spcPts val="2400"/>
              </a:spcBef>
              <a:spcAft>
                <a:spcPts val="1200"/>
              </a:spcAft>
              <a:defRPr/>
            </a:pPr>
            <a:r>
              <a:rPr lang="en-US" sz="5000" b="1" dirty="0">
                <a:solidFill>
                  <a:schemeClr val="bg1"/>
                </a:solidFill>
                <a:latin typeface="Arial" panose="020B0604020202020204" pitchFamily="34" charset="0"/>
                <a:cs typeface="Arial" panose="020B0604020202020204" pitchFamily="34" charset="0"/>
              </a:rPr>
              <a:t>The University of Alabama</a:t>
            </a:r>
            <a:r>
              <a:rPr lang="en-US" sz="5000" b="1" baseline="30000" dirty="0">
                <a:solidFill>
                  <a:schemeClr val="bg1"/>
                </a:solidFill>
                <a:latin typeface="Arial" panose="020B0604020202020204" pitchFamily="34" charset="0"/>
                <a:cs typeface="Arial" panose="020B0604020202020204" pitchFamily="34" charset="0"/>
              </a:rPr>
              <a:t>1</a:t>
            </a:r>
            <a:r>
              <a:rPr lang="en-US" sz="5000" b="1" dirty="0">
                <a:solidFill>
                  <a:schemeClr val="bg1"/>
                </a:solidFill>
                <a:latin typeface="Arial" panose="020B0604020202020204" pitchFamily="34" charset="0"/>
                <a:cs typeface="Arial" panose="020B0604020202020204" pitchFamily="34" charset="0"/>
              </a:rPr>
              <a:t>, Mississippi State University</a:t>
            </a:r>
            <a:r>
              <a:rPr lang="en-US" sz="5000" b="1" baseline="30000" dirty="0">
                <a:solidFill>
                  <a:schemeClr val="bg1"/>
                </a:solidFill>
                <a:latin typeface="Arial" panose="020B0604020202020204" pitchFamily="34" charset="0"/>
                <a:cs typeface="Arial" panose="020B0604020202020204" pitchFamily="34" charset="0"/>
              </a:rPr>
              <a:t>2</a:t>
            </a:r>
          </a:p>
        </p:txBody>
      </p:sp>
      <p:sp>
        <p:nvSpPr>
          <p:cNvPr id="46" name="Text Box 10">
            <a:extLst>
              <a:ext uri="{FF2B5EF4-FFF2-40B4-BE49-F238E27FC236}">
                <a16:creationId xmlns:a16="http://schemas.microsoft.com/office/drawing/2014/main" id="{EC4F0A62-DD0E-42F3-8085-6664B45C1B46}"/>
              </a:ext>
            </a:extLst>
          </p:cNvPr>
          <p:cNvSpPr txBox="1">
            <a:spLocks noChangeArrowheads="1"/>
          </p:cNvSpPr>
          <p:nvPr/>
        </p:nvSpPr>
        <p:spPr bwMode="auto">
          <a:xfrm>
            <a:off x="29479545" y="12170810"/>
            <a:ext cx="13944600" cy="5762492"/>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endParaRPr lang="en-US" sz="3000" dirty="0">
              <a:latin typeface="Arial" charset="0"/>
              <a:ea typeface="Arial" charset="0"/>
              <a:cs typeface="Arial" charset="0"/>
            </a:endParaRPr>
          </a:p>
          <a:p>
            <a:pPr marL="457200" indent="-457200" algn="just">
              <a:buFont typeface="Arial" panose="020B0604020202020204" pitchFamily="34" charset="0"/>
              <a:buChar char="•"/>
            </a:pPr>
            <a:r>
              <a:rPr lang="en-US" sz="2900" dirty="0">
                <a:latin typeface="Arial" charset="0"/>
                <a:ea typeface="Arial" charset="0"/>
                <a:cs typeface="Arial" charset="0"/>
              </a:rPr>
              <a:t>Greater </a:t>
            </a:r>
            <a:r>
              <a:rPr lang="en-US" sz="2900" dirty="0" err="1">
                <a:latin typeface="Arial" charset="0"/>
                <a:ea typeface="Arial" charset="0"/>
                <a:cs typeface="Arial" charset="0"/>
              </a:rPr>
              <a:t>mPFC</a:t>
            </a:r>
            <a:r>
              <a:rPr lang="en-US" sz="2900" dirty="0">
                <a:latin typeface="Arial" charset="0"/>
                <a:ea typeface="Arial" charset="0"/>
                <a:cs typeface="Arial" charset="0"/>
              </a:rPr>
              <a:t> activation was associated with “likely” judgments as compared to “maybe” and “unlikely” judgments.</a:t>
            </a:r>
          </a:p>
          <a:p>
            <a:pPr marL="457200" indent="-457200" algn="just">
              <a:buFont typeface="Arial" panose="020B0604020202020204" pitchFamily="34" charset="0"/>
              <a:buChar char="•"/>
            </a:pPr>
            <a:endParaRPr lang="en-US" sz="2900" dirty="0">
              <a:latin typeface="Arial" charset="0"/>
              <a:ea typeface="Arial" charset="0"/>
              <a:cs typeface="Arial" charset="0"/>
            </a:endParaRPr>
          </a:p>
          <a:p>
            <a:pPr marL="457200" indent="-457200" algn="just">
              <a:buFont typeface="Arial" panose="020B0604020202020204" pitchFamily="34" charset="0"/>
              <a:buChar char="•"/>
            </a:pPr>
            <a:r>
              <a:rPr lang="en-US" sz="2900" dirty="0">
                <a:latin typeface="Arial" charset="0"/>
                <a:ea typeface="Arial" charset="0"/>
                <a:cs typeface="Arial" charset="0"/>
              </a:rPr>
              <a:t>Lowest </a:t>
            </a:r>
            <a:r>
              <a:rPr lang="en-US" sz="2900" dirty="0" err="1">
                <a:latin typeface="Arial" charset="0"/>
                <a:ea typeface="Arial" charset="0"/>
                <a:cs typeface="Arial" charset="0"/>
              </a:rPr>
              <a:t>mPFC</a:t>
            </a:r>
            <a:r>
              <a:rPr lang="en-US" sz="2900" dirty="0">
                <a:latin typeface="Arial" charset="0"/>
                <a:ea typeface="Arial" charset="0"/>
                <a:cs typeface="Arial" charset="0"/>
              </a:rPr>
              <a:t> activation was associated with “maybe” judgments. </a:t>
            </a:r>
          </a:p>
          <a:p>
            <a:pPr marL="457200" indent="-457200" algn="just">
              <a:buFont typeface="Arial" panose="020B0604020202020204" pitchFamily="34" charset="0"/>
              <a:buChar char="•"/>
            </a:pPr>
            <a:endParaRPr lang="en-US" sz="2900" dirty="0">
              <a:latin typeface="Arial" charset="0"/>
              <a:ea typeface="Arial" charset="0"/>
              <a:cs typeface="Arial" charset="0"/>
            </a:endParaRPr>
          </a:p>
          <a:p>
            <a:pPr marL="457200" indent="-457200" algn="just">
              <a:buFont typeface="Arial" panose="020B0604020202020204" pitchFamily="34" charset="0"/>
              <a:buChar char="•"/>
            </a:pPr>
            <a:r>
              <a:rPr lang="en-US" sz="2900" dirty="0">
                <a:latin typeface="Arial" charset="0"/>
                <a:ea typeface="Arial" charset="0"/>
                <a:cs typeface="Arial" charset="0"/>
              </a:rPr>
              <a:t>These findings partially support the Feeling of Rightness Hypothesis, which suggests that participants could be relying on what feels “right” or “more correct” when making “likely” and “unlikely” judgments. It seems however that  they may be capitalizing on uncertainty when making “maybe” judgments.</a:t>
            </a:r>
          </a:p>
          <a:p>
            <a:pPr marL="457200" indent="-457200">
              <a:buFont typeface="Arial" panose="020B0604020202020204" pitchFamily="34" charset="0"/>
              <a:buChar char="•"/>
            </a:pPr>
            <a:endParaRPr lang="en-US" sz="3400" dirty="0">
              <a:latin typeface="Arial" charset="0"/>
              <a:ea typeface="Arial" charset="0"/>
              <a:cs typeface="Arial" charset="0"/>
            </a:endParaRPr>
          </a:p>
          <a:p>
            <a:endParaRPr lang="en-US" dirty="0">
              <a:latin typeface="Arial" charset="0"/>
              <a:ea typeface="Arial" charset="0"/>
              <a:cs typeface="Arial" charset="0"/>
            </a:endParaRPr>
          </a:p>
          <a:p>
            <a:pPr marL="457200" indent="-457200">
              <a:buFont typeface="Arial" panose="020B0604020202020204" pitchFamily="34" charset="0"/>
              <a:buChar char="•"/>
            </a:pPr>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sp>
        <p:nvSpPr>
          <p:cNvPr id="49" name="Text Box 10">
            <a:extLst>
              <a:ext uri="{FF2B5EF4-FFF2-40B4-BE49-F238E27FC236}">
                <a16:creationId xmlns:a16="http://schemas.microsoft.com/office/drawing/2014/main" id="{34E56EC9-746F-47C5-A6A0-BA8F6757B2D6}"/>
              </a:ext>
            </a:extLst>
          </p:cNvPr>
          <p:cNvSpPr txBox="1">
            <a:spLocks noChangeArrowheads="1"/>
          </p:cNvSpPr>
          <p:nvPr/>
        </p:nvSpPr>
        <p:spPr bwMode="auto">
          <a:xfrm>
            <a:off x="14973298" y="5760428"/>
            <a:ext cx="13944600" cy="12172873"/>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pPr algn="just"/>
            <a:endParaRPr lang="en-US"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Participants:</a:t>
            </a:r>
          </a:p>
          <a:p>
            <a:pPr marL="457200" indent="-457200" algn="just">
              <a:buFont typeface="Arial" panose="020B0604020202020204" pitchFamily="34" charset="0"/>
              <a:buChar char="•"/>
            </a:pPr>
            <a:r>
              <a:rPr lang="en-US" sz="3000" i="1" dirty="0">
                <a:latin typeface="Arial" panose="020B0604020202020204" pitchFamily="34" charset="0"/>
                <a:cs typeface="Arial" panose="020B0604020202020204" pitchFamily="34" charset="0"/>
              </a:rPr>
              <a:t>N</a:t>
            </a:r>
            <a:r>
              <a:rPr lang="en-US" sz="3000" dirty="0">
                <a:latin typeface="Arial" panose="020B0604020202020204" pitchFamily="34" charset="0"/>
                <a:cs typeface="Arial" panose="020B0604020202020204" pitchFamily="34" charset="0"/>
              </a:rPr>
              <a:t> = 20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age = 23) </a:t>
            </a:r>
            <a:r>
              <a:rPr lang="en-US" sz="30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Participants were recruited through advertisements on the University of Alabama campus and other areas in Tuscaloosa and Birmingham, AL, via Facebook, and word of mouth</a:t>
            </a:r>
            <a:r>
              <a:rPr lang="en-US" sz="3000" b="1" dirty="0">
                <a:latin typeface="Arial" panose="020B0604020202020204" pitchFamily="34" charset="0"/>
                <a:cs typeface="Arial" panose="020B0604020202020204" pitchFamily="34" charset="0"/>
              </a:rPr>
              <a:t>. </a:t>
            </a:r>
          </a:p>
          <a:p>
            <a:pPr algn="just"/>
            <a:endParaRPr lang="en-US" sz="3000"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MRI Scan Procedure:</a:t>
            </a:r>
          </a:p>
          <a:p>
            <a:pPr marL="457200" indent="-457200" algn="just">
              <a:buFont typeface="Arial" panose="020B0604020202020204" pitchFamily="34" charset="0"/>
              <a:buChar char="•"/>
            </a:pPr>
            <a:r>
              <a:rPr lang="en-US" sz="3000" b="1" dirty="0">
                <a:latin typeface="Arial" panose="020B0604020202020204" pitchFamily="34" charset="0"/>
                <a:cs typeface="Arial" panose="020B0604020202020204" pitchFamily="34" charset="0"/>
              </a:rPr>
              <a:t>Encoding Phase</a:t>
            </a:r>
          </a:p>
          <a:p>
            <a:pPr algn="just"/>
            <a:endParaRPr lang="en-US" b="1" dirty="0">
              <a:latin typeface="Arial" panose="020B0604020202020204" pitchFamily="34" charset="0"/>
              <a:ea typeface="Calibri" charset="0"/>
              <a:cs typeface="Arial" panose="020B0604020202020204" pitchFamily="34" charset="0"/>
            </a:endParaRPr>
          </a:p>
          <a:p>
            <a:pPr algn="just"/>
            <a:endParaRPr lang="en-US" b="1" dirty="0">
              <a:latin typeface="Arial" panose="020B0604020202020204" pitchFamily="34" charset="0"/>
              <a:ea typeface="Calibri" charset="0"/>
              <a:cs typeface="Arial" panose="020B0604020202020204" pitchFamily="34" charset="0"/>
            </a:endParaRPr>
          </a:p>
          <a:p>
            <a:pPr algn="just"/>
            <a:endParaRPr lang="en-US" b="1" dirty="0">
              <a:latin typeface="Arial" panose="020B0604020202020204" pitchFamily="34" charset="0"/>
              <a:ea typeface="Calibri" charset="0"/>
              <a:cs typeface="Arial" panose="020B0604020202020204" pitchFamily="34" charset="0"/>
            </a:endParaRPr>
          </a:p>
          <a:p>
            <a:pPr algn="just"/>
            <a:endParaRPr lang="en-US" dirty="0">
              <a:latin typeface="Arial" panose="020B0604020202020204" pitchFamily="34" charset="0"/>
              <a:ea typeface="Calibri" charset="0"/>
              <a:cs typeface="Arial" panose="020B0604020202020204" pitchFamily="34" charset="0"/>
            </a:endParaRPr>
          </a:p>
          <a:p>
            <a:pPr marL="457200" indent="-457200" algn="just">
              <a:buFont typeface="Arial" panose="020B0604020202020204" pitchFamily="34" charset="0"/>
              <a:buChar char="•"/>
            </a:pPr>
            <a:endParaRPr lang="en-US" dirty="0">
              <a:latin typeface="Arial" panose="020B0604020202020204" pitchFamily="34" charset="0"/>
              <a:ea typeface="Calibri" charset="0"/>
              <a:cs typeface="Arial" panose="020B0604020202020204" pitchFamily="34" charset="0"/>
            </a:endParaRPr>
          </a:p>
          <a:p>
            <a:pPr algn="just"/>
            <a:endParaRPr lang="en-US" sz="3000" b="1" dirty="0">
              <a:latin typeface="Arial" panose="020B0604020202020204" pitchFamily="34" charset="0"/>
              <a:ea typeface="Calibri" charset="0"/>
              <a:cs typeface="Arial" panose="020B0604020202020204" pitchFamily="34" charset="0"/>
            </a:endParaRPr>
          </a:p>
          <a:p>
            <a:pPr marL="457200" indent="-457200" algn="just">
              <a:buFont typeface="Arial" panose="020B0604020202020204" pitchFamily="34" charset="0"/>
              <a:buChar char="•"/>
            </a:pPr>
            <a:r>
              <a:rPr lang="en-US" sz="3000" b="1" dirty="0">
                <a:latin typeface="Arial" panose="020B0604020202020204" pitchFamily="34" charset="0"/>
                <a:ea typeface="Calibri" charset="0"/>
                <a:cs typeface="Arial" panose="020B0604020202020204" pitchFamily="34" charset="0"/>
              </a:rPr>
              <a:t>Checkerboard Task: </a:t>
            </a:r>
            <a:r>
              <a:rPr lang="en-US" sz="3000" dirty="0">
                <a:latin typeface="Arial" panose="020B0604020202020204" pitchFamily="34" charset="0"/>
                <a:ea typeface="Calibri" charset="0"/>
                <a:cs typeface="Arial" panose="020B0604020202020204" pitchFamily="34" charset="0"/>
              </a:rPr>
              <a:t>Participants were asked to press a button continuously when </a:t>
            </a:r>
            <a:r>
              <a:rPr lang="en-US" sz="3000" dirty="0"/>
              <a:t>shown a flashing checkerboard on a screen in the scanner. The purpose of this task was to obtain participants’ specific hemodynamic response function (</a:t>
            </a:r>
            <a:r>
              <a:rPr lang="en-US" sz="3000" dirty="0" err="1"/>
              <a:t>sHRF</a:t>
            </a:r>
            <a:r>
              <a:rPr lang="en-US" sz="3000" dirty="0"/>
              <a:t>) which measures the onset of visual stimulation in the occipital cortex. Using the </a:t>
            </a:r>
            <a:r>
              <a:rPr lang="en-US" sz="3000" dirty="0" err="1"/>
              <a:t>sHRF</a:t>
            </a:r>
            <a:r>
              <a:rPr lang="en-US" sz="3000" dirty="0"/>
              <a:t> often increases the sensitivity to find significant voxel clusters.</a:t>
            </a:r>
          </a:p>
          <a:p>
            <a:pPr algn="just"/>
            <a:endParaRPr lang="en-US" dirty="0">
              <a:solidFill>
                <a:schemeClr val="tx1"/>
              </a:solidFill>
              <a:latin typeface="Arial" panose="020B0604020202020204" pitchFamily="34" charset="0"/>
              <a:cs typeface="Arial" panose="020B0604020202020204" pitchFamily="34" charset="0"/>
            </a:endParaRPr>
          </a:p>
          <a:p>
            <a:pPr algn="just"/>
            <a:r>
              <a:rPr lang="en-US" b="1" dirty="0">
                <a:solidFill>
                  <a:schemeClr val="tx1"/>
                </a:solidFill>
                <a:latin typeface="Arial" panose="020B0604020202020204" pitchFamily="34" charset="0"/>
                <a:cs typeface="Arial" panose="020B0604020202020204" pitchFamily="34" charset="0"/>
              </a:rPr>
              <a:t>Open Science Framework (OSF) Preregistration:</a:t>
            </a:r>
          </a:p>
          <a:p>
            <a:pPr lvl="1" indent="0" algn="just"/>
            <a:r>
              <a:rPr lang="en-US" sz="3000" dirty="0">
                <a:solidFill>
                  <a:schemeClr val="tx1"/>
                </a:solidFill>
                <a:latin typeface="Arial" panose="020B0604020202020204" pitchFamily="34" charset="0"/>
                <a:cs typeface="Arial" panose="020B0604020202020204" pitchFamily="34" charset="0"/>
              </a:rPr>
              <a:t>Hypotheses and method were preregistered </a:t>
            </a:r>
          </a:p>
          <a:p>
            <a:pPr lvl="1" indent="0" algn="just"/>
            <a:r>
              <a:rPr lang="en-US" sz="3000" dirty="0">
                <a:solidFill>
                  <a:schemeClr val="tx1"/>
                </a:solidFill>
                <a:latin typeface="Arial" panose="020B0604020202020204" pitchFamily="34" charset="0"/>
                <a:cs typeface="Arial" panose="020B0604020202020204" pitchFamily="34" charset="0"/>
              </a:rPr>
              <a:t>prior to data access (</a:t>
            </a:r>
            <a:r>
              <a:rPr lang="en-US" sz="3000" dirty="0">
                <a:latin typeface="Arial" panose="020B0604020202020204" pitchFamily="34" charset="0"/>
                <a:cs typeface="Arial" panose="020B0604020202020204" pitchFamily="34" charset="0"/>
              </a:rPr>
              <a:t>https://osf.io/sp5hn).</a:t>
            </a:r>
            <a:r>
              <a:rPr lang="en-US" sz="3000" dirty="0">
                <a:solidFill>
                  <a:schemeClr val="tx1"/>
                </a:solidFill>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8EF4224-E12D-461B-9237-A56B29DA66DC}"/>
              </a:ext>
            </a:extLst>
          </p:cNvPr>
          <p:cNvSpPr txBox="1">
            <a:spLocks noChangeArrowheads="1"/>
          </p:cNvSpPr>
          <p:nvPr/>
        </p:nvSpPr>
        <p:spPr bwMode="auto">
          <a:xfrm flipH="1">
            <a:off x="32822819" y="11905626"/>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Conclusions</a:t>
            </a:r>
          </a:p>
        </p:txBody>
      </p:sp>
      <p:sp>
        <p:nvSpPr>
          <p:cNvPr id="53" name="Text Box 10">
            <a:extLst>
              <a:ext uri="{FF2B5EF4-FFF2-40B4-BE49-F238E27FC236}">
                <a16:creationId xmlns:a16="http://schemas.microsoft.com/office/drawing/2014/main" id="{0FB0258D-3867-4D8C-BB0C-CE4A8FC20543}"/>
              </a:ext>
            </a:extLst>
          </p:cNvPr>
          <p:cNvSpPr txBox="1">
            <a:spLocks noChangeArrowheads="1"/>
          </p:cNvSpPr>
          <p:nvPr/>
        </p:nvSpPr>
        <p:spPr bwMode="auto">
          <a:xfrm>
            <a:off x="538787" y="18508438"/>
            <a:ext cx="13944600" cy="7836615"/>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endParaRPr lang="en-US" b="1" u="sng" dirty="0"/>
          </a:p>
          <a:p>
            <a:pPr marL="457200" indent="-457200" algn="just">
              <a:buFont typeface="Arial" panose="020B0604020202020204" pitchFamily="34" charset="0"/>
              <a:buChar char="•"/>
            </a:pPr>
            <a:r>
              <a:rPr lang="en-US" sz="2900" u="sng" dirty="0">
                <a:latin typeface="Arial" panose="020B0604020202020204" pitchFamily="34" charset="0"/>
                <a:cs typeface="Arial" panose="020B0604020202020204" pitchFamily="34" charset="0"/>
              </a:rPr>
              <a:t>Hypothesis 1: Somatic Marker Hypothesis</a:t>
            </a:r>
            <a:r>
              <a:rPr lang="en-US" sz="2900" u="sng" baseline="30000" dirty="0">
                <a:solidFill>
                  <a:schemeClr val="tx1"/>
                </a:solidFill>
                <a:latin typeface="Arial" panose="020B0604020202020204" pitchFamily="34" charset="0"/>
                <a:cs typeface="Arial" panose="020B0604020202020204" pitchFamily="34" charset="0"/>
              </a:rPr>
              <a:t>1</a:t>
            </a:r>
            <a:r>
              <a:rPr lang="en-US" sz="2900" u="sng" dirty="0">
                <a:latin typeface="Arial" panose="020B0604020202020204" pitchFamily="34" charset="0"/>
                <a:cs typeface="Arial" panose="020B0604020202020204" pitchFamily="34" charset="0"/>
              </a:rPr>
              <a:t> (Maybe &gt; Likely &gt; Unlikely)</a:t>
            </a:r>
          </a:p>
          <a:p>
            <a:pPr algn="just"/>
            <a:endParaRPr lang="en-US" sz="2900" u="sng"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900" u="sng" dirty="0">
                <a:latin typeface="Arial" panose="020B0604020202020204" pitchFamily="34" charset="0"/>
                <a:cs typeface="Arial" panose="020B0604020202020204" pitchFamily="34" charset="0"/>
              </a:rPr>
              <a:t>Hypothesis 2: Feeling of Rightness Hypothesis</a:t>
            </a:r>
            <a:r>
              <a:rPr lang="en-US" sz="2900" u="sng" baseline="30000" dirty="0">
                <a:solidFill>
                  <a:schemeClr val="tx1"/>
                </a:solidFill>
                <a:latin typeface="Arial" panose="020B0604020202020204" pitchFamily="34" charset="0"/>
                <a:cs typeface="Arial" panose="020B0604020202020204" pitchFamily="34" charset="0"/>
              </a:rPr>
              <a:t>3</a:t>
            </a:r>
            <a:r>
              <a:rPr lang="en-US" sz="2900" u="sng" dirty="0">
                <a:latin typeface="Arial" panose="020B0604020202020204" pitchFamily="34" charset="0"/>
                <a:cs typeface="Arial" panose="020B0604020202020204" pitchFamily="34" charset="0"/>
              </a:rPr>
              <a:t> (Likely &gt; Maybe &gt;= Unlikely)</a:t>
            </a:r>
          </a:p>
          <a:p>
            <a:pPr algn="just"/>
            <a:endParaRPr lang="en-US" sz="2900" u="sng"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900" u="sng" dirty="0">
                <a:latin typeface="Arial" panose="020B0604020202020204" pitchFamily="34" charset="0"/>
                <a:cs typeface="Arial" panose="020B0604020202020204" pitchFamily="34" charset="0"/>
              </a:rPr>
              <a:t>Hypothesis 3: Task Engagement Hypothesis</a:t>
            </a:r>
            <a:r>
              <a:rPr lang="en-US" sz="2900" u="sng" baseline="30000" dirty="0">
                <a:solidFill>
                  <a:schemeClr val="tx1"/>
                </a:solidFill>
                <a:latin typeface="Arial" panose="020B0604020202020204" pitchFamily="34" charset="0"/>
                <a:cs typeface="Arial" panose="020B0604020202020204" pitchFamily="34" charset="0"/>
              </a:rPr>
              <a:t>5</a:t>
            </a:r>
            <a:r>
              <a:rPr lang="en-US" sz="2900" u="sng" dirty="0">
                <a:latin typeface="Arial" panose="020B0604020202020204" pitchFamily="34" charset="0"/>
                <a:cs typeface="Arial" panose="020B0604020202020204" pitchFamily="34" charset="0"/>
              </a:rPr>
              <a:t> (Maybe &gt;= Likely &gt; Unlikely)</a:t>
            </a:r>
            <a:r>
              <a:rPr lang="en-US" sz="2900" dirty="0">
                <a:latin typeface="Arial" panose="020B0604020202020204" pitchFamily="34" charset="0"/>
                <a:cs typeface="Arial" panose="020B0604020202020204" pitchFamily="34" charset="0"/>
              </a:rPr>
              <a:t> </a:t>
            </a:r>
          </a:p>
          <a:p>
            <a:pPr algn="just"/>
            <a:endParaRPr lang="en-US" sz="31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To adjudicate among these three hypotheses, we altered the standard JOL paradigm used in neuroimaging studies investigating JOLs by including a “maybe” judgment (in addition to the “likely” and “unlikely” judgments given in most studies). </a:t>
            </a:r>
          </a:p>
          <a:p>
            <a:pPr marL="457200" indent="-457200" algn="just">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We reason that, although each </a:t>
            </a:r>
            <a:r>
              <a:rPr lang="en-US" sz="3000">
                <a:latin typeface="Arial" panose="020B0604020202020204" pitchFamily="34" charset="0"/>
                <a:cs typeface="Arial" panose="020B0604020202020204" pitchFamily="34" charset="0"/>
              </a:rPr>
              <a:t>of the </a:t>
            </a:r>
            <a:r>
              <a:rPr lang="en-US" sz="3000" dirty="0">
                <a:latin typeface="Arial" panose="020B0604020202020204" pitchFamily="34" charset="0"/>
                <a:cs typeface="Arial" panose="020B0604020202020204" pitchFamily="34" charset="0"/>
              </a:rPr>
              <a:t>hypotheses predicts greater brain activity in the </a:t>
            </a:r>
            <a:r>
              <a:rPr lang="en-US" sz="3000" dirty="0" err="1">
                <a:latin typeface="Arial" panose="020B0604020202020204" pitchFamily="34" charset="0"/>
                <a:cs typeface="Arial" panose="020B0604020202020204" pitchFamily="34" charset="0"/>
              </a:rPr>
              <a:t>mPFC</a:t>
            </a:r>
            <a:r>
              <a:rPr lang="en-US" sz="3000" dirty="0">
                <a:latin typeface="Arial" panose="020B0604020202020204" pitchFamily="34" charset="0"/>
                <a:cs typeface="Arial" panose="020B0604020202020204" pitchFamily="34" charset="0"/>
              </a:rPr>
              <a:t> for “likely” than “unlikely” judgments, the relative brain activity in the </a:t>
            </a:r>
            <a:r>
              <a:rPr lang="en-US" sz="3000" dirty="0" err="1">
                <a:latin typeface="Arial" panose="020B0604020202020204" pitchFamily="34" charset="0"/>
                <a:cs typeface="Arial" panose="020B0604020202020204" pitchFamily="34" charset="0"/>
              </a:rPr>
              <a:t>mPFC</a:t>
            </a:r>
            <a:r>
              <a:rPr lang="en-US" sz="3000" dirty="0">
                <a:latin typeface="Arial" panose="020B0604020202020204" pitchFamily="34" charset="0"/>
                <a:cs typeface="Arial" panose="020B0604020202020204" pitchFamily="34" charset="0"/>
              </a:rPr>
              <a:t> for “maybe” responses would differ for each hypothesis. </a:t>
            </a:r>
          </a:p>
          <a:p>
            <a:endParaRPr lang="en-US" sz="28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EA4612B-FD3D-4B76-A0EF-B7D7ADC41EDB}"/>
              </a:ext>
            </a:extLst>
          </p:cNvPr>
          <p:cNvSpPr txBox="1">
            <a:spLocks noChangeArrowheads="1"/>
          </p:cNvSpPr>
          <p:nvPr/>
        </p:nvSpPr>
        <p:spPr bwMode="auto">
          <a:xfrm flipH="1">
            <a:off x="18238051" y="5556033"/>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Method</a:t>
            </a:r>
          </a:p>
        </p:txBody>
      </p:sp>
      <p:sp>
        <p:nvSpPr>
          <p:cNvPr id="55" name="TextBox 54">
            <a:extLst>
              <a:ext uri="{FF2B5EF4-FFF2-40B4-BE49-F238E27FC236}">
                <a16:creationId xmlns:a16="http://schemas.microsoft.com/office/drawing/2014/main" id="{8C7B1DCB-CAA9-4E39-9BB7-23B4143D02E4}"/>
              </a:ext>
            </a:extLst>
          </p:cNvPr>
          <p:cNvSpPr txBox="1">
            <a:spLocks noChangeArrowheads="1"/>
          </p:cNvSpPr>
          <p:nvPr/>
        </p:nvSpPr>
        <p:spPr bwMode="auto">
          <a:xfrm flipH="1">
            <a:off x="3882062" y="18160318"/>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Hypotheses</a:t>
            </a:r>
          </a:p>
        </p:txBody>
      </p:sp>
      <p:pic>
        <p:nvPicPr>
          <p:cNvPr id="59" name="Picture 58">
            <a:extLst>
              <a:ext uri="{FF2B5EF4-FFF2-40B4-BE49-F238E27FC236}">
                <a16:creationId xmlns:a16="http://schemas.microsoft.com/office/drawing/2014/main" id="{DD65E0E0-B07A-4375-A8A8-2BCDDAA16595}"/>
              </a:ext>
            </a:extLst>
          </p:cNvPr>
          <p:cNvPicPr>
            <a:picLocks noChangeAspect="1"/>
          </p:cNvPicPr>
          <p:nvPr/>
        </p:nvPicPr>
        <p:blipFill>
          <a:blip r:embed="rId6"/>
          <a:stretch>
            <a:fillRect/>
          </a:stretch>
        </p:blipFill>
        <p:spPr>
          <a:xfrm>
            <a:off x="36451845" y="27447171"/>
            <a:ext cx="7112675" cy="1635915"/>
          </a:xfrm>
          <a:prstGeom prst="rect">
            <a:avLst/>
          </a:prstGeom>
        </p:spPr>
      </p:pic>
      <p:pic>
        <p:nvPicPr>
          <p:cNvPr id="61" name="picture">
            <a:extLst>
              <a:ext uri="{FF2B5EF4-FFF2-40B4-BE49-F238E27FC236}">
                <a16:creationId xmlns:a16="http://schemas.microsoft.com/office/drawing/2014/main" id="{A85DDB65-3A1C-4864-8818-E8E5ED339A28}"/>
              </a:ext>
            </a:extLst>
          </p:cNvPr>
          <p:cNvPicPr/>
          <p:nvPr/>
        </p:nvPicPr>
        <p:blipFill rotWithShape="1">
          <a:blip r:embed="rId7">
            <a:extLst>
              <a:ext uri="{28A0092B-C50C-407E-A947-70E740481C1C}">
                <a14:useLocalDpi xmlns:a14="http://schemas.microsoft.com/office/drawing/2010/main" val="0"/>
              </a:ext>
            </a:extLst>
          </a:blip>
          <a:srcRect r="82029" b="47891"/>
          <a:stretch/>
        </p:blipFill>
        <p:spPr bwMode="auto">
          <a:xfrm>
            <a:off x="15216977" y="10378298"/>
            <a:ext cx="1782173" cy="2955018"/>
          </a:xfrm>
          <a:prstGeom prst="rect">
            <a:avLst/>
          </a:prstGeom>
          <a:ln>
            <a:noFill/>
          </a:ln>
          <a:extLst>
            <a:ext uri="{53640926-AAD7-44D8-BBD7-CCE9431645EC}">
              <a14:shadowObscured xmlns:a14="http://schemas.microsoft.com/office/drawing/2010/main"/>
            </a:ext>
          </a:extLst>
        </p:spPr>
      </p:pic>
      <p:sp>
        <p:nvSpPr>
          <p:cNvPr id="63" name="Text Box 3">
            <a:extLst>
              <a:ext uri="{FF2B5EF4-FFF2-40B4-BE49-F238E27FC236}">
                <a16:creationId xmlns:a16="http://schemas.microsoft.com/office/drawing/2014/main" id="{02FCC725-D2BE-4CBB-B7EC-187620B9DD5F}"/>
              </a:ext>
            </a:extLst>
          </p:cNvPr>
          <p:cNvSpPr txBox="1"/>
          <p:nvPr/>
        </p:nvSpPr>
        <p:spPr>
          <a:xfrm>
            <a:off x="16677428" y="10643832"/>
            <a:ext cx="4045059" cy="24239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b="1" dirty="0">
                <a:effectLst/>
                <a:latin typeface="+mn-lt"/>
                <a:ea typeface="MS Mincho" panose="02020609040205080304" pitchFamily="49" charset="-128"/>
                <a:cs typeface="Times New Roman" panose="02020603050405020304" pitchFamily="18" charset="0"/>
              </a:rPr>
              <a:t>Figure 1. </a:t>
            </a:r>
            <a:endParaRPr lang="en-US" sz="24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2400" b="1" dirty="0">
                <a:effectLst/>
                <a:latin typeface="+mn-lt"/>
                <a:ea typeface="MS Mincho" panose="02020609040205080304" pitchFamily="49" charset="-128"/>
                <a:cs typeface="Times New Roman" panose="02020603050405020304" pitchFamily="18" charset="0"/>
              </a:rPr>
              <a:t>Encoding task: </a:t>
            </a:r>
          </a:p>
          <a:p>
            <a:pPr marL="0" marR="0">
              <a:spcBef>
                <a:spcPts val="0"/>
              </a:spcBef>
              <a:spcAft>
                <a:spcPts val="0"/>
              </a:spcAft>
            </a:pPr>
            <a:r>
              <a:rPr lang="en-US" sz="2400" dirty="0">
                <a:effectLst/>
                <a:latin typeface="+mn-lt"/>
                <a:ea typeface="MS Mincho" panose="02020609040205080304" pitchFamily="49" charset="-128"/>
                <a:cs typeface="Times New Roman" panose="02020603050405020304" pitchFamily="18" charset="0"/>
              </a:rPr>
              <a:t>Participants were </a:t>
            </a:r>
          </a:p>
          <a:p>
            <a:pPr marL="0" marR="0">
              <a:spcBef>
                <a:spcPts val="0"/>
              </a:spcBef>
              <a:spcAft>
                <a:spcPts val="0"/>
              </a:spcAft>
            </a:pPr>
            <a:r>
              <a:rPr lang="en-US" sz="2400" dirty="0">
                <a:effectLst/>
                <a:latin typeface="+mn-lt"/>
                <a:ea typeface="MS Mincho" panose="02020609040205080304" pitchFamily="49" charset="-128"/>
                <a:cs typeface="Times New Roman" panose="02020603050405020304" pitchFamily="18" charset="0"/>
              </a:rPr>
              <a:t>shown a face paired </a:t>
            </a:r>
          </a:p>
          <a:p>
            <a:pPr marL="0" marR="0">
              <a:spcBef>
                <a:spcPts val="0"/>
              </a:spcBef>
              <a:spcAft>
                <a:spcPts val="0"/>
              </a:spcAft>
            </a:pPr>
            <a:r>
              <a:rPr lang="en-US" sz="2400" dirty="0">
                <a:effectLst/>
                <a:latin typeface="+mn-lt"/>
                <a:ea typeface="MS Mincho" panose="02020609040205080304" pitchFamily="49" charset="-128"/>
                <a:cs typeface="Times New Roman" panose="02020603050405020304" pitchFamily="18" charset="0"/>
              </a:rPr>
              <a:t>with a target scene </a:t>
            </a:r>
          </a:p>
          <a:p>
            <a:pPr marL="0" marR="0">
              <a:spcBef>
                <a:spcPts val="0"/>
              </a:spcBef>
              <a:spcAft>
                <a:spcPts val="0"/>
              </a:spcAft>
            </a:pPr>
            <a:r>
              <a:rPr lang="en-US" sz="2400" dirty="0">
                <a:effectLst/>
                <a:latin typeface="+mn-lt"/>
                <a:ea typeface="MS Mincho" panose="02020609040205080304" pitchFamily="49" charset="-128"/>
                <a:cs typeface="Times New Roman" panose="02020603050405020304" pitchFamily="18" charset="0"/>
              </a:rPr>
              <a:t>or object.</a:t>
            </a:r>
          </a:p>
        </p:txBody>
      </p:sp>
      <p:sp>
        <p:nvSpPr>
          <p:cNvPr id="72" name="Text Box 3">
            <a:extLst>
              <a:ext uri="{FF2B5EF4-FFF2-40B4-BE49-F238E27FC236}">
                <a16:creationId xmlns:a16="http://schemas.microsoft.com/office/drawing/2014/main" id="{6E407039-A4F3-4616-B5B3-34654ED417CA}"/>
              </a:ext>
            </a:extLst>
          </p:cNvPr>
          <p:cNvSpPr txBox="1"/>
          <p:nvPr/>
        </p:nvSpPr>
        <p:spPr>
          <a:xfrm>
            <a:off x="24828721" y="10473631"/>
            <a:ext cx="3652225" cy="295501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b="1" dirty="0">
                <a:effectLst/>
                <a:latin typeface="+mn-lt"/>
                <a:ea typeface="MS Mincho" panose="02020609040205080304" pitchFamily="49" charset="-128"/>
                <a:cs typeface="Times New Roman" panose="02020603050405020304" pitchFamily="18" charset="0"/>
              </a:rPr>
              <a:t>Figure 2. </a:t>
            </a:r>
            <a:endParaRPr lang="en-US" sz="24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2400" b="1" dirty="0">
                <a:effectLst/>
                <a:latin typeface="+mn-lt"/>
                <a:ea typeface="MS Mincho" panose="02020609040205080304" pitchFamily="49" charset="-128"/>
                <a:cs typeface="Times New Roman" panose="02020603050405020304" pitchFamily="18" charset="0"/>
              </a:rPr>
              <a:t>Metamemory judgment (JOLs)</a:t>
            </a:r>
            <a:r>
              <a:rPr lang="en-US" sz="2400" b="1" dirty="0">
                <a:latin typeface="+mn-lt"/>
                <a:ea typeface="MS Mincho" panose="02020609040205080304" pitchFamily="49" charset="-128"/>
                <a:cs typeface="Times New Roman" panose="02020603050405020304" pitchFamily="18" charset="0"/>
              </a:rPr>
              <a:t>: </a:t>
            </a:r>
            <a:r>
              <a:rPr lang="en-US" sz="2400" dirty="0">
                <a:latin typeface="+mn-lt"/>
                <a:ea typeface="MS Mincho" panose="02020609040205080304" pitchFamily="49" charset="-128"/>
                <a:cs typeface="Times New Roman" panose="02020603050405020304" pitchFamily="18" charset="0"/>
              </a:rPr>
              <a:t>Participants</a:t>
            </a:r>
            <a:r>
              <a:rPr lang="en-US" sz="2400" dirty="0">
                <a:effectLst/>
                <a:latin typeface="+mn-lt"/>
                <a:ea typeface="MS Mincho" panose="02020609040205080304" pitchFamily="49" charset="-128"/>
                <a:cs typeface="Times New Roman" panose="02020603050405020304" pitchFamily="18" charset="0"/>
              </a:rPr>
              <a:t> were asked to estimate how likely they were to remember the previously shown picture pair.</a:t>
            </a:r>
          </a:p>
        </p:txBody>
      </p:sp>
      <p:sp>
        <p:nvSpPr>
          <p:cNvPr id="73" name="TextBox 72">
            <a:extLst>
              <a:ext uri="{FF2B5EF4-FFF2-40B4-BE49-F238E27FC236}">
                <a16:creationId xmlns:a16="http://schemas.microsoft.com/office/drawing/2014/main" id="{D027D77C-FB33-4DF0-AA8F-003BCD94E6AA}"/>
              </a:ext>
            </a:extLst>
          </p:cNvPr>
          <p:cNvSpPr txBox="1">
            <a:spLocks noChangeArrowheads="1"/>
          </p:cNvSpPr>
          <p:nvPr/>
        </p:nvSpPr>
        <p:spPr bwMode="auto">
          <a:xfrm flipH="1">
            <a:off x="32785487" y="18128921"/>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References</a:t>
            </a:r>
          </a:p>
        </p:txBody>
      </p:sp>
      <p:sp>
        <p:nvSpPr>
          <p:cNvPr id="74" name="Text Box 10">
            <a:extLst>
              <a:ext uri="{FF2B5EF4-FFF2-40B4-BE49-F238E27FC236}">
                <a16:creationId xmlns:a16="http://schemas.microsoft.com/office/drawing/2014/main" id="{ABA5D954-E5E4-467C-9E11-4A4A49C7959C}"/>
              </a:ext>
            </a:extLst>
          </p:cNvPr>
          <p:cNvSpPr txBox="1">
            <a:spLocks noChangeArrowheads="1"/>
          </p:cNvSpPr>
          <p:nvPr/>
        </p:nvSpPr>
        <p:spPr bwMode="auto">
          <a:xfrm>
            <a:off x="14973298" y="18508440"/>
            <a:ext cx="13944600" cy="7836614"/>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endParaRPr lang="en-US" dirty="0">
              <a:latin typeface="Arial" charset="0"/>
              <a:ea typeface="Arial" charset="0"/>
              <a:cs typeface="Arial" charset="0"/>
            </a:endParaRPr>
          </a:p>
        </p:txBody>
      </p:sp>
      <p:sp>
        <p:nvSpPr>
          <p:cNvPr id="38" name="TextBox 37">
            <a:extLst>
              <a:ext uri="{FF2B5EF4-FFF2-40B4-BE49-F238E27FC236}">
                <a16:creationId xmlns:a16="http://schemas.microsoft.com/office/drawing/2014/main" id="{AA20D818-2F96-4E56-87A4-732AFB629312}"/>
              </a:ext>
            </a:extLst>
          </p:cNvPr>
          <p:cNvSpPr txBox="1">
            <a:spLocks noChangeArrowheads="1"/>
          </p:cNvSpPr>
          <p:nvPr/>
        </p:nvSpPr>
        <p:spPr bwMode="auto">
          <a:xfrm flipH="1">
            <a:off x="18238051" y="18244729"/>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ROI Results</a:t>
            </a:r>
          </a:p>
        </p:txBody>
      </p:sp>
      <p:sp>
        <p:nvSpPr>
          <p:cNvPr id="37" name="Rectangle 36">
            <a:extLst>
              <a:ext uri="{FF2B5EF4-FFF2-40B4-BE49-F238E27FC236}">
                <a16:creationId xmlns:a16="http://schemas.microsoft.com/office/drawing/2014/main" id="{9F8B4319-F09C-45E0-A5BD-E93289F5F70F}"/>
              </a:ext>
            </a:extLst>
          </p:cNvPr>
          <p:cNvSpPr/>
          <p:nvPr/>
        </p:nvSpPr>
        <p:spPr>
          <a:xfrm>
            <a:off x="35282630" y="-13503"/>
            <a:ext cx="8635999" cy="4978399"/>
          </a:xfrm>
          <a:prstGeom prst="rect">
            <a:avLst/>
          </a:prstGeom>
          <a:solidFill>
            <a:srgbClr val="FFFFFF"/>
          </a:solidFill>
          <a:ln>
            <a:noFill/>
          </a:ln>
          <a:effectLst>
            <a:innerShdw blurRad="635000" dist="190500" dir="9480000">
              <a:prstClr val="black">
                <a:alpha val="85000"/>
              </a:prstClr>
            </a:innerShd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4300" dirty="0">
              <a:ln>
                <a:solidFill>
                  <a:schemeClr val="bg1"/>
                </a:solidFill>
              </a:ln>
            </a:endParaRPr>
          </a:p>
        </p:txBody>
      </p:sp>
      <p:pic>
        <p:nvPicPr>
          <p:cNvPr id="16" name="Picture 15" descr="A close up of a sign&#10;&#10;Description automatically generated">
            <a:extLst>
              <a:ext uri="{FF2B5EF4-FFF2-40B4-BE49-F238E27FC236}">
                <a16:creationId xmlns:a16="http://schemas.microsoft.com/office/drawing/2014/main" id="{D3EB802F-A3D9-4472-BDCF-FE3694E58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0822" y="382164"/>
            <a:ext cx="4499378" cy="4084831"/>
          </a:xfrm>
          <a:prstGeom prst="rect">
            <a:avLst/>
          </a:prstGeom>
        </p:spPr>
      </p:pic>
      <p:sp>
        <p:nvSpPr>
          <p:cNvPr id="47" name="Text Box 10">
            <a:extLst>
              <a:ext uri="{FF2B5EF4-FFF2-40B4-BE49-F238E27FC236}">
                <a16:creationId xmlns:a16="http://schemas.microsoft.com/office/drawing/2014/main" id="{DBCFA3C3-25A0-481A-882A-9C96969801C8}"/>
              </a:ext>
            </a:extLst>
          </p:cNvPr>
          <p:cNvSpPr txBox="1">
            <a:spLocks noChangeArrowheads="1"/>
          </p:cNvSpPr>
          <p:nvPr/>
        </p:nvSpPr>
        <p:spPr bwMode="auto">
          <a:xfrm>
            <a:off x="29479544" y="5779918"/>
            <a:ext cx="13944600" cy="5815755"/>
          </a:xfrm>
          <a:prstGeom prst="rect">
            <a:avLst/>
          </a:prstGeom>
          <a:ln w="38100">
            <a:solidFill>
              <a:schemeClr val="tx1"/>
            </a:solidFill>
            <a:headEnd/>
            <a:tailEnd/>
          </a:ln>
        </p:spPr>
        <p:style>
          <a:lnRef idx="2">
            <a:schemeClr val="dk1"/>
          </a:lnRef>
          <a:fillRef idx="1">
            <a:schemeClr val="lt1"/>
          </a:fillRef>
          <a:effectRef idx="0">
            <a:schemeClr val="dk1"/>
          </a:effectRef>
          <a:fontRef idx="minor">
            <a:schemeClr val="dk1"/>
          </a:fontRef>
        </p:style>
        <p:txBody>
          <a:bodyPr lIns="457200" tIns="457200" rIns="457200" bIns="457200"/>
          <a:lstStyle>
            <a:defPPr>
              <a:defRPr lang="en-US"/>
            </a:defPPr>
            <a:lvl1pPr algn="l" rtl="0" eaLnBrk="0" fontAlgn="base" hangingPunct="0">
              <a:spcBef>
                <a:spcPct val="0"/>
              </a:spcBef>
              <a:spcAft>
                <a:spcPct val="0"/>
              </a:spcAft>
              <a:defRPr sz="3200" kern="1200">
                <a:solidFill>
                  <a:schemeClr val="dk1"/>
                </a:solidFill>
                <a:latin typeface="+mn-lt"/>
                <a:ea typeface="+mn-ea"/>
                <a:cs typeface="+mn-cs"/>
              </a:defRPr>
            </a:lvl1pPr>
            <a:lvl2pPr marL="501650" indent="-44450" algn="l" rtl="0" eaLnBrk="0" fontAlgn="base" hangingPunct="0">
              <a:spcBef>
                <a:spcPct val="0"/>
              </a:spcBef>
              <a:spcAft>
                <a:spcPct val="0"/>
              </a:spcAft>
              <a:defRPr sz="3200" kern="1200">
                <a:solidFill>
                  <a:schemeClr val="dk1"/>
                </a:solidFill>
                <a:latin typeface="+mn-lt"/>
                <a:ea typeface="+mn-ea"/>
                <a:cs typeface="+mn-cs"/>
              </a:defRPr>
            </a:lvl2pPr>
            <a:lvl3pPr marL="1003300" indent="-88900" algn="l" rtl="0" eaLnBrk="0" fontAlgn="base" hangingPunct="0">
              <a:spcBef>
                <a:spcPct val="0"/>
              </a:spcBef>
              <a:spcAft>
                <a:spcPct val="0"/>
              </a:spcAft>
              <a:defRPr sz="3200" kern="1200">
                <a:solidFill>
                  <a:schemeClr val="dk1"/>
                </a:solidFill>
                <a:latin typeface="+mn-lt"/>
                <a:ea typeface="+mn-ea"/>
                <a:cs typeface="+mn-cs"/>
              </a:defRPr>
            </a:lvl3pPr>
            <a:lvl4pPr marL="1504950" indent="-133350" algn="l" rtl="0" eaLnBrk="0" fontAlgn="base" hangingPunct="0">
              <a:spcBef>
                <a:spcPct val="0"/>
              </a:spcBef>
              <a:spcAft>
                <a:spcPct val="0"/>
              </a:spcAft>
              <a:defRPr sz="3200" kern="1200">
                <a:solidFill>
                  <a:schemeClr val="dk1"/>
                </a:solidFill>
                <a:latin typeface="+mn-lt"/>
                <a:ea typeface="+mn-ea"/>
                <a:cs typeface="+mn-cs"/>
              </a:defRPr>
            </a:lvl4pPr>
            <a:lvl5pPr marL="2006600" indent="-177800" algn="l" rtl="0" eaLnBrk="0" fontAlgn="base" hangingPunct="0">
              <a:spcBef>
                <a:spcPct val="0"/>
              </a:spcBef>
              <a:spcAft>
                <a:spcPct val="0"/>
              </a:spcAft>
              <a:defRPr sz="3200" kern="1200">
                <a:solidFill>
                  <a:schemeClr val="dk1"/>
                </a:solidFill>
                <a:latin typeface="+mn-lt"/>
                <a:ea typeface="+mn-ea"/>
                <a:cs typeface="+mn-cs"/>
              </a:defRPr>
            </a:lvl5pPr>
            <a:lvl6pPr marL="2286000" algn="l" defTabSz="914400" rtl="0" eaLnBrk="1" latinLnBrk="0" hangingPunct="1">
              <a:defRPr sz="3200" kern="1200">
                <a:solidFill>
                  <a:schemeClr val="dk1"/>
                </a:solidFill>
                <a:latin typeface="+mn-lt"/>
                <a:ea typeface="+mn-ea"/>
                <a:cs typeface="+mn-cs"/>
              </a:defRPr>
            </a:lvl6pPr>
            <a:lvl7pPr marL="2743200" algn="l" defTabSz="914400" rtl="0" eaLnBrk="1" latinLnBrk="0" hangingPunct="1">
              <a:defRPr sz="3200" kern="1200">
                <a:solidFill>
                  <a:schemeClr val="dk1"/>
                </a:solidFill>
                <a:latin typeface="+mn-lt"/>
                <a:ea typeface="+mn-ea"/>
                <a:cs typeface="+mn-cs"/>
              </a:defRPr>
            </a:lvl7pPr>
            <a:lvl8pPr marL="3200400" algn="l" defTabSz="914400" rtl="0" eaLnBrk="1" latinLnBrk="0" hangingPunct="1">
              <a:defRPr sz="3200" kern="1200">
                <a:solidFill>
                  <a:schemeClr val="dk1"/>
                </a:solidFill>
                <a:latin typeface="+mn-lt"/>
                <a:ea typeface="+mn-ea"/>
                <a:cs typeface="+mn-cs"/>
              </a:defRPr>
            </a:lvl8pPr>
            <a:lvl9pPr marL="3657600" algn="l" defTabSz="914400" rtl="0" eaLnBrk="1" latinLnBrk="0" hangingPunct="1">
              <a:defRPr sz="3200" kern="1200">
                <a:solidFill>
                  <a:schemeClr val="dk1"/>
                </a:solidFill>
                <a:latin typeface="+mn-lt"/>
                <a:ea typeface="+mn-ea"/>
                <a:cs typeface="+mn-cs"/>
              </a:defRPr>
            </a:lvl9pPr>
          </a:lstStyle>
          <a:p>
            <a:endParaRPr lang="en-US" dirty="0">
              <a:solidFill>
                <a:schemeClr val="tx1"/>
              </a:solidFill>
              <a:latin typeface="Arial" charset="0"/>
              <a:ea typeface="Arial" charset="0"/>
              <a:cs typeface="Arial" charset="0"/>
            </a:endParaRPr>
          </a:p>
        </p:txBody>
      </p:sp>
      <p:sp>
        <p:nvSpPr>
          <p:cNvPr id="50" name="TextBox 49">
            <a:extLst>
              <a:ext uri="{FF2B5EF4-FFF2-40B4-BE49-F238E27FC236}">
                <a16:creationId xmlns:a16="http://schemas.microsoft.com/office/drawing/2014/main" id="{D28E242B-1746-4EEE-9D87-B38851A5E152}"/>
              </a:ext>
            </a:extLst>
          </p:cNvPr>
          <p:cNvSpPr txBox="1">
            <a:spLocks noChangeArrowheads="1"/>
          </p:cNvSpPr>
          <p:nvPr/>
        </p:nvSpPr>
        <p:spPr bwMode="auto">
          <a:xfrm flipH="1">
            <a:off x="32822819" y="5553902"/>
            <a:ext cx="7258050" cy="949256"/>
          </a:xfrm>
          <a:prstGeom prst="rect">
            <a:avLst/>
          </a:prstGeom>
          <a:solidFill>
            <a:srgbClr val="A22137"/>
          </a:solidFill>
          <a:ln w="38100">
            <a:solidFill>
              <a:schemeClr val="tx1"/>
            </a:solidFill>
            <a:miter lim="800000"/>
            <a:headEnd/>
            <a:tailEnd/>
          </a:ln>
        </p:spPr>
        <p:txBody>
          <a:bodyPr/>
          <a:lstStyle>
            <a:defPPr>
              <a:defRPr lang="en-US"/>
            </a:defPPr>
            <a:lvl1pPr algn="l" rtl="0" eaLnBrk="0" fontAlgn="base" hangingPunct="0">
              <a:spcBef>
                <a:spcPct val="0"/>
              </a:spcBef>
              <a:spcAft>
                <a:spcPct val="0"/>
              </a:spcAft>
              <a:defRPr sz="3200" kern="1200">
                <a:solidFill>
                  <a:schemeClr val="tx1"/>
                </a:solidFill>
                <a:latin typeface="Times New Roman" charset="0"/>
                <a:ea typeface="SimSun" charset="-122"/>
                <a:cs typeface="+mn-cs"/>
              </a:defRPr>
            </a:lvl1pPr>
            <a:lvl2pPr marL="501650" indent="-44450" algn="l" rtl="0" eaLnBrk="0" fontAlgn="base" hangingPunct="0">
              <a:spcBef>
                <a:spcPct val="0"/>
              </a:spcBef>
              <a:spcAft>
                <a:spcPct val="0"/>
              </a:spcAft>
              <a:defRPr sz="3200" kern="1200">
                <a:solidFill>
                  <a:schemeClr val="tx1"/>
                </a:solidFill>
                <a:latin typeface="Times New Roman" charset="0"/>
                <a:ea typeface="SimSun" charset="-122"/>
                <a:cs typeface="+mn-cs"/>
              </a:defRPr>
            </a:lvl2pPr>
            <a:lvl3pPr marL="1003300" indent="-88900" algn="l" rtl="0" eaLnBrk="0" fontAlgn="base" hangingPunct="0">
              <a:spcBef>
                <a:spcPct val="0"/>
              </a:spcBef>
              <a:spcAft>
                <a:spcPct val="0"/>
              </a:spcAft>
              <a:defRPr sz="3200" kern="1200">
                <a:solidFill>
                  <a:schemeClr val="tx1"/>
                </a:solidFill>
                <a:latin typeface="Times New Roman" charset="0"/>
                <a:ea typeface="SimSun" charset="-122"/>
                <a:cs typeface="+mn-cs"/>
              </a:defRPr>
            </a:lvl3pPr>
            <a:lvl4pPr marL="1504950" indent="-133350" algn="l" rtl="0" eaLnBrk="0" fontAlgn="base" hangingPunct="0">
              <a:spcBef>
                <a:spcPct val="0"/>
              </a:spcBef>
              <a:spcAft>
                <a:spcPct val="0"/>
              </a:spcAft>
              <a:defRPr sz="3200" kern="1200">
                <a:solidFill>
                  <a:schemeClr val="tx1"/>
                </a:solidFill>
                <a:latin typeface="Times New Roman" charset="0"/>
                <a:ea typeface="SimSun" charset="-122"/>
                <a:cs typeface="+mn-cs"/>
              </a:defRPr>
            </a:lvl4pPr>
            <a:lvl5pPr marL="2006600" indent="-177800" algn="l" rtl="0" eaLnBrk="0" fontAlgn="base" hangingPunct="0">
              <a:spcBef>
                <a:spcPct val="0"/>
              </a:spcBef>
              <a:spcAft>
                <a:spcPct val="0"/>
              </a:spcAft>
              <a:defRPr sz="3200" kern="1200">
                <a:solidFill>
                  <a:schemeClr val="tx1"/>
                </a:solidFill>
                <a:latin typeface="Times New Roman" charset="0"/>
                <a:ea typeface="SimSun" charset="-122"/>
                <a:cs typeface="+mn-cs"/>
              </a:defRPr>
            </a:lvl5pPr>
            <a:lvl6pPr marL="2286000" algn="l" defTabSz="914400" rtl="0" eaLnBrk="1" latinLnBrk="0" hangingPunct="1">
              <a:defRPr sz="3200" kern="1200">
                <a:solidFill>
                  <a:schemeClr val="tx1"/>
                </a:solidFill>
                <a:latin typeface="Times New Roman" charset="0"/>
                <a:ea typeface="SimSun" charset="-122"/>
                <a:cs typeface="+mn-cs"/>
              </a:defRPr>
            </a:lvl6pPr>
            <a:lvl7pPr marL="2743200" algn="l" defTabSz="914400" rtl="0" eaLnBrk="1" latinLnBrk="0" hangingPunct="1">
              <a:defRPr sz="3200" kern="1200">
                <a:solidFill>
                  <a:schemeClr val="tx1"/>
                </a:solidFill>
                <a:latin typeface="Times New Roman" charset="0"/>
                <a:ea typeface="SimSun" charset="-122"/>
                <a:cs typeface="+mn-cs"/>
              </a:defRPr>
            </a:lvl7pPr>
            <a:lvl8pPr marL="3200400" algn="l" defTabSz="914400" rtl="0" eaLnBrk="1" latinLnBrk="0" hangingPunct="1">
              <a:defRPr sz="3200" kern="1200">
                <a:solidFill>
                  <a:schemeClr val="tx1"/>
                </a:solidFill>
                <a:latin typeface="Times New Roman" charset="0"/>
                <a:ea typeface="SimSun" charset="-122"/>
                <a:cs typeface="+mn-cs"/>
              </a:defRPr>
            </a:lvl8pPr>
            <a:lvl9pPr marL="3657600" algn="l" defTabSz="914400" rtl="0" eaLnBrk="1" latinLnBrk="0" hangingPunct="1">
              <a:defRPr sz="3200" kern="1200">
                <a:solidFill>
                  <a:schemeClr val="tx1"/>
                </a:solidFill>
                <a:latin typeface="Times New Roman" charset="0"/>
                <a:ea typeface="SimSun" charset="-122"/>
                <a:cs typeface="+mn-cs"/>
              </a:defRPr>
            </a:lvl9pPr>
          </a:lstStyle>
          <a:p>
            <a:pPr algn="ctr">
              <a:spcBef>
                <a:spcPct val="50000"/>
              </a:spcBef>
            </a:pPr>
            <a:r>
              <a:rPr lang="en-US" altLang="en-US" sz="4800" b="1" dirty="0">
                <a:solidFill>
                  <a:schemeClr val="bg1"/>
                </a:solidFill>
                <a:latin typeface="Arial" charset="0"/>
              </a:rPr>
              <a:t>Whole Brain Results</a:t>
            </a:r>
          </a:p>
        </p:txBody>
      </p:sp>
      <p:pic>
        <p:nvPicPr>
          <p:cNvPr id="52" name="Picture 51" descr="A picture containing photo, dark, black, man&#10;&#10;Description automatically generated">
            <a:extLst>
              <a:ext uri="{FF2B5EF4-FFF2-40B4-BE49-F238E27FC236}">
                <a16:creationId xmlns:a16="http://schemas.microsoft.com/office/drawing/2014/main" id="{47EDC603-A61C-4229-BF6C-C5C397217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08303" y="7445598"/>
            <a:ext cx="3293289" cy="3244692"/>
          </a:xfrm>
          <a:prstGeom prst="rect">
            <a:avLst/>
          </a:prstGeom>
        </p:spPr>
      </p:pic>
      <p:pic>
        <p:nvPicPr>
          <p:cNvPr id="56" name="Picture 55" descr="A picture containing photo, dark, food, black&#10;&#10;Description automatically generated">
            <a:extLst>
              <a:ext uri="{FF2B5EF4-FFF2-40B4-BE49-F238E27FC236}">
                <a16:creationId xmlns:a16="http://schemas.microsoft.com/office/drawing/2014/main" id="{26E04B29-B07A-4677-9D61-9BAC779273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05199" y="7406587"/>
            <a:ext cx="3293289" cy="3246120"/>
          </a:xfrm>
          <a:prstGeom prst="rect">
            <a:avLst/>
          </a:prstGeom>
        </p:spPr>
      </p:pic>
      <p:pic>
        <p:nvPicPr>
          <p:cNvPr id="57" name="Picture 56" descr="A picture containing animal, ball, white, fruit&#10;&#10;Description automatically generated">
            <a:extLst>
              <a:ext uri="{FF2B5EF4-FFF2-40B4-BE49-F238E27FC236}">
                <a16:creationId xmlns:a16="http://schemas.microsoft.com/office/drawing/2014/main" id="{05832D99-8627-4E3D-B612-1924A55324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02095" y="7445598"/>
            <a:ext cx="3291840" cy="3244692"/>
          </a:xfrm>
          <a:prstGeom prst="rect">
            <a:avLst/>
          </a:prstGeom>
        </p:spPr>
      </p:pic>
      <p:sp>
        <p:nvSpPr>
          <p:cNvPr id="58" name="TextBox 57">
            <a:extLst>
              <a:ext uri="{FF2B5EF4-FFF2-40B4-BE49-F238E27FC236}">
                <a16:creationId xmlns:a16="http://schemas.microsoft.com/office/drawing/2014/main" id="{87CC1564-5A21-416E-96E9-CF6CCC620F1C}"/>
              </a:ext>
            </a:extLst>
          </p:cNvPr>
          <p:cNvSpPr txBox="1"/>
          <p:nvPr/>
        </p:nvSpPr>
        <p:spPr>
          <a:xfrm>
            <a:off x="30102417" y="10767950"/>
            <a:ext cx="4505059" cy="523220"/>
          </a:xfrm>
          <a:prstGeom prst="rect">
            <a:avLst/>
          </a:prstGeom>
          <a:noFill/>
        </p:spPr>
        <p:txBody>
          <a:bodyPr wrap="square" rtlCol="0">
            <a:spAutoFit/>
          </a:bodyPr>
          <a:lstStyle/>
          <a:p>
            <a:pPr algn="ctr"/>
            <a:r>
              <a:rPr lang="en-US" sz="2800" b="1" dirty="0">
                <a:solidFill>
                  <a:srgbClr val="A22137"/>
                </a:solidFill>
                <a:latin typeface="Arial" panose="020B0604020202020204" pitchFamily="34" charset="0"/>
                <a:cs typeface="Arial" panose="020B0604020202020204" pitchFamily="34" charset="0"/>
              </a:rPr>
              <a:t>Medial Prefrontal Cortex</a:t>
            </a:r>
          </a:p>
        </p:txBody>
      </p:sp>
      <p:sp>
        <p:nvSpPr>
          <p:cNvPr id="60" name="TextBox 59">
            <a:extLst>
              <a:ext uri="{FF2B5EF4-FFF2-40B4-BE49-F238E27FC236}">
                <a16:creationId xmlns:a16="http://schemas.microsoft.com/office/drawing/2014/main" id="{273E8F4E-7093-4CB9-B1C8-093A64B5B122}"/>
              </a:ext>
            </a:extLst>
          </p:cNvPr>
          <p:cNvSpPr txBox="1"/>
          <p:nvPr/>
        </p:nvSpPr>
        <p:spPr>
          <a:xfrm>
            <a:off x="34945961" y="10798637"/>
            <a:ext cx="2937100" cy="523220"/>
          </a:xfrm>
          <a:prstGeom prst="rect">
            <a:avLst/>
          </a:prstGeom>
          <a:noFill/>
        </p:spPr>
        <p:txBody>
          <a:bodyPr wrap="square" rtlCol="0">
            <a:spAutoFit/>
          </a:bodyPr>
          <a:lstStyle/>
          <a:p>
            <a:pPr algn="ctr"/>
            <a:r>
              <a:rPr lang="en-US" sz="2800" b="1" dirty="0">
                <a:solidFill>
                  <a:srgbClr val="A22137"/>
                </a:solidFill>
                <a:latin typeface="Arial" panose="020B0604020202020204" pitchFamily="34" charset="0"/>
                <a:cs typeface="Arial" panose="020B0604020202020204" pitchFamily="34" charset="0"/>
              </a:rPr>
              <a:t>Putamen</a:t>
            </a:r>
          </a:p>
        </p:txBody>
      </p:sp>
      <p:sp>
        <p:nvSpPr>
          <p:cNvPr id="62" name="TextBox 61">
            <a:extLst>
              <a:ext uri="{FF2B5EF4-FFF2-40B4-BE49-F238E27FC236}">
                <a16:creationId xmlns:a16="http://schemas.microsoft.com/office/drawing/2014/main" id="{696264B0-5760-4F7A-A2BD-BB451479A043}"/>
              </a:ext>
            </a:extLst>
          </p:cNvPr>
          <p:cNvSpPr txBox="1"/>
          <p:nvPr/>
        </p:nvSpPr>
        <p:spPr>
          <a:xfrm>
            <a:off x="38286071" y="10766580"/>
            <a:ext cx="4523887" cy="523220"/>
          </a:xfrm>
          <a:prstGeom prst="rect">
            <a:avLst/>
          </a:prstGeom>
          <a:noFill/>
        </p:spPr>
        <p:txBody>
          <a:bodyPr wrap="square" rtlCol="0">
            <a:spAutoFit/>
          </a:bodyPr>
          <a:lstStyle/>
          <a:p>
            <a:pPr algn="ctr"/>
            <a:r>
              <a:rPr lang="en-US" sz="2800" b="1" dirty="0">
                <a:solidFill>
                  <a:srgbClr val="A22137"/>
                </a:solidFill>
                <a:latin typeface="Arial" panose="020B0604020202020204" pitchFamily="34" charset="0"/>
                <a:cs typeface="Arial" panose="020B0604020202020204" pitchFamily="34" charset="0"/>
              </a:rPr>
              <a:t>Superior Frontal Gyrus</a:t>
            </a:r>
          </a:p>
        </p:txBody>
      </p:sp>
      <p:pic>
        <p:nvPicPr>
          <p:cNvPr id="28" name="Picture 27" descr="A close up of a logo&#10;&#10;Description automatically generated">
            <a:extLst>
              <a:ext uri="{FF2B5EF4-FFF2-40B4-BE49-F238E27FC236}">
                <a16:creationId xmlns:a16="http://schemas.microsoft.com/office/drawing/2014/main" id="{BDE4EDA4-0F51-44BF-988F-C06E88F773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64543" y="15895006"/>
            <a:ext cx="5715000" cy="1905000"/>
          </a:xfrm>
          <a:prstGeom prst="rect">
            <a:avLst/>
          </a:prstGeom>
        </p:spPr>
      </p:pic>
      <p:pic>
        <p:nvPicPr>
          <p:cNvPr id="29" name="Picture 28">
            <a:extLst>
              <a:ext uri="{FF2B5EF4-FFF2-40B4-BE49-F238E27FC236}">
                <a16:creationId xmlns:a16="http://schemas.microsoft.com/office/drawing/2014/main" id="{5846E3D2-90B1-4D40-BECF-A2124A96A326}"/>
              </a:ext>
            </a:extLst>
          </p:cNvPr>
          <p:cNvPicPr>
            <a:picLocks noChangeAspect="1"/>
          </p:cNvPicPr>
          <p:nvPr/>
        </p:nvPicPr>
        <p:blipFill>
          <a:blip r:embed="rId13"/>
          <a:stretch>
            <a:fillRect/>
          </a:stretch>
        </p:blipFill>
        <p:spPr>
          <a:xfrm>
            <a:off x="19262468" y="10086412"/>
            <a:ext cx="5366260" cy="3018522"/>
          </a:xfrm>
          <a:prstGeom prst="rect">
            <a:avLst/>
          </a:prstGeom>
        </p:spPr>
      </p:pic>
      <p:pic>
        <p:nvPicPr>
          <p:cNvPr id="35" name="Picture 34">
            <a:extLst>
              <a:ext uri="{FF2B5EF4-FFF2-40B4-BE49-F238E27FC236}">
                <a16:creationId xmlns:a16="http://schemas.microsoft.com/office/drawing/2014/main" id="{E9C9DE70-EFAA-4945-B4AA-2C5E6DF10542}"/>
              </a:ext>
            </a:extLst>
          </p:cNvPr>
          <p:cNvPicPr>
            <a:picLocks noChangeAspect="1"/>
          </p:cNvPicPr>
          <p:nvPr/>
        </p:nvPicPr>
        <p:blipFill>
          <a:blip r:embed="rId14"/>
          <a:stretch>
            <a:fillRect/>
          </a:stretch>
        </p:blipFill>
        <p:spPr>
          <a:xfrm>
            <a:off x="15045032" y="19594351"/>
            <a:ext cx="6900568" cy="6286692"/>
          </a:xfrm>
          <a:prstGeom prst="rect">
            <a:avLst/>
          </a:prstGeom>
        </p:spPr>
      </p:pic>
      <p:pic>
        <p:nvPicPr>
          <p:cNvPr id="36" name="Picture 35">
            <a:extLst>
              <a:ext uri="{FF2B5EF4-FFF2-40B4-BE49-F238E27FC236}">
                <a16:creationId xmlns:a16="http://schemas.microsoft.com/office/drawing/2014/main" id="{1C99B2DC-71DC-4398-A9A9-B7DA7D97FB9D}"/>
              </a:ext>
            </a:extLst>
          </p:cNvPr>
          <p:cNvPicPr>
            <a:picLocks noChangeAspect="1"/>
          </p:cNvPicPr>
          <p:nvPr/>
        </p:nvPicPr>
        <p:blipFill>
          <a:blip r:embed="rId15"/>
          <a:stretch>
            <a:fillRect/>
          </a:stretch>
        </p:blipFill>
        <p:spPr>
          <a:xfrm>
            <a:off x="21984513" y="19594350"/>
            <a:ext cx="6900568" cy="6286691"/>
          </a:xfrm>
          <a:prstGeom prst="rect">
            <a:avLst/>
          </a:prstGeom>
        </p:spPr>
      </p:pic>
      <p:sp>
        <p:nvSpPr>
          <p:cNvPr id="3" name="TextBox 2">
            <a:extLst>
              <a:ext uri="{FF2B5EF4-FFF2-40B4-BE49-F238E27FC236}">
                <a16:creationId xmlns:a16="http://schemas.microsoft.com/office/drawing/2014/main" id="{EED4B331-14E0-4CCD-B4A1-37EF83F8684D}"/>
              </a:ext>
            </a:extLst>
          </p:cNvPr>
          <p:cNvSpPr txBox="1"/>
          <p:nvPr/>
        </p:nvSpPr>
        <p:spPr>
          <a:xfrm>
            <a:off x="25496101" y="19787208"/>
            <a:ext cx="3823347" cy="677108"/>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F</a:t>
            </a:r>
            <a:r>
              <a:rPr lang="en-US" sz="2000" b="1" dirty="0">
                <a:latin typeface="Arial" panose="020B0604020202020204" pitchFamily="34" charset="0"/>
                <a:cs typeface="Arial" panose="020B0604020202020204" pitchFamily="34" charset="0"/>
              </a:rPr>
              <a:t>(2,17) = 13.02, </a:t>
            </a:r>
            <a:r>
              <a:rPr lang="en-US" sz="2000" b="1" i="1" dirty="0">
                <a:latin typeface="Arial" panose="020B0604020202020204" pitchFamily="34" charset="0"/>
                <a:cs typeface="Arial" panose="020B0604020202020204" pitchFamily="34" charset="0"/>
              </a:rPr>
              <a:t>p</a:t>
            </a:r>
            <a:r>
              <a:rPr lang="en-US" sz="2000" b="1" dirty="0">
                <a:latin typeface="Arial" panose="020B0604020202020204" pitchFamily="34" charset="0"/>
                <a:cs typeface="Arial" panose="020B0604020202020204" pitchFamily="34" charset="0"/>
              </a:rPr>
              <a:t> &lt; .001 </a:t>
            </a:r>
          </a:p>
          <a:p>
            <a:endParaRPr lang="en-US" dirty="0"/>
          </a:p>
        </p:txBody>
      </p:sp>
      <p:sp>
        <p:nvSpPr>
          <p:cNvPr id="64" name="TextBox 63">
            <a:extLst>
              <a:ext uri="{FF2B5EF4-FFF2-40B4-BE49-F238E27FC236}">
                <a16:creationId xmlns:a16="http://schemas.microsoft.com/office/drawing/2014/main" id="{2107E44B-6796-4404-8830-38C5047A3C86}"/>
              </a:ext>
            </a:extLst>
          </p:cNvPr>
          <p:cNvSpPr txBox="1"/>
          <p:nvPr/>
        </p:nvSpPr>
        <p:spPr>
          <a:xfrm>
            <a:off x="18699957" y="19772875"/>
            <a:ext cx="3823347" cy="677108"/>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F</a:t>
            </a:r>
            <a:r>
              <a:rPr lang="en-US" sz="2000" b="1" dirty="0">
                <a:latin typeface="Arial" panose="020B0604020202020204" pitchFamily="34" charset="0"/>
                <a:cs typeface="Arial" panose="020B0604020202020204" pitchFamily="34" charset="0"/>
              </a:rPr>
              <a:t>(2,17) = .013, </a:t>
            </a:r>
            <a:r>
              <a:rPr lang="en-US" sz="2000" b="1" i="1" dirty="0">
                <a:latin typeface="Arial" panose="020B0604020202020204" pitchFamily="34" charset="0"/>
                <a:cs typeface="Arial" panose="020B0604020202020204" pitchFamily="34" charset="0"/>
              </a:rPr>
              <a:t>p</a:t>
            </a:r>
            <a:r>
              <a:rPr lang="en-US" sz="2000" b="1" dirty="0">
                <a:latin typeface="Arial" panose="020B0604020202020204" pitchFamily="34" charset="0"/>
                <a:cs typeface="Arial" panose="020B0604020202020204" pitchFamily="34" charset="0"/>
              </a:rPr>
              <a:t> = .987 </a:t>
            </a:r>
          </a:p>
          <a:p>
            <a:endParaRPr lang="en-US" dirty="0"/>
          </a:p>
        </p:txBody>
      </p:sp>
      <p:sp>
        <p:nvSpPr>
          <p:cNvPr id="65" name="TextBox 64">
            <a:extLst>
              <a:ext uri="{FF2B5EF4-FFF2-40B4-BE49-F238E27FC236}">
                <a16:creationId xmlns:a16="http://schemas.microsoft.com/office/drawing/2014/main" id="{87D80036-160D-4D4E-B228-01AFF654159C}"/>
              </a:ext>
            </a:extLst>
          </p:cNvPr>
          <p:cNvSpPr txBox="1"/>
          <p:nvPr/>
        </p:nvSpPr>
        <p:spPr>
          <a:xfrm>
            <a:off x="34161982" y="6583643"/>
            <a:ext cx="4505059" cy="1046440"/>
          </a:xfrm>
          <a:prstGeom prst="rect">
            <a:avLst/>
          </a:prstGeom>
          <a:noFill/>
        </p:spPr>
        <p:txBody>
          <a:bodyPr wrap="square" rtlCol="0">
            <a:spAutoFit/>
          </a:bodyPr>
          <a:lstStyle/>
          <a:p>
            <a:pPr algn="ctr"/>
            <a:r>
              <a:rPr lang="en-US" sz="4400" b="1" dirty="0">
                <a:solidFill>
                  <a:srgbClr val="A22137"/>
                </a:solidFill>
                <a:latin typeface="Arial" panose="020B0604020202020204" pitchFamily="34" charset="0"/>
                <a:cs typeface="Arial" panose="020B0604020202020204" pitchFamily="34" charset="0"/>
              </a:rPr>
              <a:t>Likely &gt; Maybe</a:t>
            </a:r>
          </a:p>
          <a:p>
            <a:endParaRPr lang="en-US"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15795</TotalTime>
  <Words>803</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Georgia</vt:lpstr>
      <vt:lpstr>Times New Roman</vt:lpstr>
      <vt:lpstr>Office Theme</vt:lpstr>
      <vt:lpstr>PowerPoint Presentation</vt:lpstr>
    </vt:vector>
  </TitlesOfParts>
  <Company>Mayo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mjk</dc:creator>
  <cp:lastModifiedBy>Hillary Erwin</cp:lastModifiedBy>
  <cp:revision>533</cp:revision>
  <dcterms:created xsi:type="dcterms:W3CDTF">2003-11-19T15:45:02Z</dcterms:created>
  <dcterms:modified xsi:type="dcterms:W3CDTF">2020-03-31T00:34:30Z</dcterms:modified>
</cp:coreProperties>
</file>