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74" r:id="rId2"/>
  </p:sldIdLst>
  <p:sldSz cx="43891200" cy="32918400"/>
  <p:notesSz cx="32248475" cy="43221275"/>
  <p:defaultTextStyle>
    <a:defPPr>
      <a:defRPr lang="en-US"/>
    </a:defPPr>
    <a:lvl1pPr algn="l" rtl="0" eaLnBrk="0" fontAlgn="base" hangingPunct="0">
      <a:spcBef>
        <a:spcPct val="0"/>
      </a:spcBef>
      <a:spcAft>
        <a:spcPct val="0"/>
      </a:spcAft>
      <a:defRPr sz="2100" kern="1200">
        <a:solidFill>
          <a:schemeClr val="tx1"/>
        </a:solidFill>
        <a:latin typeface="Times New Roman" pitchFamily="18" charset="0"/>
        <a:ea typeface="+mn-ea"/>
        <a:cs typeface="+mn-cs"/>
      </a:defRPr>
    </a:lvl1pPr>
    <a:lvl2pPr marL="391824" algn="l" rtl="0" eaLnBrk="0" fontAlgn="base" hangingPunct="0">
      <a:spcBef>
        <a:spcPct val="0"/>
      </a:spcBef>
      <a:spcAft>
        <a:spcPct val="0"/>
      </a:spcAft>
      <a:defRPr sz="2100" kern="1200">
        <a:solidFill>
          <a:schemeClr val="tx1"/>
        </a:solidFill>
        <a:latin typeface="Times New Roman" pitchFamily="18" charset="0"/>
        <a:ea typeface="+mn-ea"/>
        <a:cs typeface="+mn-cs"/>
      </a:defRPr>
    </a:lvl2pPr>
    <a:lvl3pPr marL="783648" algn="l" rtl="0" eaLnBrk="0" fontAlgn="base" hangingPunct="0">
      <a:spcBef>
        <a:spcPct val="0"/>
      </a:spcBef>
      <a:spcAft>
        <a:spcPct val="0"/>
      </a:spcAft>
      <a:defRPr sz="2100" kern="1200">
        <a:solidFill>
          <a:schemeClr val="tx1"/>
        </a:solidFill>
        <a:latin typeface="Times New Roman" pitchFamily="18" charset="0"/>
        <a:ea typeface="+mn-ea"/>
        <a:cs typeface="+mn-cs"/>
      </a:defRPr>
    </a:lvl3pPr>
    <a:lvl4pPr marL="1175472" algn="l" rtl="0" eaLnBrk="0" fontAlgn="base" hangingPunct="0">
      <a:spcBef>
        <a:spcPct val="0"/>
      </a:spcBef>
      <a:spcAft>
        <a:spcPct val="0"/>
      </a:spcAft>
      <a:defRPr sz="2100" kern="1200">
        <a:solidFill>
          <a:schemeClr val="tx1"/>
        </a:solidFill>
        <a:latin typeface="Times New Roman" pitchFamily="18" charset="0"/>
        <a:ea typeface="+mn-ea"/>
        <a:cs typeface="+mn-cs"/>
      </a:defRPr>
    </a:lvl4pPr>
    <a:lvl5pPr marL="1567296" algn="l" rtl="0" eaLnBrk="0" fontAlgn="base" hangingPunct="0">
      <a:spcBef>
        <a:spcPct val="0"/>
      </a:spcBef>
      <a:spcAft>
        <a:spcPct val="0"/>
      </a:spcAft>
      <a:defRPr sz="2100" kern="1200">
        <a:solidFill>
          <a:schemeClr val="tx1"/>
        </a:solidFill>
        <a:latin typeface="Times New Roman" pitchFamily="18" charset="0"/>
        <a:ea typeface="+mn-ea"/>
        <a:cs typeface="+mn-cs"/>
      </a:defRPr>
    </a:lvl5pPr>
    <a:lvl6pPr marL="1959121" algn="l" defTabSz="783648" rtl="0" eaLnBrk="1" latinLnBrk="0" hangingPunct="1">
      <a:defRPr sz="2100" kern="1200">
        <a:solidFill>
          <a:schemeClr val="tx1"/>
        </a:solidFill>
        <a:latin typeface="Times New Roman" pitchFamily="18" charset="0"/>
        <a:ea typeface="+mn-ea"/>
        <a:cs typeface="+mn-cs"/>
      </a:defRPr>
    </a:lvl6pPr>
    <a:lvl7pPr marL="2350945" algn="l" defTabSz="783648" rtl="0" eaLnBrk="1" latinLnBrk="0" hangingPunct="1">
      <a:defRPr sz="2100" kern="1200">
        <a:solidFill>
          <a:schemeClr val="tx1"/>
        </a:solidFill>
        <a:latin typeface="Times New Roman" pitchFamily="18" charset="0"/>
        <a:ea typeface="+mn-ea"/>
        <a:cs typeface="+mn-cs"/>
      </a:defRPr>
    </a:lvl7pPr>
    <a:lvl8pPr marL="2742769" algn="l" defTabSz="783648" rtl="0" eaLnBrk="1" latinLnBrk="0" hangingPunct="1">
      <a:defRPr sz="2100" kern="1200">
        <a:solidFill>
          <a:schemeClr val="tx1"/>
        </a:solidFill>
        <a:latin typeface="Times New Roman" pitchFamily="18" charset="0"/>
        <a:ea typeface="+mn-ea"/>
        <a:cs typeface="+mn-cs"/>
      </a:defRPr>
    </a:lvl8pPr>
    <a:lvl9pPr marL="3134593" algn="l" defTabSz="783648" rtl="0" eaLnBrk="1" latinLnBrk="0" hangingPunct="1">
      <a:defRPr sz="21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8082">
          <p15:clr>
            <a:srgbClr val="A4A3A4"/>
          </p15:clr>
        </p15:guide>
        <p15:guide id="2" orient="horz" pos="6562">
          <p15:clr>
            <a:srgbClr val="A4A3A4"/>
          </p15:clr>
        </p15:guide>
        <p15:guide id="3" orient="horz" pos="4875">
          <p15:clr>
            <a:srgbClr val="A4A3A4"/>
          </p15:clr>
        </p15:guide>
        <p15:guide id="4" orient="horz" pos="7056">
          <p15:clr>
            <a:srgbClr val="A4A3A4"/>
          </p15:clr>
        </p15:guide>
        <p15:guide id="5" pos="2592">
          <p15:clr>
            <a:srgbClr val="A4A3A4"/>
          </p15:clr>
        </p15:guide>
        <p15:guide id="6" pos="7899">
          <p15:clr>
            <a:srgbClr val="A4A3A4"/>
          </p15:clr>
        </p15:guide>
        <p15:guide id="7" pos="8311">
          <p15:clr>
            <a:srgbClr val="A4A3A4"/>
          </p15:clr>
        </p15:guide>
        <p15:guide id="8" pos="13618">
          <p15:clr>
            <a:srgbClr val="A4A3A4"/>
          </p15:clr>
        </p15:guide>
        <p15:guide id="9" pos="14030">
          <p15:clr>
            <a:srgbClr val="A4A3A4"/>
          </p15:clr>
        </p15:guide>
        <p15:guide id="10" pos="19337">
          <p15:clr>
            <a:srgbClr val="A4A3A4"/>
          </p15:clr>
        </p15:guide>
        <p15:guide id="11" pos="19749">
          <p15:clr>
            <a:srgbClr val="A4A3A4"/>
          </p15:clr>
        </p15:guide>
        <p15:guide id="12" pos="250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008E"/>
    <a:srgbClr val="00168C"/>
    <a:srgbClr val="A4C6F4"/>
    <a:srgbClr val="796DEE"/>
    <a:srgbClr val="001DBA"/>
    <a:srgbClr val="6C7FD9"/>
    <a:srgbClr val="2C2DB7"/>
    <a:srgbClr val="0000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753" autoAdjust="0"/>
    <p:restoredTop sz="94521" autoAdjust="0"/>
  </p:normalViewPr>
  <p:slideViewPr>
    <p:cSldViewPr snapToGrid="0">
      <p:cViewPr varScale="1">
        <p:scale>
          <a:sx n="35" d="100"/>
          <a:sy n="35" d="100"/>
        </p:scale>
        <p:origin x="336" y="1072"/>
      </p:cViewPr>
      <p:guideLst>
        <p:guide orient="horz" pos="18082"/>
        <p:guide orient="horz" pos="6562"/>
        <p:guide orient="horz" pos="4875"/>
        <p:guide orient="horz" pos="7056"/>
        <p:guide pos="2592"/>
        <p:guide pos="7899"/>
        <p:guide pos="8311"/>
        <p:guide pos="13618"/>
        <p:guide pos="14030"/>
        <p:guide pos="19337"/>
        <p:guide pos="19749"/>
        <p:guide pos="25056"/>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6752396794346"/>
          <c:y val="0.0362049057442491"/>
          <c:w val="0.870818774986123"/>
          <c:h val="0.740026974848545"/>
        </c:manualLayout>
      </c:layout>
      <c:barChart>
        <c:barDir val="col"/>
        <c:grouping val="clustered"/>
        <c:varyColors val="0"/>
        <c:ser>
          <c:idx val="0"/>
          <c:order val="0"/>
          <c:tx>
            <c:strRef>
              <c:f>Sheet1!$B$1</c:f>
              <c:strCache>
                <c:ptCount val="1"/>
                <c:pt idx="0">
                  <c:v>Column1</c:v>
                </c:pt>
              </c:strCache>
            </c:strRef>
          </c:tx>
          <c:spPr>
            <a:solidFill>
              <a:srgbClr val="001DBA"/>
            </a:solidFill>
            <a:scene3d>
              <a:camera prst="orthographicFront"/>
              <a:lightRig rig="threePt" dir="t"/>
            </a:scene3d>
            <a:sp3d prstMaterial="metal">
              <a:bevelT w="152400" h="152400"/>
            </a:sp3d>
          </c:spPr>
          <c:invertIfNegative val="0"/>
          <c:dLbls>
            <c:dLbl>
              <c:idx val="0"/>
              <c:layout>
                <c:manualLayout>
                  <c:x val="0.00254986747716313"/>
                  <c:y val="0.0956200303936172"/>
                </c:manualLayout>
              </c:layout>
              <c:spPr/>
              <c:txPr>
                <a:bodyPr/>
                <a:lstStyle/>
                <a:p>
                  <a:pPr>
                    <a:defRPr sz="3600" b="1" i="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254986747716313"/>
                  <c:y val="0.0930699621394874"/>
                </c:manualLayout>
              </c:layout>
              <c:spPr/>
              <c:txPr>
                <a:bodyPr/>
                <a:lstStyle/>
                <a:p>
                  <a:pPr>
                    <a:defRPr sz="3600" b="1" i="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3600" b="1" i="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plus"/>
            <c:errValType val="cust"/>
            <c:noEndCap val="0"/>
            <c:plus>
              <c:numRef>
                <c:f>Sheet1!$C$2:$C$5</c:f>
                <c:numCache>
                  <c:formatCode>General</c:formatCode>
                  <c:ptCount val="4"/>
                  <c:pt idx="0">
                    <c:v>0.332</c:v>
                  </c:pt>
                  <c:pt idx="1">
                    <c:v>0.332</c:v>
                  </c:pt>
                </c:numCache>
              </c:numRef>
            </c:plus>
            <c:minus>
              <c:numLit>
                <c:formatCode>General</c:formatCode>
                <c:ptCount val="1"/>
                <c:pt idx="0">
                  <c:v>1.0</c:v>
                </c:pt>
              </c:numLit>
            </c:minus>
            <c:spPr>
              <a:ln w="38100" cap="sq">
                <a:solidFill>
                  <a:srgbClr val="000099"/>
                </a:solidFill>
                <a:round/>
              </a:ln>
            </c:spPr>
          </c:errBars>
          <c:cat>
            <c:strRef>
              <c:f>Sheet1!$A$2:$A$3</c:f>
              <c:strCache>
                <c:ptCount val="2"/>
                <c:pt idx="0">
                  <c:v>Mortality Salient</c:v>
                </c:pt>
                <c:pt idx="1">
                  <c:v>Control</c:v>
                </c:pt>
              </c:strCache>
            </c:strRef>
          </c:cat>
          <c:val>
            <c:numRef>
              <c:f>Sheet1!$B$2:$B$3</c:f>
              <c:numCache>
                <c:formatCode>General</c:formatCode>
                <c:ptCount val="2"/>
                <c:pt idx="0">
                  <c:v>10.56</c:v>
                </c:pt>
                <c:pt idx="1">
                  <c:v>9.27</c:v>
                </c:pt>
              </c:numCache>
            </c:numRef>
          </c:val>
        </c:ser>
        <c:ser>
          <c:idx val="1"/>
          <c:order val="1"/>
          <c:tx>
            <c:strRef>
              <c:f>Sheet1!$C$1</c:f>
              <c:strCache>
                <c:ptCount val="1"/>
                <c:pt idx="0">
                  <c:v>Column2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Mortality Salient</c:v>
                </c:pt>
                <c:pt idx="1">
                  <c:v>Control</c:v>
                </c:pt>
              </c:strCache>
            </c:strRef>
          </c:cat>
          <c:val>
            <c:numRef>
              <c:f>Sheet1!$C$2:$C$3</c:f>
              <c:numCache>
                <c:formatCode>General</c:formatCode>
                <c:ptCount val="2"/>
                <c:pt idx="0">
                  <c:v>0.332</c:v>
                </c:pt>
                <c:pt idx="1">
                  <c:v>0.332</c:v>
                </c:pt>
              </c:numCache>
            </c:numRef>
          </c:val>
        </c:ser>
        <c:dLbls>
          <c:showLegendKey val="0"/>
          <c:showVal val="1"/>
          <c:showCatName val="0"/>
          <c:showSerName val="0"/>
          <c:showPercent val="0"/>
          <c:showBubbleSize val="0"/>
        </c:dLbls>
        <c:gapWidth val="150"/>
        <c:axId val="-2117631584"/>
        <c:axId val="-2030839664"/>
      </c:barChart>
      <c:catAx>
        <c:axId val="-2117631584"/>
        <c:scaling>
          <c:orientation val="minMax"/>
        </c:scaling>
        <c:delete val="0"/>
        <c:axPos val="b"/>
        <c:numFmt formatCode="General" sourceLinked="0"/>
        <c:majorTickMark val="out"/>
        <c:minorTickMark val="none"/>
        <c:tickLblPos val="nextTo"/>
        <c:txPr>
          <a:bodyPr/>
          <a:lstStyle/>
          <a:p>
            <a:pPr>
              <a:defRPr sz="3200" b="1" i="0"/>
            </a:pPr>
            <a:endParaRPr lang="en-US"/>
          </a:p>
        </c:txPr>
        <c:crossAx val="-2030839664"/>
        <c:crosses val="autoZero"/>
        <c:auto val="1"/>
        <c:lblAlgn val="ctr"/>
        <c:lblOffset val="100"/>
        <c:noMultiLvlLbl val="0"/>
      </c:catAx>
      <c:valAx>
        <c:axId val="-2030839664"/>
        <c:scaling>
          <c:orientation val="minMax"/>
          <c:max val="11.0"/>
          <c:min val="1.0"/>
        </c:scaling>
        <c:delete val="0"/>
        <c:axPos val="l"/>
        <c:title>
          <c:tx>
            <c:rich>
              <a:bodyPr/>
              <a:lstStyle/>
              <a:p>
                <a:pPr>
                  <a:defRPr sz="3200"/>
                </a:pPr>
                <a:r>
                  <a:rPr lang="en-US" sz="3200" baseline="0" dirty="0" smtClean="0"/>
                  <a:t>Would Not Harm Other</a:t>
                </a:r>
                <a:endParaRPr lang="en-US" sz="3200" dirty="0"/>
              </a:p>
            </c:rich>
          </c:tx>
          <c:layout>
            <c:manualLayout>
              <c:xMode val="edge"/>
              <c:yMode val="edge"/>
              <c:x val="0.0"/>
              <c:y val="0.19107192257843"/>
            </c:manualLayout>
          </c:layout>
          <c:overlay val="0"/>
        </c:title>
        <c:numFmt formatCode="General" sourceLinked="1"/>
        <c:majorTickMark val="out"/>
        <c:minorTickMark val="none"/>
        <c:tickLblPos val="nextTo"/>
        <c:txPr>
          <a:bodyPr/>
          <a:lstStyle/>
          <a:p>
            <a:pPr>
              <a:defRPr sz="3200" b="1" i="0"/>
            </a:pPr>
            <a:endParaRPr lang="en-US"/>
          </a:p>
        </c:txPr>
        <c:crossAx val="-2117631584"/>
        <c:crosses val="autoZero"/>
        <c:crossBetween val="between"/>
      </c:valAx>
      <c:spPr>
        <a:scene3d>
          <a:camera prst="orthographicFront"/>
          <a:lightRig rig="threePt" dir="t"/>
        </a:scene3d>
        <a:sp3d/>
      </c:spPr>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13929468" cy="2272080"/>
          </a:xfrm>
          <a:prstGeom prst="rect">
            <a:avLst/>
          </a:prstGeom>
          <a:noFill/>
          <a:ln w="9525">
            <a:noFill/>
            <a:miter lim="800000"/>
            <a:headEnd/>
            <a:tailEnd/>
          </a:ln>
          <a:effectLst/>
        </p:spPr>
        <p:txBody>
          <a:bodyPr vert="horz" wrap="square" lIns="415502" tIns="207753" rIns="415502" bIns="207753" numCol="1" anchor="t" anchorCtr="0" compatLnSpc="1">
            <a:prstTxWarp prst="textNoShape">
              <a:avLst/>
            </a:prstTxWarp>
          </a:bodyPr>
          <a:lstStyle>
            <a:lvl1pPr defTabSz="4160806">
              <a:defRPr sz="5600"/>
            </a:lvl1pPr>
          </a:lstStyle>
          <a:p>
            <a:endParaRPr lang="en-AU" dirty="0"/>
          </a:p>
        </p:txBody>
      </p:sp>
      <p:sp>
        <p:nvSpPr>
          <p:cNvPr id="4099" name="Rectangle 3"/>
          <p:cNvSpPr>
            <a:spLocks noGrp="1" noChangeArrowheads="1"/>
          </p:cNvSpPr>
          <p:nvPr>
            <p:ph type="dt" sz="quarter" idx="1"/>
          </p:nvPr>
        </p:nvSpPr>
        <p:spPr bwMode="auto">
          <a:xfrm>
            <a:off x="18106850" y="2"/>
            <a:ext cx="14266000" cy="2272080"/>
          </a:xfrm>
          <a:prstGeom prst="rect">
            <a:avLst/>
          </a:prstGeom>
          <a:noFill/>
          <a:ln w="9525">
            <a:noFill/>
            <a:miter lim="800000"/>
            <a:headEnd/>
            <a:tailEnd/>
          </a:ln>
          <a:effectLst/>
        </p:spPr>
        <p:txBody>
          <a:bodyPr vert="horz" wrap="square" lIns="415502" tIns="207753" rIns="415502" bIns="207753" numCol="1" anchor="t" anchorCtr="0" compatLnSpc="1">
            <a:prstTxWarp prst="textNoShape">
              <a:avLst/>
            </a:prstTxWarp>
          </a:bodyPr>
          <a:lstStyle>
            <a:lvl1pPr algn="r" defTabSz="4160806">
              <a:defRPr sz="5600"/>
            </a:lvl1pPr>
          </a:lstStyle>
          <a:p>
            <a:endParaRPr lang="en-AU" dirty="0"/>
          </a:p>
        </p:txBody>
      </p:sp>
      <p:sp>
        <p:nvSpPr>
          <p:cNvPr id="4100" name="Rectangle 4"/>
          <p:cNvSpPr>
            <a:spLocks noGrp="1" noChangeArrowheads="1"/>
          </p:cNvSpPr>
          <p:nvPr>
            <p:ph type="ftr" sz="quarter" idx="2"/>
          </p:nvPr>
        </p:nvSpPr>
        <p:spPr bwMode="auto">
          <a:xfrm>
            <a:off x="0" y="41067617"/>
            <a:ext cx="13929468" cy="2257273"/>
          </a:xfrm>
          <a:prstGeom prst="rect">
            <a:avLst/>
          </a:prstGeom>
          <a:noFill/>
          <a:ln w="9525">
            <a:noFill/>
            <a:miter lim="800000"/>
            <a:headEnd/>
            <a:tailEnd/>
          </a:ln>
          <a:effectLst/>
        </p:spPr>
        <p:txBody>
          <a:bodyPr vert="horz" wrap="square" lIns="415502" tIns="207753" rIns="415502" bIns="207753" numCol="1" anchor="b" anchorCtr="0" compatLnSpc="1">
            <a:prstTxWarp prst="textNoShape">
              <a:avLst/>
            </a:prstTxWarp>
          </a:bodyPr>
          <a:lstStyle>
            <a:lvl1pPr defTabSz="4160806">
              <a:defRPr sz="5600"/>
            </a:lvl1pPr>
          </a:lstStyle>
          <a:p>
            <a:endParaRPr lang="en-AU" dirty="0"/>
          </a:p>
        </p:txBody>
      </p:sp>
      <p:sp>
        <p:nvSpPr>
          <p:cNvPr id="4101" name="Rectangle 5"/>
          <p:cNvSpPr>
            <a:spLocks noGrp="1" noChangeArrowheads="1"/>
          </p:cNvSpPr>
          <p:nvPr>
            <p:ph type="sldNum" sz="quarter" idx="3"/>
          </p:nvPr>
        </p:nvSpPr>
        <p:spPr bwMode="auto">
          <a:xfrm>
            <a:off x="18106850" y="41067617"/>
            <a:ext cx="14266000" cy="2257273"/>
          </a:xfrm>
          <a:prstGeom prst="rect">
            <a:avLst/>
          </a:prstGeom>
          <a:noFill/>
          <a:ln w="9525">
            <a:noFill/>
            <a:miter lim="800000"/>
            <a:headEnd/>
            <a:tailEnd/>
          </a:ln>
          <a:effectLst/>
        </p:spPr>
        <p:txBody>
          <a:bodyPr vert="horz" wrap="square" lIns="415502" tIns="207753" rIns="415502" bIns="207753" numCol="1" anchor="b" anchorCtr="0" compatLnSpc="1">
            <a:prstTxWarp prst="textNoShape">
              <a:avLst/>
            </a:prstTxWarp>
          </a:bodyPr>
          <a:lstStyle>
            <a:lvl1pPr algn="r" defTabSz="4160806">
              <a:defRPr sz="5600"/>
            </a:lvl1pPr>
          </a:lstStyle>
          <a:p>
            <a:fld id="{69690630-371C-4B7F-8921-6620DC0E4EAF}" type="slidenum">
              <a:rPr lang="en-AU"/>
              <a:pPr/>
              <a:t>‹#›</a:t>
            </a:fld>
            <a:endParaRPr lang="en-AU" dirty="0"/>
          </a:p>
        </p:txBody>
      </p:sp>
    </p:spTree>
    <p:extLst>
      <p:ext uri="{BB962C8B-B14F-4D97-AF65-F5344CB8AC3E}">
        <p14:creationId xmlns:p14="http://schemas.microsoft.com/office/powerpoint/2010/main" val="2617900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29468" cy="2272080"/>
          </a:xfrm>
          <a:prstGeom prst="rect">
            <a:avLst/>
          </a:prstGeom>
          <a:noFill/>
          <a:ln w="9525">
            <a:noFill/>
            <a:miter lim="800000"/>
            <a:headEnd/>
            <a:tailEnd/>
          </a:ln>
          <a:effectLst/>
        </p:spPr>
        <p:txBody>
          <a:bodyPr vert="horz" wrap="square" lIns="415502" tIns="207753" rIns="415502" bIns="207753" numCol="1" anchor="t" anchorCtr="0" compatLnSpc="1">
            <a:prstTxWarp prst="textNoShape">
              <a:avLst/>
            </a:prstTxWarp>
          </a:bodyPr>
          <a:lstStyle>
            <a:lvl1pPr defTabSz="4160806">
              <a:defRPr sz="5600"/>
            </a:lvl1pPr>
          </a:lstStyle>
          <a:p>
            <a:endParaRPr lang="en-AU" dirty="0"/>
          </a:p>
        </p:txBody>
      </p:sp>
      <p:sp>
        <p:nvSpPr>
          <p:cNvPr id="3075" name="Rectangle 3"/>
          <p:cNvSpPr>
            <a:spLocks noGrp="1" noChangeArrowheads="1"/>
          </p:cNvSpPr>
          <p:nvPr>
            <p:ph type="dt" idx="1"/>
          </p:nvPr>
        </p:nvSpPr>
        <p:spPr bwMode="auto">
          <a:xfrm>
            <a:off x="18106850" y="2"/>
            <a:ext cx="14266000" cy="2272080"/>
          </a:xfrm>
          <a:prstGeom prst="rect">
            <a:avLst/>
          </a:prstGeom>
          <a:noFill/>
          <a:ln w="9525">
            <a:noFill/>
            <a:miter lim="800000"/>
            <a:headEnd/>
            <a:tailEnd/>
          </a:ln>
          <a:effectLst/>
        </p:spPr>
        <p:txBody>
          <a:bodyPr vert="horz" wrap="square" lIns="415502" tIns="207753" rIns="415502" bIns="207753" numCol="1" anchor="t" anchorCtr="0" compatLnSpc="1">
            <a:prstTxWarp prst="textNoShape">
              <a:avLst/>
            </a:prstTxWarp>
          </a:bodyPr>
          <a:lstStyle>
            <a:lvl1pPr algn="r" defTabSz="4160806">
              <a:defRPr sz="5600"/>
            </a:lvl1pPr>
          </a:lstStyle>
          <a:p>
            <a:endParaRPr lang="en-AU" dirty="0"/>
          </a:p>
        </p:txBody>
      </p:sp>
      <p:sp>
        <p:nvSpPr>
          <p:cNvPr id="3076" name="Rectangle 4"/>
          <p:cNvSpPr>
            <a:spLocks noGrp="1" noRot="1" noChangeAspect="1" noChangeArrowheads="1" noTextEdit="1"/>
          </p:cNvSpPr>
          <p:nvPr>
            <p:ph type="sldImg" idx="2"/>
          </p:nvPr>
        </p:nvSpPr>
        <p:spPr bwMode="auto">
          <a:xfrm>
            <a:off x="5246688" y="3227388"/>
            <a:ext cx="21558250" cy="16170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4170061" y="20692925"/>
            <a:ext cx="23681562" cy="19397770"/>
          </a:xfrm>
          <a:prstGeom prst="rect">
            <a:avLst/>
          </a:prstGeom>
          <a:noFill/>
          <a:ln w="9525">
            <a:noFill/>
            <a:miter lim="800000"/>
            <a:headEnd/>
            <a:tailEnd/>
          </a:ln>
          <a:effectLst/>
        </p:spPr>
        <p:txBody>
          <a:bodyPr vert="horz" wrap="square" lIns="415502" tIns="207753" rIns="415502" bIns="207753"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3078" name="Rectangle 6"/>
          <p:cNvSpPr>
            <a:spLocks noGrp="1" noChangeArrowheads="1"/>
          </p:cNvSpPr>
          <p:nvPr>
            <p:ph type="ftr" sz="quarter" idx="4"/>
          </p:nvPr>
        </p:nvSpPr>
        <p:spPr bwMode="auto">
          <a:xfrm>
            <a:off x="0" y="41067617"/>
            <a:ext cx="13929468" cy="2257273"/>
          </a:xfrm>
          <a:prstGeom prst="rect">
            <a:avLst/>
          </a:prstGeom>
          <a:noFill/>
          <a:ln w="9525">
            <a:noFill/>
            <a:miter lim="800000"/>
            <a:headEnd/>
            <a:tailEnd/>
          </a:ln>
          <a:effectLst/>
        </p:spPr>
        <p:txBody>
          <a:bodyPr vert="horz" wrap="square" lIns="415502" tIns="207753" rIns="415502" bIns="207753" numCol="1" anchor="b" anchorCtr="0" compatLnSpc="1">
            <a:prstTxWarp prst="textNoShape">
              <a:avLst/>
            </a:prstTxWarp>
          </a:bodyPr>
          <a:lstStyle>
            <a:lvl1pPr defTabSz="4160806">
              <a:defRPr sz="5600"/>
            </a:lvl1pPr>
          </a:lstStyle>
          <a:p>
            <a:endParaRPr lang="en-AU" dirty="0"/>
          </a:p>
        </p:txBody>
      </p:sp>
      <p:sp>
        <p:nvSpPr>
          <p:cNvPr id="3079" name="Rectangle 7"/>
          <p:cNvSpPr>
            <a:spLocks noGrp="1" noChangeArrowheads="1"/>
          </p:cNvSpPr>
          <p:nvPr>
            <p:ph type="sldNum" sz="quarter" idx="5"/>
          </p:nvPr>
        </p:nvSpPr>
        <p:spPr bwMode="auto">
          <a:xfrm>
            <a:off x="18106850" y="41067617"/>
            <a:ext cx="14266000" cy="2257273"/>
          </a:xfrm>
          <a:prstGeom prst="rect">
            <a:avLst/>
          </a:prstGeom>
          <a:noFill/>
          <a:ln w="9525">
            <a:noFill/>
            <a:miter lim="800000"/>
            <a:headEnd/>
            <a:tailEnd/>
          </a:ln>
          <a:effectLst/>
        </p:spPr>
        <p:txBody>
          <a:bodyPr vert="horz" wrap="square" lIns="415502" tIns="207753" rIns="415502" bIns="207753" numCol="1" anchor="b" anchorCtr="0" compatLnSpc="1">
            <a:prstTxWarp prst="textNoShape">
              <a:avLst/>
            </a:prstTxWarp>
          </a:bodyPr>
          <a:lstStyle>
            <a:lvl1pPr algn="r" defTabSz="4160806">
              <a:defRPr sz="5600"/>
            </a:lvl1pPr>
          </a:lstStyle>
          <a:p>
            <a:fld id="{12A3EBB3-1AF7-4519-9C8A-FD38BDCBB5A0}" type="slidenum">
              <a:rPr lang="en-AU"/>
              <a:pPr/>
              <a:t>‹#›</a:t>
            </a:fld>
            <a:endParaRPr lang="en-AU" dirty="0"/>
          </a:p>
        </p:txBody>
      </p:sp>
    </p:spTree>
    <p:extLst>
      <p:ext uri="{BB962C8B-B14F-4D97-AF65-F5344CB8AC3E}">
        <p14:creationId xmlns:p14="http://schemas.microsoft.com/office/powerpoint/2010/main" val="3767921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1824"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3648"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5472"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7296"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59121" algn="l" defTabSz="783648" rtl="0" eaLnBrk="1" latinLnBrk="0" hangingPunct="1">
      <a:defRPr sz="1000" kern="1200">
        <a:solidFill>
          <a:schemeClr val="tx1"/>
        </a:solidFill>
        <a:latin typeface="+mn-lt"/>
        <a:ea typeface="+mn-ea"/>
        <a:cs typeface="+mn-cs"/>
      </a:defRPr>
    </a:lvl6pPr>
    <a:lvl7pPr marL="2350945" algn="l" defTabSz="783648" rtl="0" eaLnBrk="1" latinLnBrk="0" hangingPunct="1">
      <a:defRPr sz="1000" kern="1200">
        <a:solidFill>
          <a:schemeClr val="tx1"/>
        </a:solidFill>
        <a:latin typeface="+mn-lt"/>
        <a:ea typeface="+mn-ea"/>
        <a:cs typeface="+mn-cs"/>
      </a:defRPr>
    </a:lvl7pPr>
    <a:lvl8pPr marL="2742769" algn="l" defTabSz="783648" rtl="0" eaLnBrk="1" latinLnBrk="0" hangingPunct="1">
      <a:defRPr sz="1000" kern="1200">
        <a:solidFill>
          <a:schemeClr val="tx1"/>
        </a:solidFill>
        <a:latin typeface="+mn-lt"/>
        <a:ea typeface="+mn-ea"/>
        <a:cs typeface="+mn-cs"/>
      </a:defRPr>
    </a:lvl8pPr>
    <a:lvl9pPr marL="3134593" algn="l" defTabSz="783648"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0" y="10225770"/>
            <a:ext cx="37308064" cy="7056664"/>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7" y="18654034"/>
            <a:ext cx="30724929" cy="8411936"/>
          </a:xfrm>
        </p:spPr>
        <p:txBody>
          <a:bodyPr/>
          <a:lstStyle>
            <a:lvl1pPr marL="0" indent="0" algn="ctr">
              <a:buNone/>
              <a:defRPr/>
            </a:lvl1pPr>
            <a:lvl2pPr marL="391824" indent="0" algn="ctr">
              <a:buNone/>
              <a:defRPr/>
            </a:lvl2pPr>
            <a:lvl3pPr marL="783648" indent="0" algn="ctr">
              <a:buNone/>
              <a:defRPr/>
            </a:lvl3pPr>
            <a:lvl4pPr marL="1175472" indent="0" algn="ctr">
              <a:buNone/>
              <a:defRPr/>
            </a:lvl4pPr>
            <a:lvl5pPr marL="1567296" indent="0" algn="ctr">
              <a:buNone/>
              <a:defRPr/>
            </a:lvl5pPr>
            <a:lvl6pPr marL="1959121" indent="0" algn="ctr">
              <a:buNone/>
              <a:defRPr/>
            </a:lvl6pPr>
            <a:lvl7pPr marL="2350945" indent="0" algn="ctr">
              <a:buNone/>
              <a:defRPr/>
            </a:lvl7pPr>
            <a:lvl8pPr marL="2742769" indent="0" algn="ctr">
              <a:buNone/>
              <a:defRPr/>
            </a:lvl8pPr>
            <a:lvl9pPr marL="3134593"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E9045B1-E83C-40C3-81CC-FD9834A67E80}"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8D0B30-8877-4013-9102-62C35B3EDF5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1937" y="2925536"/>
            <a:ext cx="9326336" cy="263352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930" y="2925536"/>
            <a:ext cx="27848379" cy="26335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54D7B59-ED5A-4942-A836-F8D51E727C6E}"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666FC50-8B09-4505-81C5-CADB774C4DA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665"/>
            <a:ext cx="37308064" cy="6536871"/>
          </a:xfrm>
        </p:spPr>
        <p:txBody>
          <a:bodyPr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764"/>
            <a:ext cx="37308064" cy="7200900"/>
          </a:xfrm>
        </p:spPr>
        <p:txBody>
          <a:bodyPr anchor="b"/>
          <a:lstStyle>
            <a:lvl1pPr marL="0" indent="0">
              <a:buNone/>
              <a:defRPr sz="1700"/>
            </a:lvl1pPr>
            <a:lvl2pPr marL="391824" indent="0">
              <a:buNone/>
              <a:defRPr sz="1500"/>
            </a:lvl2pPr>
            <a:lvl3pPr marL="783648" indent="0">
              <a:buNone/>
              <a:defRPr sz="1400"/>
            </a:lvl3pPr>
            <a:lvl4pPr marL="1175472" indent="0">
              <a:buNone/>
              <a:defRPr sz="1200"/>
            </a:lvl4pPr>
            <a:lvl5pPr marL="1567296" indent="0">
              <a:buNone/>
              <a:defRPr sz="1200"/>
            </a:lvl5pPr>
            <a:lvl6pPr marL="1959121" indent="0">
              <a:buNone/>
              <a:defRPr sz="1200"/>
            </a:lvl6pPr>
            <a:lvl7pPr marL="2350945" indent="0">
              <a:buNone/>
              <a:defRPr sz="1200"/>
            </a:lvl7pPr>
            <a:lvl8pPr marL="2742769" indent="0">
              <a:buNone/>
              <a:defRPr sz="1200"/>
            </a:lvl8pPr>
            <a:lvl9pPr marL="3134593" indent="0">
              <a:buNone/>
              <a:defRPr sz="12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91B79A4-0C1D-430F-9428-E01D056747A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930" y="9510034"/>
            <a:ext cx="18587357" cy="19750767"/>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4" y="9510034"/>
            <a:ext cx="18587357" cy="19750767"/>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A1DDE3E-3074-4C89-9E5D-384F81EFE7A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8533"/>
            <a:ext cx="39501536"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3" y="7368269"/>
            <a:ext cx="19392900" cy="3071132"/>
          </a:xfrm>
        </p:spPr>
        <p:txBody>
          <a:bodyPr anchor="b"/>
          <a:lstStyle>
            <a:lvl1pPr marL="0" indent="0">
              <a:buNone/>
              <a:defRPr sz="2100" b="1"/>
            </a:lvl1pPr>
            <a:lvl2pPr marL="391824" indent="0">
              <a:buNone/>
              <a:defRPr sz="1700" b="1"/>
            </a:lvl2pPr>
            <a:lvl3pPr marL="783648" indent="0">
              <a:buNone/>
              <a:defRPr sz="1500" b="1"/>
            </a:lvl3pPr>
            <a:lvl4pPr marL="1175472" indent="0">
              <a:buNone/>
              <a:defRPr sz="1400" b="1"/>
            </a:lvl4pPr>
            <a:lvl5pPr marL="1567296" indent="0">
              <a:buNone/>
              <a:defRPr sz="1400" b="1"/>
            </a:lvl5pPr>
            <a:lvl6pPr marL="1959121" indent="0">
              <a:buNone/>
              <a:defRPr sz="1400" b="1"/>
            </a:lvl6pPr>
            <a:lvl7pPr marL="2350945" indent="0">
              <a:buNone/>
              <a:defRPr sz="1400" b="1"/>
            </a:lvl7pPr>
            <a:lvl8pPr marL="2742769" indent="0">
              <a:buNone/>
              <a:defRPr sz="1400" b="1"/>
            </a:lvl8pPr>
            <a:lvl9pPr marL="3134593"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4833" y="10439400"/>
            <a:ext cx="19392900" cy="18965636"/>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4" y="7368269"/>
            <a:ext cx="19399704" cy="3071132"/>
          </a:xfrm>
        </p:spPr>
        <p:txBody>
          <a:bodyPr anchor="b"/>
          <a:lstStyle>
            <a:lvl1pPr marL="0" indent="0">
              <a:buNone/>
              <a:defRPr sz="2100" b="1"/>
            </a:lvl1pPr>
            <a:lvl2pPr marL="391824" indent="0">
              <a:buNone/>
              <a:defRPr sz="1700" b="1"/>
            </a:lvl2pPr>
            <a:lvl3pPr marL="783648" indent="0">
              <a:buNone/>
              <a:defRPr sz="1500" b="1"/>
            </a:lvl3pPr>
            <a:lvl4pPr marL="1175472" indent="0">
              <a:buNone/>
              <a:defRPr sz="1400" b="1"/>
            </a:lvl4pPr>
            <a:lvl5pPr marL="1567296" indent="0">
              <a:buNone/>
              <a:defRPr sz="1400" b="1"/>
            </a:lvl5pPr>
            <a:lvl6pPr marL="1959121" indent="0">
              <a:buNone/>
              <a:defRPr sz="1400" b="1"/>
            </a:lvl6pPr>
            <a:lvl7pPr marL="2350945" indent="0">
              <a:buNone/>
              <a:defRPr sz="1400" b="1"/>
            </a:lvl7pPr>
            <a:lvl8pPr marL="2742769" indent="0">
              <a:buNone/>
              <a:defRPr sz="1400" b="1"/>
            </a:lvl8pPr>
            <a:lvl9pPr marL="3134593"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664" y="10439400"/>
            <a:ext cx="19399704" cy="18965636"/>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C37BC4F-D67C-493C-BF13-C743E17B201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268A0A9-A380-4C98-84A1-3F636502FE16}"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7510908-012D-495A-8B3A-89D1EDADF9B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0368"/>
            <a:ext cx="14439900" cy="5577567"/>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17159968" y="1310368"/>
            <a:ext cx="24536400" cy="28094667"/>
          </a:xfrm>
        </p:spPr>
        <p:txBody>
          <a:bodyPr/>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3" y="6887936"/>
            <a:ext cx="14439900" cy="22517100"/>
          </a:xfrm>
        </p:spPr>
        <p:txBody>
          <a:bodyPr/>
          <a:lstStyle>
            <a:lvl1pPr marL="0" indent="0">
              <a:buNone/>
              <a:defRPr sz="1200"/>
            </a:lvl1pPr>
            <a:lvl2pPr marL="391824" indent="0">
              <a:buNone/>
              <a:defRPr sz="1000"/>
            </a:lvl2pPr>
            <a:lvl3pPr marL="783648" indent="0">
              <a:buNone/>
              <a:defRPr sz="900"/>
            </a:lvl3pPr>
            <a:lvl4pPr marL="1175472" indent="0">
              <a:buNone/>
              <a:defRPr sz="800"/>
            </a:lvl4pPr>
            <a:lvl5pPr marL="1567296" indent="0">
              <a:buNone/>
              <a:defRPr sz="800"/>
            </a:lvl5pPr>
            <a:lvl6pPr marL="1959121" indent="0">
              <a:buNone/>
              <a:defRPr sz="800"/>
            </a:lvl6pPr>
            <a:lvl7pPr marL="2350945" indent="0">
              <a:buNone/>
              <a:defRPr sz="800"/>
            </a:lvl7pPr>
            <a:lvl8pPr marL="2742769" indent="0">
              <a:buNone/>
              <a:defRPr sz="800"/>
            </a:lvl8pPr>
            <a:lvl9pPr marL="3134593"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BC2BCA8-43E4-4B9D-AEBA-2E26E971A3E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6" y="23042337"/>
            <a:ext cx="26335264" cy="2721429"/>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8602436" y="2941866"/>
            <a:ext cx="26335264" cy="19750768"/>
          </a:xfrm>
        </p:spPr>
        <p:txBody>
          <a:bodyPr/>
          <a:lstStyle>
            <a:lvl1pPr marL="0" indent="0">
              <a:buNone/>
              <a:defRPr sz="2700"/>
            </a:lvl1pPr>
            <a:lvl2pPr marL="391824" indent="0">
              <a:buNone/>
              <a:defRPr sz="2400"/>
            </a:lvl2pPr>
            <a:lvl3pPr marL="783648" indent="0">
              <a:buNone/>
              <a:defRPr sz="2100"/>
            </a:lvl3pPr>
            <a:lvl4pPr marL="1175472" indent="0">
              <a:buNone/>
              <a:defRPr sz="1700"/>
            </a:lvl4pPr>
            <a:lvl5pPr marL="1567296" indent="0">
              <a:buNone/>
              <a:defRPr sz="1700"/>
            </a:lvl5pPr>
            <a:lvl6pPr marL="1959121" indent="0">
              <a:buNone/>
              <a:defRPr sz="1700"/>
            </a:lvl6pPr>
            <a:lvl7pPr marL="2350945" indent="0">
              <a:buNone/>
              <a:defRPr sz="1700"/>
            </a:lvl7pPr>
            <a:lvl8pPr marL="2742769" indent="0">
              <a:buNone/>
              <a:defRPr sz="1700"/>
            </a:lvl8pPr>
            <a:lvl9pPr marL="3134593" indent="0">
              <a:buNone/>
              <a:defRPr sz="1700"/>
            </a:lvl9pPr>
          </a:lstStyle>
          <a:p>
            <a:endParaRPr lang="en-US" dirty="0"/>
          </a:p>
        </p:txBody>
      </p:sp>
      <p:sp>
        <p:nvSpPr>
          <p:cNvPr id="4" name="Text Placeholder 3"/>
          <p:cNvSpPr>
            <a:spLocks noGrp="1"/>
          </p:cNvSpPr>
          <p:nvPr>
            <p:ph type="body" sz="half" idx="2"/>
          </p:nvPr>
        </p:nvSpPr>
        <p:spPr>
          <a:xfrm>
            <a:off x="8602436" y="25763766"/>
            <a:ext cx="26335264" cy="3863068"/>
          </a:xfrm>
        </p:spPr>
        <p:txBody>
          <a:bodyPr/>
          <a:lstStyle>
            <a:lvl1pPr marL="0" indent="0">
              <a:buNone/>
              <a:defRPr sz="1200"/>
            </a:lvl1pPr>
            <a:lvl2pPr marL="391824" indent="0">
              <a:buNone/>
              <a:defRPr sz="1000"/>
            </a:lvl2pPr>
            <a:lvl3pPr marL="783648" indent="0">
              <a:buNone/>
              <a:defRPr sz="900"/>
            </a:lvl3pPr>
            <a:lvl4pPr marL="1175472" indent="0">
              <a:buNone/>
              <a:defRPr sz="800"/>
            </a:lvl4pPr>
            <a:lvl5pPr marL="1567296" indent="0">
              <a:buNone/>
              <a:defRPr sz="800"/>
            </a:lvl5pPr>
            <a:lvl6pPr marL="1959121" indent="0">
              <a:buNone/>
              <a:defRPr sz="800"/>
            </a:lvl6pPr>
            <a:lvl7pPr marL="2350945" indent="0">
              <a:buNone/>
              <a:defRPr sz="800"/>
            </a:lvl7pPr>
            <a:lvl8pPr marL="2742769" indent="0">
              <a:buNone/>
              <a:defRPr sz="800"/>
            </a:lvl8pPr>
            <a:lvl9pPr marL="3134593"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030C486-926A-4E5C-9B1E-09FDABAD127D}"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00669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929" y="2925536"/>
            <a:ext cx="37305343" cy="5486400"/>
          </a:xfrm>
          <a:prstGeom prst="rect">
            <a:avLst/>
          </a:prstGeom>
          <a:noFill/>
          <a:ln w="9525">
            <a:noFill/>
            <a:miter lim="800000"/>
            <a:headEnd/>
            <a:tailEnd/>
          </a:ln>
          <a:effectLst/>
        </p:spPr>
        <p:txBody>
          <a:bodyPr vert="horz" wrap="square" lIns="438361" tIns="219180" rIns="438361" bIns="21918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2929" y="9510034"/>
            <a:ext cx="37305343" cy="19750767"/>
          </a:xfrm>
          <a:prstGeom prst="rect">
            <a:avLst/>
          </a:prstGeom>
          <a:noFill/>
          <a:ln w="9525">
            <a:noFill/>
            <a:miter lim="800000"/>
            <a:headEnd/>
            <a:tailEnd/>
          </a:ln>
          <a:effectLst/>
        </p:spPr>
        <p:txBody>
          <a:bodyPr vert="horz" wrap="square" lIns="438361" tIns="219180" rIns="438361" bIns="21918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929" y="29992865"/>
            <a:ext cx="9144000" cy="2193471"/>
          </a:xfrm>
          <a:prstGeom prst="rect">
            <a:avLst/>
          </a:prstGeom>
          <a:noFill/>
          <a:ln w="9525">
            <a:noFill/>
            <a:miter lim="800000"/>
            <a:headEnd/>
            <a:tailEnd/>
          </a:ln>
          <a:effectLst/>
        </p:spPr>
        <p:txBody>
          <a:bodyPr vert="horz" wrap="square" lIns="438361" tIns="219180" rIns="438361" bIns="219180" numCol="1" anchor="t" anchorCtr="0" compatLnSpc="1">
            <a:prstTxWarp prst="textNoShape">
              <a:avLst/>
            </a:prstTxWarp>
          </a:bodyPr>
          <a:lstStyle>
            <a:lvl1pPr defTabSz="4383533">
              <a:defRPr sz="6700"/>
            </a:lvl1pPr>
          </a:lstStyle>
          <a:p>
            <a:endParaRPr lang="en-US" dirty="0"/>
          </a:p>
        </p:txBody>
      </p:sp>
      <p:sp>
        <p:nvSpPr>
          <p:cNvPr id="1029" name="Rectangle 5"/>
          <p:cNvSpPr>
            <a:spLocks noGrp="1" noChangeArrowheads="1"/>
          </p:cNvSpPr>
          <p:nvPr>
            <p:ph type="ftr" sz="quarter" idx="3"/>
          </p:nvPr>
        </p:nvSpPr>
        <p:spPr bwMode="auto">
          <a:xfrm>
            <a:off x="14995072" y="29992865"/>
            <a:ext cx="13901057" cy="2193471"/>
          </a:xfrm>
          <a:prstGeom prst="rect">
            <a:avLst/>
          </a:prstGeom>
          <a:noFill/>
          <a:ln w="9525">
            <a:noFill/>
            <a:miter lim="800000"/>
            <a:headEnd/>
            <a:tailEnd/>
          </a:ln>
          <a:effectLst/>
        </p:spPr>
        <p:txBody>
          <a:bodyPr vert="horz" wrap="square" lIns="438361" tIns="219180" rIns="438361" bIns="219180" numCol="1" anchor="t" anchorCtr="0" compatLnSpc="1">
            <a:prstTxWarp prst="textNoShape">
              <a:avLst/>
            </a:prstTxWarp>
          </a:bodyPr>
          <a:lstStyle>
            <a:lvl1pPr algn="ctr" defTabSz="4383533">
              <a:defRPr sz="6700"/>
            </a:lvl1pPr>
          </a:lstStyle>
          <a:p>
            <a:endParaRPr lang="en-US" dirty="0"/>
          </a:p>
        </p:txBody>
      </p:sp>
      <p:sp>
        <p:nvSpPr>
          <p:cNvPr id="1030" name="Rectangle 6"/>
          <p:cNvSpPr>
            <a:spLocks noGrp="1" noChangeArrowheads="1"/>
          </p:cNvSpPr>
          <p:nvPr>
            <p:ph type="sldNum" sz="quarter" idx="4"/>
          </p:nvPr>
        </p:nvSpPr>
        <p:spPr bwMode="auto">
          <a:xfrm>
            <a:off x="31454271" y="29992865"/>
            <a:ext cx="9144000" cy="2193471"/>
          </a:xfrm>
          <a:prstGeom prst="rect">
            <a:avLst/>
          </a:prstGeom>
          <a:noFill/>
          <a:ln w="9525">
            <a:noFill/>
            <a:miter lim="800000"/>
            <a:headEnd/>
            <a:tailEnd/>
          </a:ln>
          <a:effectLst/>
        </p:spPr>
        <p:txBody>
          <a:bodyPr vert="horz" wrap="square" lIns="438361" tIns="219180" rIns="438361" bIns="219180" numCol="1" anchor="t" anchorCtr="0" compatLnSpc="1">
            <a:prstTxWarp prst="textNoShape">
              <a:avLst/>
            </a:prstTxWarp>
          </a:bodyPr>
          <a:lstStyle>
            <a:lvl1pPr algn="r" defTabSz="4383533">
              <a:defRPr sz="6700"/>
            </a:lvl1pPr>
          </a:lstStyle>
          <a:p>
            <a:fld id="{7B2CDAD2-4A06-4EB9-AFAA-41E6A56A36D4}" type="slidenum">
              <a:rPr lang="en-US"/>
              <a:pPr/>
              <a:t>‹#›</a:t>
            </a:fld>
            <a:endParaRPr lang="en-US" dirty="0"/>
          </a:p>
        </p:txBody>
      </p:sp>
      <p:sp>
        <p:nvSpPr>
          <p:cNvPr id="1035" name="Rectangle 11"/>
          <p:cNvSpPr>
            <a:spLocks noChangeArrowheads="1"/>
          </p:cNvSpPr>
          <p:nvPr userDrawn="1"/>
        </p:nvSpPr>
        <p:spPr bwMode="auto">
          <a:xfrm>
            <a:off x="0" y="0"/>
            <a:ext cx="43891200" cy="32918400"/>
          </a:xfrm>
          <a:prstGeom prst="rect">
            <a:avLst/>
          </a:prstGeom>
          <a:noFill/>
          <a:ln w="25400">
            <a:solidFill>
              <a:schemeClr val="tx1"/>
            </a:solidFill>
            <a:miter lim="800000"/>
            <a:headEnd/>
            <a:tailEnd/>
          </a:ln>
          <a:effectLst/>
        </p:spPr>
        <p:txBody>
          <a:bodyPr wrap="none" lIns="78365" tIns="39183" rIns="78365" bIns="39183"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3533" rtl="0" eaLnBrk="0" fontAlgn="base" hangingPunct="0">
        <a:spcBef>
          <a:spcPct val="0"/>
        </a:spcBef>
        <a:spcAft>
          <a:spcPct val="0"/>
        </a:spcAft>
        <a:defRPr sz="21100">
          <a:solidFill>
            <a:schemeClr val="tx2"/>
          </a:solidFill>
          <a:latin typeface="+mj-lt"/>
          <a:ea typeface="+mj-ea"/>
          <a:cs typeface="+mj-cs"/>
        </a:defRPr>
      </a:lvl1pPr>
      <a:lvl2pPr algn="ctr" defTabSz="4383533" rtl="0" eaLnBrk="0" fontAlgn="base" hangingPunct="0">
        <a:spcBef>
          <a:spcPct val="0"/>
        </a:spcBef>
        <a:spcAft>
          <a:spcPct val="0"/>
        </a:spcAft>
        <a:defRPr sz="21100">
          <a:solidFill>
            <a:schemeClr val="tx2"/>
          </a:solidFill>
          <a:latin typeface="Times New Roman" pitchFamily="18" charset="0"/>
        </a:defRPr>
      </a:lvl2pPr>
      <a:lvl3pPr algn="ctr" defTabSz="4383533" rtl="0" eaLnBrk="0" fontAlgn="base" hangingPunct="0">
        <a:spcBef>
          <a:spcPct val="0"/>
        </a:spcBef>
        <a:spcAft>
          <a:spcPct val="0"/>
        </a:spcAft>
        <a:defRPr sz="21100">
          <a:solidFill>
            <a:schemeClr val="tx2"/>
          </a:solidFill>
          <a:latin typeface="Times New Roman" pitchFamily="18" charset="0"/>
        </a:defRPr>
      </a:lvl3pPr>
      <a:lvl4pPr algn="ctr" defTabSz="4383533" rtl="0" eaLnBrk="0" fontAlgn="base" hangingPunct="0">
        <a:spcBef>
          <a:spcPct val="0"/>
        </a:spcBef>
        <a:spcAft>
          <a:spcPct val="0"/>
        </a:spcAft>
        <a:defRPr sz="21100">
          <a:solidFill>
            <a:schemeClr val="tx2"/>
          </a:solidFill>
          <a:latin typeface="Times New Roman" pitchFamily="18" charset="0"/>
        </a:defRPr>
      </a:lvl4pPr>
      <a:lvl5pPr algn="ctr" defTabSz="4383533" rtl="0" eaLnBrk="0" fontAlgn="base" hangingPunct="0">
        <a:spcBef>
          <a:spcPct val="0"/>
        </a:spcBef>
        <a:spcAft>
          <a:spcPct val="0"/>
        </a:spcAft>
        <a:defRPr sz="21100">
          <a:solidFill>
            <a:schemeClr val="tx2"/>
          </a:solidFill>
          <a:latin typeface="Times New Roman" pitchFamily="18" charset="0"/>
        </a:defRPr>
      </a:lvl5pPr>
      <a:lvl6pPr marL="391824" algn="ctr" defTabSz="4383533" rtl="0" eaLnBrk="0" fontAlgn="base" hangingPunct="0">
        <a:spcBef>
          <a:spcPct val="0"/>
        </a:spcBef>
        <a:spcAft>
          <a:spcPct val="0"/>
        </a:spcAft>
        <a:defRPr sz="21100">
          <a:solidFill>
            <a:schemeClr val="tx2"/>
          </a:solidFill>
          <a:latin typeface="Times New Roman" pitchFamily="18" charset="0"/>
        </a:defRPr>
      </a:lvl6pPr>
      <a:lvl7pPr marL="783648" algn="ctr" defTabSz="4383533" rtl="0" eaLnBrk="0" fontAlgn="base" hangingPunct="0">
        <a:spcBef>
          <a:spcPct val="0"/>
        </a:spcBef>
        <a:spcAft>
          <a:spcPct val="0"/>
        </a:spcAft>
        <a:defRPr sz="21100">
          <a:solidFill>
            <a:schemeClr val="tx2"/>
          </a:solidFill>
          <a:latin typeface="Times New Roman" pitchFamily="18" charset="0"/>
        </a:defRPr>
      </a:lvl7pPr>
      <a:lvl8pPr marL="1175472" algn="ctr" defTabSz="4383533" rtl="0" eaLnBrk="0" fontAlgn="base" hangingPunct="0">
        <a:spcBef>
          <a:spcPct val="0"/>
        </a:spcBef>
        <a:spcAft>
          <a:spcPct val="0"/>
        </a:spcAft>
        <a:defRPr sz="21100">
          <a:solidFill>
            <a:schemeClr val="tx2"/>
          </a:solidFill>
          <a:latin typeface="Times New Roman" pitchFamily="18" charset="0"/>
        </a:defRPr>
      </a:lvl8pPr>
      <a:lvl9pPr marL="1567296" algn="ctr" defTabSz="4383533" rtl="0" eaLnBrk="0" fontAlgn="base" hangingPunct="0">
        <a:spcBef>
          <a:spcPct val="0"/>
        </a:spcBef>
        <a:spcAft>
          <a:spcPct val="0"/>
        </a:spcAft>
        <a:defRPr sz="21100">
          <a:solidFill>
            <a:schemeClr val="tx2"/>
          </a:solidFill>
          <a:latin typeface="Times New Roman" pitchFamily="18" charset="0"/>
        </a:defRPr>
      </a:lvl9pPr>
    </p:titleStyle>
    <p:bodyStyle>
      <a:lvl1pPr marL="1643485" indent="-1643485" algn="l" defTabSz="4383533" rtl="0" eaLnBrk="0" fontAlgn="base" hangingPunct="0">
        <a:spcBef>
          <a:spcPct val="20000"/>
        </a:spcBef>
        <a:spcAft>
          <a:spcPct val="0"/>
        </a:spcAft>
        <a:buChar char="•"/>
        <a:defRPr sz="15300">
          <a:solidFill>
            <a:schemeClr val="tx1"/>
          </a:solidFill>
          <a:latin typeface="+mn-lt"/>
          <a:ea typeface="+mn-ea"/>
          <a:cs typeface="+mn-cs"/>
        </a:defRPr>
      </a:lvl1pPr>
      <a:lvl2pPr marL="3561790" indent="-1370024" algn="l" defTabSz="4383533" rtl="0" eaLnBrk="0" fontAlgn="base" hangingPunct="0">
        <a:spcBef>
          <a:spcPct val="20000"/>
        </a:spcBef>
        <a:spcAft>
          <a:spcPct val="0"/>
        </a:spcAft>
        <a:buChar char="–"/>
        <a:defRPr sz="13500">
          <a:solidFill>
            <a:schemeClr val="tx1"/>
          </a:solidFill>
          <a:latin typeface="+mn-lt"/>
        </a:defRPr>
      </a:lvl2pPr>
      <a:lvl3pPr marL="5480096" indent="-1096563" algn="l" defTabSz="4383533" rtl="0" eaLnBrk="0" fontAlgn="base" hangingPunct="0">
        <a:spcBef>
          <a:spcPct val="20000"/>
        </a:spcBef>
        <a:spcAft>
          <a:spcPct val="0"/>
        </a:spcAft>
        <a:buChar char="•"/>
        <a:defRPr sz="11500">
          <a:solidFill>
            <a:schemeClr val="tx1"/>
          </a:solidFill>
          <a:latin typeface="+mn-lt"/>
        </a:defRPr>
      </a:lvl3pPr>
      <a:lvl4pPr marL="7671863" indent="-1096563" algn="l" defTabSz="4383533" rtl="0" eaLnBrk="0" fontAlgn="base" hangingPunct="0">
        <a:spcBef>
          <a:spcPct val="20000"/>
        </a:spcBef>
        <a:spcAft>
          <a:spcPct val="0"/>
        </a:spcAft>
        <a:buChar char="–"/>
        <a:defRPr sz="9500">
          <a:solidFill>
            <a:schemeClr val="tx1"/>
          </a:solidFill>
          <a:latin typeface="+mn-lt"/>
        </a:defRPr>
      </a:lvl4pPr>
      <a:lvl5pPr marL="9863629" indent="-1096563" algn="l" defTabSz="4383533" rtl="0" eaLnBrk="0" fontAlgn="base" hangingPunct="0">
        <a:spcBef>
          <a:spcPct val="20000"/>
        </a:spcBef>
        <a:spcAft>
          <a:spcPct val="0"/>
        </a:spcAft>
        <a:buChar char="»"/>
        <a:defRPr sz="9500">
          <a:solidFill>
            <a:schemeClr val="tx1"/>
          </a:solidFill>
          <a:latin typeface="+mn-lt"/>
        </a:defRPr>
      </a:lvl5pPr>
      <a:lvl6pPr marL="10255452" indent="-1096563" algn="l" defTabSz="4383533" rtl="0" eaLnBrk="0" fontAlgn="base" hangingPunct="0">
        <a:spcBef>
          <a:spcPct val="20000"/>
        </a:spcBef>
        <a:spcAft>
          <a:spcPct val="0"/>
        </a:spcAft>
        <a:buChar char="»"/>
        <a:defRPr sz="9500">
          <a:solidFill>
            <a:schemeClr val="tx1"/>
          </a:solidFill>
          <a:latin typeface="+mn-lt"/>
        </a:defRPr>
      </a:lvl6pPr>
      <a:lvl7pPr marL="10647277" indent="-1096563" algn="l" defTabSz="4383533" rtl="0" eaLnBrk="0" fontAlgn="base" hangingPunct="0">
        <a:spcBef>
          <a:spcPct val="20000"/>
        </a:spcBef>
        <a:spcAft>
          <a:spcPct val="0"/>
        </a:spcAft>
        <a:buChar char="»"/>
        <a:defRPr sz="9500">
          <a:solidFill>
            <a:schemeClr val="tx1"/>
          </a:solidFill>
          <a:latin typeface="+mn-lt"/>
        </a:defRPr>
      </a:lvl7pPr>
      <a:lvl8pPr marL="11039101" indent="-1096563" algn="l" defTabSz="4383533" rtl="0" eaLnBrk="0" fontAlgn="base" hangingPunct="0">
        <a:spcBef>
          <a:spcPct val="20000"/>
        </a:spcBef>
        <a:spcAft>
          <a:spcPct val="0"/>
        </a:spcAft>
        <a:buChar char="»"/>
        <a:defRPr sz="9500">
          <a:solidFill>
            <a:schemeClr val="tx1"/>
          </a:solidFill>
          <a:latin typeface="+mn-lt"/>
        </a:defRPr>
      </a:lvl8pPr>
      <a:lvl9pPr marL="11430925" indent="-1096563" algn="l" defTabSz="4383533" rtl="0" eaLnBrk="0" fontAlgn="base" hangingPunct="0">
        <a:spcBef>
          <a:spcPct val="20000"/>
        </a:spcBef>
        <a:spcAft>
          <a:spcPct val="0"/>
        </a:spcAft>
        <a:buChar char="»"/>
        <a:defRPr sz="9500">
          <a:solidFill>
            <a:schemeClr val="tx1"/>
          </a:solidFill>
          <a:latin typeface="+mn-lt"/>
        </a:defRPr>
      </a:lvl9pPr>
    </p:bodyStyle>
    <p:otherStyle>
      <a:defPPr>
        <a:defRPr lang="en-US"/>
      </a:defPPr>
      <a:lvl1pPr marL="0" algn="l" defTabSz="783648" rtl="0" eaLnBrk="1" latinLnBrk="0" hangingPunct="1">
        <a:defRPr sz="1500" kern="1200">
          <a:solidFill>
            <a:schemeClr val="tx1"/>
          </a:solidFill>
          <a:latin typeface="+mn-lt"/>
          <a:ea typeface="+mn-ea"/>
          <a:cs typeface="+mn-cs"/>
        </a:defRPr>
      </a:lvl1pPr>
      <a:lvl2pPr marL="391824" algn="l" defTabSz="783648" rtl="0" eaLnBrk="1" latinLnBrk="0" hangingPunct="1">
        <a:defRPr sz="1500" kern="1200">
          <a:solidFill>
            <a:schemeClr val="tx1"/>
          </a:solidFill>
          <a:latin typeface="+mn-lt"/>
          <a:ea typeface="+mn-ea"/>
          <a:cs typeface="+mn-cs"/>
        </a:defRPr>
      </a:lvl2pPr>
      <a:lvl3pPr marL="783648" algn="l" defTabSz="783648" rtl="0" eaLnBrk="1" latinLnBrk="0" hangingPunct="1">
        <a:defRPr sz="1500" kern="1200">
          <a:solidFill>
            <a:schemeClr val="tx1"/>
          </a:solidFill>
          <a:latin typeface="+mn-lt"/>
          <a:ea typeface="+mn-ea"/>
          <a:cs typeface="+mn-cs"/>
        </a:defRPr>
      </a:lvl3pPr>
      <a:lvl4pPr marL="1175472" algn="l" defTabSz="783648" rtl="0" eaLnBrk="1" latinLnBrk="0" hangingPunct="1">
        <a:defRPr sz="1500" kern="1200">
          <a:solidFill>
            <a:schemeClr val="tx1"/>
          </a:solidFill>
          <a:latin typeface="+mn-lt"/>
          <a:ea typeface="+mn-ea"/>
          <a:cs typeface="+mn-cs"/>
        </a:defRPr>
      </a:lvl4pPr>
      <a:lvl5pPr marL="1567296" algn="l" defTabSz="783648" rtl="0" eaLnBrk="1" latinLnBrk="0" hangingPunct="1">
        <a:defRPr sz="1500" kern="1200">
          <a:solidFill>
            <a:schemeClr val="tx1"/>
          </a:solidFill>
          <a:latin typeface="+mn-lt"/>
          <a:ea typeface="+mn-ea"/>
          <a:cs typeface="+mn-cs"/>
        </a:defRPr>
      </a:lvl5pPr>
      <a:lvl6pPr marL="1959121" algn="l" defTabSz="783648" rtl="0" eaLnBrk="1" latinLnBrk="0" hangingPunct="1">
        <a:defRPr sz="1500" kern="1200">
          <a:solidFill>
            <a:schemeClr val="tx1"/>
          </a:solidFill>
          <a:latin typeface="+mn-lt"/>
          <a:ea typeface="+mn-ea"/>
          <a:cs typeface="+mn-cs"/>
        </a:defRPr>
      </a:lvl6pPr>
      <a:lvl7pPr marL="2350945" algn="l" defTabSz="783648" rtl="0" eaLnBrk="1" latinLnBrk="0" hangingPunct="1">
        <a:defRPr sz="1500" kern="1200">
          <a:solidFill>
            <a:schemeClr val="tx1"/>
          </a:solidFill>
          <a:latin typeface="+mn-lt"/>
          <a:ea typeface="+mn-ea"/>
          <a:cs typeface="+mn-cs"/>
        </a:defRPr>
      </a:lvl7pPr>
      <a:lvl8pPr marL="2742769" algn="l" defTabSz="783648" rtl="0" eaLnBrk="1" latinLnBrk="0" hangingPunct="1">
        <a:defRPr sz="1500" kern="1200">
          <a:solidFill>
            <a:schemeClr val="tx1"/>
          </a:solidFill>
          <a:latin typeface="+mn-lt"/>
          <a:ea typeface="+mn-ea"/>
          <a:cs typeface="+mn-cs"/>
        </a:defRPr>
      </a:lvl8pPr>
      <a:lvl9pPr marL="3134593" algn="l" defTabSz="78364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chart" Target="../charts/chart1.xml"/><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003366">
                <a:alpha val="6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0" y="34744"/>
            <a:ext cx="43891200" cy="4472396"/>
          </a:xfrm>
          <a:prstGeom prst="rect">
            <a:avLst/>
          </a:prstGeom>
          <a:solidFill>
            <a:schemeClr val="bg1"/>
          </a:solidFill>
          <a:ln w="9525">
            <a:noFill/>
            <a:miter lim="800000"/>
            <a:headEnd/>
            <a:tailEnd/>
          </a:ln>
          <a:effectLst/>
        </p:spPr>
        <p:txBody>
          <a:bodyPr lIns="554740" tIns="1109479" rIns="554740" bIns="554740"/>
          <a:lstStyle/>
          <a:p>
            <a:pPr algn="ctr" defTabSz="938746">
              <a:lnSpc>
                <a:spcPts val="1543"/>
              </a:lnSpc>
            </a:pPr>
            <a:r>
              <a:rPr lang="en-US" sz="3100" dirty="0" smtClean="0">
                <a:cs typeface="Times New Roman" pitchFamily="18" charset="0"/>
              </a:rPr>
              <a:t> </a:t>
            </a:r>
            <a:endParaRPr lang="en-US" sz="1500" i="1" dirty="0" smtClean="0">
              <a:cs typeface="Times New Roman" pitchFamily="18" charset="0"/>
            </a:endParaRPr>
          </a:p>
          <a:p>
            <a:pPr algn="ctr" defTabSz="938746"/>
            <a:endParaRPr lang="en-US" sz="2400" i="1" dirty="0" smtClean="0">
              <a:cs typeface="Times New Roman" pitchFamily="18" charset="0"/>
            </a:endParaRPr>
          </a:p>
          <a:p>
            <a:pPr algn="ctr" defTabSz="938746"/>
            <a:endParaRPr lang="en-US" sz="2400" i="1" dirty="0" smtClean="0">
              <a:cs typeface="Times New Roman" pitchFamily="18" charset="0"/>
            </a:endParaRPr>
          </a:p>
          <a:p>
            <a:pPr algn="ctr" defTabSz="938746"/>
            <a:endParaRPr lang="en-US" sz="2000" i="1" dirty="0" smtClean="0">
              <a:cs typeface="Times New Roman" pitchFamily="18" charset="0"/>
            </a:endParaRPr>
          </a:p>
          <a:p>
            <a:pPr algn="ctr" defTabSz="938746"/>
            <a:r>
              <a:rPr lang="en-US" sz="4000" i="1" dirty="0" smtClean="0">
                <a:cs typeface="Times New Roman" pitchFamily="18" charset="0"/>
              </a:rPr>
              <a:t>Kevin McKillop, Patrick O’Neal, Regina </a:t>
            </a:r>
            <a:r>
              <a:rPr lang="en-US" sz="4000" i="1" dirty="0" err="1" smtClean="0">
                <a:cs typeface="Times New Roman" pitchFamily="18" charset="0"/>
              </a:rPr>
              <a:t>Bothwell</a:t>
            </a:r>
            <a:r>
              <a:rPr lang="en-US" sz="4000" i="1" dirty="0" smtClean="0">
                <a:cs typeface="Times New Roman" pitchFamily="18" charset="0"/>
              </a:rPr>
              <a:t>, </a:t>
            </a:r>
          </a:p>
          <a:p>
            <a:pPr algn="ctr" defTabSz="938746"/>
            <a:r>
              <a:rPr lang="en-US" sz="4000" i="1" dirty="0" err="1" smtClean="0">
                <a:cs typeface="Times New Roman" pitchFamily="18" charset="0"/>
              </a:rPr>
              <a:t>Calisa</a:t>
            </a:r>
            <a:r>
              <a:rPr lang="en-US" sz="4000" i="1" dirty="0" smtClean="0">
                <a:cs typeface="Times New Roman" pitchFamily="18" charset="0"/>
              </a:rPr>
              <a:t> Gayle, &amp; Alexander Nagy  </a:t>
            </a:r>
          </a:p>
        </p:txBody>
      </p:sp>
      <p:sp>
        <p:nvSpPr>
          <p:cNvPr id="36868" name="Rectangle 4"/>
          <p:cNvSpPr>
            <a:spLocks noChangeArrowheads="1"/>
          </p:cNvSpPr>
          <p:nvPr/>
        </p:nvSpPr>
        <p:spPr bwMode="auto">
          <a:xfrm>
            <a:off x="0" y="4497705"/>
            <a:ext cx="43891200" cy="195943"/>
          </a:xfrm>
          <a:prstGeom prst="rect">
            <a:avLst/>
          </a:prstGeom>
          <a:solidFill>
            <a:srgbClr val="00168C"/>
          </a:solidFill>
          <a:ln w="9525">
            <a:noFill/>
            <a:miter lim="800000"/>
            <a:headEnd/>
            <a:tailEnd/>
          </a:ln>
          <a:effectLst/>
        </p:spPr>
        <p:txBody>
          <a:bodyPr wrap="none" lIns="93936" tIns="46968" rIns="93936" bIns="46968" anchor="ctr"/>
          <a:lstStyle/>
          <a:p>
            <a:pPr algn="ctr" defTabSz="938746"/>
            <a:endParaRPr lang="en-US" sz="2500" dirty="0">
              <a:solidFill>
                <a:srgbClr val="804000"/>
              </a:solidFill>
            </a:endParaRPr>
          </a:p>
        </p:txBody>
      </p:sp>
      <p:sp>
        <p:nvSpPr>
          <p:cNvPr id="36869" name="Rectangle 5"/>
          <p:cNvSpPr>
            <a:spLocks noChangeArrowheads="1"/>
          </p:cNvSpPr>
          <p:nvPr/>
        </p:nvSpPr>
        <p:spPr bwMode="auto">
          <a:xfrm>
            <a:off x="0" y="0"/>
            <a:ext cx="43891200" cy="32918402"/>
          </a:xfrm>
          <a:prstGeom prst="rect">
            <a:avLst/>
          </a:prstGeom>
          <a:noFill/>
          <a:ln w="25400">
            <a:solidFill>
              <a:schemeClr val="tx1"/>
            </a:solidFill>
            <a:miter lim="800000"/>
            <a:headEnd/>
            <a:tailEnd/>
          </a:ln>
          <a:effectLst/>
        </p:spPr>
        <p:txBody>
          <a:bodyPr wrap="none" lIns="78365" tIns="39183" rIns="78365" bIns="39183" anchor="ctr"/>
          <a:lstStyle/>
          <a:p>
            <a:endParaRPr lang="en-US" dirty="0"/>
          </a:p>
        </p:txBody>
      </p:sp>
      <p:sp>
        <p:nvSpPr>
          <p:cNvPr id="36872" name="Rectangle 8"/>
          <p:cNvSpPr>
            <a:spLocks noChangeArrowheads="1"/>
          </p:cNvSpPr>
          <p:nvPr/>
        </p:nvSpPr>
        <p:spPr bwMode="auto">
          <a:xfrm>
            <a:off x="951449" y="11551266"/>
            <a:ext cx="13716000" cy="17751553"/>
          </a:xfrm>
          <a:prstGeom prst="rect">
            <a:avLst/>
          </a:prstGeom>
          <a:noFill/>
          <a:ln w="9525">
            <a:noFill/>
            <a:miter lim="800000"/>
            <a:headEnd/>
            <a:tailEnd/>
          </a:ln>
          <a:effectLst/>
        </p:spPr>
        <p:txBody>
          <a:bodyPr lIns="369827" tIns="369827" rIns="369827" bIns="369827"/>
          <a:lstStyle/>
          <a:p>
            <a:pPr algn="ctr" defTabSz="938746">
              <a:tabLst>
                <a:tab pos="391824" algn="l"/>
              </a:tabLst>
            </a:pPr>
            <a:r>
              <a:rPr lang="en-GB" sz="4800" b="1" i="1" dirty="0">
                <a:solidFill>
                  <a:srgbClr val="00008E"/>
                </a:solidFill>
                <a:cs typeface="Times New Roman" pitchFamily="18" charset="0"/>
              </a:rPr>
              <a:t>Introduction</a:t>
            </a:r>
          </a:p>
          <a:p>
            <a:endParaRPr lang="en-US" sz="1600" b="1" dirty="0" smtClean="0"/>
          </a:p>
          <a:p>
            <a:r>
              <a:rPr lang="en-US" sz="3200" b="1" dirty="0"/>
              <a:t>Previous research has identified the relationship between death awareness and emotional regulation as part of the terror management theory (TMT; Solomon, Greenberg, and </a:t>
            </a:r>
            <a:r>
              <a:rPr lang="en-US" sz="3200" b="1" dirty="0" err="1"/>
              <a:t>Pyszczynski</a:t>
            </a:r>
            <a:r>
              <a:rPr lang="en-US" sz="3200" b="1" dirty="0"/>
              <a:t>, 2015), which posits that individuals are highly motivated to avoid the anxiety caused by the cognizance of their own mortality by constructing, defending, and maintaining cultural worldviews. As part of the terror management theory, the </a:t>
            </a:r>
            <a:r>
              <a:rPr lang="en-US" sz="3200" b="1" i="1" dirty="0"/>
              <a:t>mortality salience hypothesis</a:t>
            </a:r>
            <a:r>
              <a:rPr lang="en-US" sz="3200" b="1" dirty="0"/>
              <a:t> proposes that the heightened awareness of death (i.e., mortality salience) leads to subsequent, increased investments in these worldviews as means by which to protect against the stress and anxiety of death awareness. In testing this hypothesis, a mortality salience induction has been shown to increase affinity for those who share one’s cultural worldviews (Greenberg et al., 1990) while conversely elevating hostility and aggression towards those who threaten these beliefs (McGregor et al., 1998). Similarly, enemies are perceived as threats to an individual’s goals and well-being and thus elicit intense negative emotions (</a:t>
            </a:r>
            <a:r>
              <a:rPr lang="en-US" sz="3200" b="1" dirty="0" err="1"/>
              <a:t>Motro</a:t>
            </a:r>
            <a:r>
              <a:rPr lang="en-US" sz="3200" b="1" dirty="0"/>
              <a:t> &amp; Sullivan, 2017). In defending against these threats, individuals develop self-protective strategies that either involve a fight (attacking the enemy) or flight (avoiding the enemy) response. As directly attending to or being near an enemy can induce psychological stress, people often choose to avoid their enemies (Li, Masuda, &amp; Lee, 2018</a:t>
            </a:r>
            <a:r>
              <a:rPr lang="en-US" sz="3200" b="1" dirty="0" smtClean="0"/>
              <a:t>).</a:t>
            </a:r>
          </a:p>
          <a:p>
            <a:endParaRPr lang="en-US" sz="3200" b="1" dirty="0"/>
          </a:p>
          <a:p>
            <a:r>
              <a:rPr lang="en-US" sz="3200" b="1" dirty="0"/>
              <a:t>In the current study, we explored the effects of mortality salience on enemy perception. We predicted that</a:t>
            </a:r>
            <a:r>
              <a:rPr lang="en-US" sz="3200" b="1" dirty="0" smtClean="0"/>
              <a:t>:</a:t>
            </a:r>
          </a:p>
          <a:p>
            <a:endParaRPr lang="en-US" sz="3200" b="1" dirty="0"/>
          </a:p>
          <a:p>
            <a:pPr marL="514350" lvl="0" indent="-514350">
              <a:buFont typeface="+mj-lt"/>
              <a:buAutoNum type="arabicPeriod"/>
            </a:pPr>
            <a:r>
              <a:rPr lang="en-US" sz="3200" b="1" dirty="0"/>
              <a:t>Participants who were primed to think about their own mortality would be more likely to perceive others who posed a threat to them as enemies than those not primed with thoughts of their own </a:t>
            </a:r>
            <a:r>
              <a:rPr lang="en-US" sz="3200" b="1" dirty="0" smtClean="0"/>
              <a:t>death.</a:t>
            </a:r>
          </a:p>
          <a:p>
            <a:pPr marL="514350" lvl="0" indent="-514350">
              <a:buFont typeface="+mj-lt"/>
              <a:buAutoNum type="arabicPeriod"/>
            </a:pPr>
            <a:endParaRPr lang="en-US" sz="3200" b="1" dirty="0"/>
          </a:p>
          <a:p>
            <a:pPr marL="514350" lvl="0" indent="-514350">
              <a:buFont typeface="+mj-lt"/>
              <a:buAutoNum type="arabicPeriod"/>
            </a:pPr>
            <a:r>
              <a:rPr lang="en-US" sz="3200" b="1" dirty="0"/>
              <a:t>Participants primed with thoughts of their own death would be more likely to avoid and less likely to help their enemies</a:t>
            </a:r>
            <a:r>
              <a:rPr lang="en-US" sz="3200" b="1" dirty="0" smtClean="0"/>
              <a:t>.</a:t>
            </a:r>
          </a:p>
          <a:p>
            <a:r>
              <a:rPr lang="en-US" sz="3200" b="1" dirty="0" smtClean="0"/>
              <a:t>	</a:t>
            </a:r>
            <a:endParaRPr lang="en-US" sz="3200" b="1" dirty="0"/>
          </a:p>
        </p:txBody>
      </p:sp>
      <p:sp>
        <p:nvSpPr>
          <p:cNvPr id="36873" name="Rectangle 9"/>
          <p:cNvSpPr>
            <a:spLocks noChangeArrowheads="1"/>
          </p:cNvSpPr>
          <p:nvPr/>
        </p:nvSpPr>
        <p:spPr bwMode="auto">
          <a:xfrm>
            <a:off x="914399" y="5176459"/>
            <a:ext cx="13686503" cy="6381099"/>
          </a:xfrm>
          <a:prstGeom prst="rect">
            <a:avLst/>
          </a:prstGeom>
          <a:noFill/>
          <a:ln w="9525">
            <a:noFill/>
            <a:miter lim="800000"/>
            <a:headEnd/>
            <a:tailEnd/>
          </a:ln>
          <a:effectLst/>
        </p:spPr>
        <p:txBody>
          <a:bodyPr lIns="369827" tIns="369827" rIns="369827" bIns="369827"/>
          <a:lstStyle/>
          <a:p>
            <a:pPr algn="ctr" defTabSz="938746">
              <a:tabLst>
                <a:tab pos="391824" algn="l"/>
              </a:tabLst>
            </a:pPr>
            <a:r>
              <a:rPr lang="en-GB" sz="5400" b="1" i="1" dirty="0" smtClean="0">
                <a:solidFill>
                  <a:srgbClr val="00008E"/>
                </a:solidFill>
                <a:cs typeface="Times New Roman" pitchFamily="18" charset="0"/>
              </a:rPr>
              <a:t>Abstract</a:t>
            </a:r>
          </a:p>
          <a:p>
            <a:pPr algn="ctr" defTabSz="938746">
              <a:tabLst>
                <a:tab pos="391824" algn="l"/>
              </a:tabLst>
            </a:pPr>
            <a:endParaRPr lang="en-GB" sz="1400" b="1" i="1" dirty="0" smtClean="0">
              <a:solidFill>
                <a:srgbClr val="00008E"/>
              </a:solidFill>
              <a:cs typeface="Times New Roman" pitchFamily="18" charset="0"/>
            </a:endParaRPr>
          </a:p>
          <a:p>
            <a:pPr defTabSz="938746">
              <a:tabLst>
                <a:tab pos="391824" algn="l"/>
              </a:tabLst>
            </a:pPr>
            <a:r>
              <a:rPr lang="en-US" sz="4400" b="1" i="1" dirty="0"/>
              <a:t>In a laboratory study, participants who were primed to think about their own death and then overheard their interaction partner disparaging them were later less likely to indicate a desire to harm the partner than were participants who were primed to think about failing an exam and then overheard their interaction partner disparaging them.</a:t>
            </a:r>
            <a:r>
              <a:rPr lang="en-US" sz="4400" dirty="0"/>
              <a:t> </a:t>
            </a:r>
            <a:r>
              <a:rPr lang="en-US" sz="4400" b="1" i="1" dirty="0" smtClean="0">
                <a:latin typeface="+mj-lt"/>
                <a:cs typeface="Times New Roman" pitchFamily="18" charset="0"/>
              </a:rPr>
              <a:t> </a:t>
            </a:r>
          </a:p>
          <a:p>
            <a:pPr defTabSz="938746">
              <a:tabLst>
                <a:tab pos="391824" algn="l"/>
              </a:tabLst>
            </a:pPr>
            <a:endParaRPr lang="en-US" sz="4400" b="1" i="1" dirty="0">
              <a:latin typeface="+mj-lt"/>
              <a:cs typeface="Times New Roman" pitchFamily="18" charset="0"/>
            </a:endParaRPr>
          </a:p>
          <a:p>
            <a:pPr defTabSz="938746">
              <a:tabLst>
                <a:tab pos="391824" algn="l"/>
              </a:tabLst>
            </a:pPr>
            <a:endParaRPr lang="en-US" sz="1600" b="1" i="1" dirty="0">
              <a:latin typeface="+mj-lt"/>
              <a:cs typeface="Times New Roman" pitchFamily="18" charset="0"/>
            </a:endParaRPr>
          </a:p>
          <a:p>
            <a:pPr defTabSz="938746">
              <a:tabLst>
                <a:tab pos="391824" algn="l"/>
              </a:tabLst>
            </a:pPr>
            <a:endParaRPr lang="en-US" sz="4400" b="1" i="1" dirty="0" smtClean="0">
              <a:latin typeface="+mj-lt"/>
              <a:cs typeface="Times New Roman" pitchFamily="18" charset="0"/>
            </a:endParaRPr>
          </a:p>
        </p:txBody>
      </p:sp>
      <p:sp>
        <p:nvSpPr>
          <p:cNvPr id="36874" name="Rectangle 10"/>
          <p:cNvSpPr>
            <a:spLocks noChangeArrowheads="1"/>
          </p:cNvSpPr>
          <p:nvPr/>
        </p:nvSpPr>
        <p:spPr bwMode="auto">
          <a:xfrm>
            <a:off x="1949906" y="20427043"/>
            <a:ext cx="9794421" cy="11658600"/>
          </a:xfrm>
          <a:prstGeom prst="rect">
            <a:avLst/>
          </a:prstGeom>
          <a:noFill/>
          <a:ln w="9525">
            <a:noFill/>
            <a:miter lim="800000"/>
            <a:headEnd/>
            <a:tailEnd/>
          </a:ln>
          <a:effectLst/>
        </p:spPr>
        <p:txBody>
          <a:bodyPr lIns="369827" tIns="369827" rIns="369827" bIns="369827"/>
          <a:lstStyle/>
          <a:p>
            <a:pPr defTabSz="938746">
              <a:tabLst>
                <a:tab pos="391824" algn="l"/>
              </a:tabLst>
            </a:pPr>
            <a:endParaRPr lang="en-GB" sz="2400" b="1" dirty="0"/>
          </a:p>
        </p:txBody>
      </p:sp>
      <p:pic>
        <p:nvPicPr>
          <p:cNvPr id="36887" name="Picture 23"/>
          <p:cNvPicPr>
            <a:picLocks noChangeAspect="1" noChangeArrowheads="1"/>
          </p:cNvPicPr>
          <p:nvPr/>
        </p:nvPicPr>
        <p:blipFill>
          <a:blip r:embed="rId2" cstate="print"/>
          <a:srcRect/>
          <a:stretch>
            <a:fillRect/>
          </a:stretch>
        </p:blipFill>
        <p:spPr bwMode="auto">
          <a:xfrm>
            <a:off x="914399" y="1219534"/>
            <a:ext cx="6175624" cy="1835398"/>
          </a:xfrm>
          <a:prstGeom prst="rect">
            <a:avLst/>
          </a:prstGeom>
          <a:noFill/>
        </p:spPr>
      </p:pic>
      <p:pic>
        <p:nvPicPr>
          <p:cNvPr id="36888" name="Picture 24"/>
          <p:cNvPicPr>
            <a:picLocks noChangeAspect="1" noChangeArrowheads="1"/>
          </p:cNvPicPr>
          <p:nvPr/>
        </p:nvPicPr>
        <p:blipFill>
          <a:blip r:embed="rId3" cstate="print"/>
          <a:srcRect/>
          <a:stretch>
            <a:fillRect/>
          </a:stretch>
        </p:blipFill>
        <p:spPr bwMode="auto">
          <a:xfrm>
            <a:off x="38696754" y="1154713"/>
            <a:ext cx="2159292" cy="2184878"/>
          </a:xfrm>
          <a:prstGeom prst="rect">
            <a:avLst/>
          </a:prstGeom>
          <a:noFill/>
        </p:spPr>
      </p:pic>
      <mc:AlternateContent xmlns:mc="http://schemas.openxmlformats.org/markup-compatibility/2006">
        <mc:Choice xmlns:a14="http://schemas.microsoft.com/office/drawing/2010/main" Requires="a14">
          <p:sp>
            <p:nvSpPr>
              <p:cNvPr id="36889" name="Rectangle 25"/>
              <p:cNvSpPr>
                <a:spLocks noChangeArrowheads="1"/>
              </p:cNvSpPr>
              <p:nvPr/>
            </p:nvSpPr>
            <p:spPr bwMode="auto">
              <a:xfrm>
                <a:off x="29543477" y="5265176"/>
                <a:ext cx="12875290" cy="16208476"/>
              </a:xfrm>
              <a:prstGeom prst="rect">
                <a:avLst/>
              </a:prstGeom>
              <a:noFill/>
              <a:ln w="9525">
                <a:noFill/>
                <a:miter lim="800000"/>
                <a:headEnd/>
                <a:tailEnd/>
              </a:ln>
              <a:effectLst/>
            </p:spPr>
            <p:txBody>
              <a:bodyPr lIns="369827" tIns="369827" rIns="369827" bIns="369827"/>
              <a:lstStyle/>
              <a:p>
                <a:pPr algn="ctr" defTabSz="938746">
                  <a:tabLst>
                    <a:tab pos="391824" algn="l"/>
                  </a:tabLst>
                </a:pPr>
                <a:r>
                  <a:rPr lang="en-GB" sz="4800" b="1" i="1" dirty="0" smtClean="0">
                    <a:solidFill>
                      <a:srgbClr val="00008E"/>
                    </a:solidFill>
                    <a:cs typeface="Times New Roman" pitchFamily="18" charset="0"/>
                  </a:rPr>
                  <a:t>Results</a:t>
                </a:r>
                <a:endParaRPr lang="en-US" sz="4800" i="1" dirty="0" smtClean="0">
                  <a:solidFill>
                    <a:srgbClr val="00008E"/>
                  </a:solidFill>
                  <a:cs typeface="Times New Roman" pitchFamily="18" charset="0"/>
                </a:endParaRPr>
              </a:p>
              <a:p>
                <a:pPr defTabSz="938746">
                  <a:tabLst>
                    <a:tab pos="391824" algn="l"/>
                  </a:tabLst>
                </a:pPr>
                <a:endParaRPr lang="en-US" sz="1500" b="1" dirty="0" smtClean="0">
                  <a:latin typeface="Arial" charset="0"/>
                </a:endParaRPr>
              </a:p>
              <a:p>
                <a:r>
                  <a:rPr lang="en-US" sz="3200" b="1" dirty="0" smtClean="0"/>
                  <a:t>Previous </a:t>
                </a:r>
                <a:r>
                  <a:rPr lang="en-US" sz="3200" b="1" dirty="0"/>
                  <a:t>research has shown that people are quite hesitant to apply the label “enemy” to another, especially after only a brief encounter. So rather than asking participants whether they considered their partner to be an enemy, we focused on the key definitional component that differentiates enmity from mere dislike: the perception that other would harm you by blocking your path to success. We found that participants in the mortality condition (</a:t>
                </a:r>
                <a:r>
                  <a:rPr lang="en-US" sz="3200" b="1" i="1" dirty="0"/>
                  <a:t>M </a:t>
                </a:r>
                <a:r>
                  <a:rPr lang="en-US" sz="3200" b="1" dirty="0"/>
                  <a:t>= 10.56, </a:t>
                </a:r>
                <a:r>
                  <a:rPr lang="en-US" sz="3200" b="1" i="1" dirty="0"/>
                  <a:t>SD </a:t>
                </a:r>
                <a:r>
                  <a:rPr lang="en-US" sz="3200" b="1" dirty="0"/>
                  <a:t>= 1.09) reported that they would be less likely to harm the other participant than did participants in the control condition (</a:t>
                </a:r>
                <a:r>
                  <a:rPr lang="en-US" sz="3200" b="1" i="1" dirty="0"/>
                  <a:t>M </a:t>
                </a:r>
                <a:r>
                  <a:rPr lang="en-US" sz="3200" b="1" dirty="0"/>
                  <a:t>= 9.27, </a:t>
                </a:r>
                <a:r>
                  <a:rPr lang="en-US" sz="3200" b="1" i="1" dirty="0"/>
                  <a:t>SD </a:t>
                </a:r>
                <a:r>
                  <a:rPr lang="en-US" sz="3200" b="1" dirty="0"/>
                  <a:t>= 2.49); </a:t>
                </a:r>
                <a:r>
                  <a:rPr lang="en-US" sz="3200" b="1" i="1" dirty="0"/>
                  <a:t>t </a:t>
                </a:r>
                <a:r>
                  <a:rPr lang="en-US" sz="3200" b="1" dirty="0"/>
                  <a:t>(29) = 1.90, </a:t>
                </a:r>
                <a:r>
                  <a:rPr lang="en-US" sz="3200" b="1" i="1" dirty="0"/>
                  <a:t>p </a:t>
                </a:r>
                <a:r>
                  <a:rPr lang="en-US" sz="3200" b="1" dirty="0"/>
                  <a:t>= .07; </a:t>
                </a:r>
                <a:r>
                  <a:rPr lang="en-US" sz="3200" b="1" i="1" dirty="0"/>
                  <a:t>d</a:t>
                </a:r>
                <a:r>
                  <a:rPr lang="en-US" sz="3200" b="1" dirty="0"/>
                  <a:t> = .68</a:t>
                </a:r>
                <a:r>
                  <a:rPr lang="en-US" sz="3200" b="1" dirty="0" smtClean="0"/>
                  <a:t>.</a:t>
                </a:r>
              </a:p>
              <a:p>
                <a:r>
                  <a:rPr lang="en-US" sz="3200" b="1" dirty="0" smtClean="0"/>
                  <a:t> </a:t>
                </a:r>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endParaRPr lang="en-US" sz="3200" b="1" dirty="0" smtClean="0"/>
              </a:p>
              <a:p>
                <a:endParaRPr lang="en-US" sz="3200" b="1" dirty="0"/>
              </a:p>
              <a:p>
                <a:r>
                  <a:rPr lang="en-US" sz="3200" b="1" dirty="0"/>
                  <a:t>Participants in the control condition were no more likely to help the confederate (43.8%) than those in the mortality condition (56.3%; </a:t>
                </a:r>
                <a14:m>
                  <m:oMath xmlns:m="http://schemas.openxmlformats.org/officeDocument/2006/math">
                    <m:r>
                      <a:rPr lang="en-US" sz="3200" b="1" i="1">
                        <a:latin typeface="Cambria Math" charset="0"/>
                      </a:rPr>
                      <m:t>𝝌</m:t>
                    </m:r>
                    <m:r>
                      <a:rPr lang="en-US" sz="3200" b="1" i="1">
                        <a:latin typeface="Cambria Math" charset="0"/>
                      </a:rPr>
                      <m:t>𝟐</m:t>
                    </m:r>
                  </m:oMath>
                </a14:m>
                <a:r>
                  <a:rPr lang="en-US" sz="3200" b="1" dirty="0"/>
                  <a:t> (1) = .536, </a:t>
                </a:r>
                <a:r>
                  <a:rPr lang="en-US" sz="3200" b="1" i="1" dirty="0"/>
                  <a:t>p</a:t>
                </a:r>
                <a:r>
                  <a:rPr lang="en-US" sz="3200" b="1" dirty="0"/>
                  <a:t> = .46).</a:t>
                </a:r>
              </a:p>
              <a:p>
                <a:endParaRPr lang="en-US" sz="3200" b="1" dirty="0" smtClean="0"/>
              </a:p>
              <a:p>
                <a:endParaRPr lang="en-US" sz="3200" b="1" dirty="0"/>
              </a:p>
            </p:txBody>
          </p:sp>
        </mc:Choice>
        <mc:Fallback>
          <p:sp>
            <p:nvSpPr>
              <p:cNvPr id="36889" name="Rectangle 25"/>
              <p:cNvSpPr>
                <a:spLocks noRot="1" noChangeAspect="1" noMove="1" noResize="1" noEditPoints="1" noAdjustHandles="1" noChangeArrowheads="1" noChangeShapeType="1" noTextEdit="1"/>
              </p:cNvSpPr>
              <p:nvPr/>
            </p:nvSpPr>
            <p:spPr bwMode="auto">
              <a:xfrm>
                <a:off x="29543477" y="5265176"/>
                <a:ext cx="12875290" cy="16208476"/>
              </a:xfrm>
              <a:prstGeom prst="rect">
                <a:avLst/>
              </a:prstGeom>
              <a:blipFill rotWithShape="0">
                <a:blip r:embed="rId4"/>
                <a:stretch>
                  <a:fillRect/>
                </a:stretch>
              </a:blipFill>
              <a:ln w="9525">
                <a:noFill/>
                <a:miter lim="800000"/>
                <a:headEnd/>
                <a:tailEnd/>
              </a:ln>
              <a:effectLst/>
            </p:spPr>
            <p:txBody>
              <a:bodyPr/>
              <a:lstStyle/>
              <a:p>
                <a:r>
                  <a:rPr lang="en-US">
                    <a:noFill/>
                  </a:rPr>
                  <a:t> </a:t>
                </a:r>
              </a:p>
            </p:txBody>
          </p:sp>
        </mc:Fallback>
      </mc:AlternateContent>
      <p:sp>
        <p:nvSpPr>
          <p:cNvPr id="36890" name="Rectangle 26"/>
          <p:cNvSpPr>
            <a:spLocks noChangeArrowheads="1"/>
          </p:cNvSpPr>
          <p:nvPr/>
        </p:nvSpPr>
        <p:spPr bwMode="auto">
          <a:xfrm>
            <a:off x="29543477" y="21162427"/>
            <a:ext cx="13450529" cy="9052170"/>
          </a:xfrm>
          <a:prstGeom prst="rect">
            <a:avLst/>
          </a:prstGeom>
          <a:noFill/>
          <a:ln w="9525">
            <a:noFill/>
            <a:miter lim="800000"/>
            <a:headEnd/>
            <a:tailEnd/>
          </a:ln>
          <a:effectLst/>
        </p:spPr>
        <p:txBody>
          <a:bodyPr lIns="369827" tIns="369827" rIns="369827" bIns="369827"/>
          <a:lstStyle/>
          <a:p>
            <a:pPr algn="ctr" defTabSz="938746">
              <a:spcBef>
                <a:spcPct val="50000"/>
              </a:spcBef>
              <a:tabLst>
                <a:tab pos="356451" algn="l"/>
              </a:tabLst>
            </a:pPr>
            <a:r>
              <a:rPr lang="en-GB" sz="4800" b="1" i="1" dirty="0">
                <a:solidFill>
                  <a:srgbClr val="00008E"/>
                </a:solidFill>
                <a:cs typeface="Times New Roman" pitchFamily="18" charset="0"/>
              </a:rPr>
              <a:t>Discussion</a:t>
            </a:r>
          </a:p>
          <a:p>
            <a:pPr defTabSz="938746">
              <a:tabLst>
                <a:tab pos="356451" algn="l"/>
              </a:tabLst>
            </a:pPr>
            <a:endParaRPr lang="en-US" sz="1500" b="1" i="1" dirty="0" smtClean="0">
              <a:solidFill>
                <a:srgbClr val="000099"/>
              </a:solidFill>
              <a:cs typeface="Times New Roman" pitchFamily="18" charset="0"/>
            </a:endParaRPr>
          </a:p>
          <a:p>
            <a:r>
              <a:rPr lang="en-US" sz="3200" b="1" dirty="0" smtClean="0"/>
              <a:t>We </a:t>
            </a:r>
            <a:r>
              <a:rPr lang="en-US" sz="3200" b="1" dirty="0"/>
              <a:t>predicted that participants who were primed to think about their own mortality would be more likely to perceive others who posed a threat as enemies and would be less likely to help them than would those not primed with thoughts of their own death. We found that participants who were primed to with thoughts of their own mortality reported they would be less likely to harm the other participant by blocking her/his path to success than would those not primed with thoughts of their own death. Perhaps the participants whose mortality was salient were motivated to try to restore a worldview that had been shattered by the negative feedback of their partner, and so were particularly unlikely to take any actions that might further damage their relationship.</a:t>
            </a:r>
          </a:p>
          <a:p>
            <a:endParaRPr lang="en-US" sz="3200" dirty="0" smtClean="0"/>
          </a:p>
        </p:txBody>
      </p:sp>
      <p:sp>
        <p:nvSpPr>
          <p:cNvPr id="37094" name="Rectangle 230"/>
          <p:cNvSpPr>
            <a:spLocks noChangeArrowheads="1"/>
          </p:cNvSpPr>
          <p:nvPr/>
        </p:nvSpPr>
        <p:spPr bwMode="auto">
          <a:xfrm>
            <a:off x="15111003" y="5274369"/>
            <a:ext cx="13661601" cy="22806559"/>
          </a:xfrm>
          <a:prstGeom prst="rect">
            <a:avLst/>
          </a:prstGeom>
          <a:noFill/>
          <a:ln w="76200" cmpd="tri">
            <a:noFill/>
            <a:miter lim="800000"/>
            <a:headEnd/>
            <a:tailEnd/>
          </a:ln>
          <a:effectLst/>
        </p:spPr>
        <p:txBody>
          <a:bodyPr lIns="369827" tIns="369827" rIns="369827" bIns="369827"/>
          <a:lstStyle/>
          <a:p>
            <a:pPr algn="ctr" defTabSz="938746">
              <a:tabLst>
                <a:tab pos="391824" algn="l"/>
              </a:tabLst>
            </a:pPr>
            <a:r>
              <a:rPr lang="en-US" sz="4800" b="1" i="1" dirty="0">
                <a:solidFill>
                  <a:srgbClr val="00008E"/>
                </a:solidFill>
              </a:rPr>
              <a:t>Method</a:t>
            </a:r>
          </a:p>
          <a:p>
            <a:pPr defTabSz="938746">
              <a:tabLst>
                <a:tab pos="391824" algn="l"/>
              </a:tabLst>
            </a:pPr>
            <a:endParaRPr lang="en-US" sz="1500" b="1" dirty="0" smtClean="0"/>
          </a:p>
          <a:p>
            <a:r>
              <a:rPr lang="en-US" sz="3200" b="1" dirty="0"/>
              <a:t>Participants (15 females and 16 males from an introductory psychology class) were paired with a confederate for what they believed was a study of first impressions. Before they were given the opportunity to interact, they were given a questionnaire that asked for some basic demographic information, then introduced the mortality salience manipulation. </a:t>
            </a:r>
            <a:endParaRPr lang="en-US" sz="3200" b="1" dirty="0" smtClean="0"/>
          </a:p>
          <a:p>
            <a:endParaRPr lang="en-US" sz="3200" b="1" dirty="0"/>
          </a:p>
          <a:p>
            <a:r>
              <a:rPr lang="en-US" sz="3200" b="1" dirty="0" smtClean="0"/>
              <a:t>Mortality Salience Condition:</a:t>
            </a:r>
          </a:p>
          <a:p>
            <a:endParaRPr lang="en-US" sz="1200" b="1" dirty="0" smtClean="0"/>
          </a:p>
          <a:p>
            <a:pPr marL="457200" indent="-457200">
              <a:buFont typeface="Arial" charset="0"/>
              <a:buChar char="•"/>
            </a:pPr>
            <a:r>
              <a:rPr lang="en-US" sz="3200" b="1" dirty="0"/>
              <a:t>“Please describe the emotions that the thought of your own death arouses in you.” and “Jot down, as specifically as you can, what you think will happen to you physically as you die and once you are physically dead” (Rosenblatt et al., 1989). </a:t>
            </a:r>
            <a:endParaRPr lang="en-US" sz="3200" b="1" dirty="0" smtClean="0"/>
          </a:p>
          <a:p>
            <a:endParaRPr lang="en-US" sz="3200" b="1" dirty="0" smtClean="0"/>
          </a:p>
          <a:p>
            <a:r>
              <a:rPr lang="en-US" sz="3200" b="1" dirty="0" smtClean="0"/>
              <a:t>Control Condition:</a:t>
            </a:r>
            <a:endParaRPr lang="en-US" sz="3200" b="1" dirty="0"/>
          </a:p>
          <a:p>
            <a:endParaRPr lang="en-US" sz="1200" b="1" dirty="0" smtClean="0"/>
          </a:p>
          <a:p>
            <a:pPr marL="457200" indent="-457200">
              <a:buFont typeface="Arial" charset="0"/>
              <a:buChar char="•"/>
            </a:pPr>
            <a:r>
              <a:rPr lang="en-US" sz="3200" b="1" dirty="0" smtClean="0"/>
              <a:t>“</a:t>
            </a:r>
            <a:r>
              <a:rPr lang="en-US" sz="3200" b="1" dirty="0"/>
              <a:t>Please describe the emotions that the thought of failing an exam arouses in you.” and “Jot down, as specifically as you can, what you think will happen to you if you fail an exam</a:t>
            </a:r>
            <a:r>
              <a:rPr lang="en-US" sz="3200" b="1" dirty="0" smtClean="0"/>
              <a:t>.”</a:t>
            </a:r>
          </a:p>
          <a:p>
            <a:endParaRPr lang="en-US" sz="3200" b="1" dirty="0"/>
          </a:p>
          <a:p>
            <a:r>
              <a:rPr lang="en-US" sz="3200" b="1" dirty="0" smtClean="0"/>
              <a:t> </a:t>
            </a:r>
            <a:r>
              <a:rPr lang="en-US" sz="3200" b="1" dirty="0"/>
              <a:t>Next, the participants and the confederate spent approximately 5 minutes discussing their responses to eight “getting to know you” questions (e.g., where were you born, what is your favorite type of music), then the experimenter informed them that they would be interviewed about their first impressions of one another. The experimenter selected the confederate to be interviewed first and led them into an adjoining room. The experimenter then asked the confederate questions about their experience working with their partner (e.g. “Did you enjoy working with your partner?”) which the confederate answered in a hostile and overtly critical manner (e.g., “I hated it. They were super annoying. Their voice was so irritating that I wanted to get up and leave. Honestly, they weren’t funny at all and gave me the creeps and I hope I don’t have to see them again.”). Both the experimenter’s questions and the confederate’s responses were actually pre-recorded and played back loudly enough for the participant to “overhear” them.  </a:t>
            </a:r>
            <a:endParaRPr lang="en-US" sz="3200" b="1" dirty="0" smtClean="0"/>
          </a:p>
          <a:p>
            <a:endParaRPr lang="en-US" sz="3200" b="1" dirty="0"/>
          </a:p>
          <a:p>
            <a:r>
              <a:rPr lang="en-US" sz="3200" b="1" dirty="0" smtClean="0"/>
              <a:t>After </a:t>
            </a:r>
            <a:r>
              <a:rPr lang="en-US" sz="3200" b="1" dirty="0"/>
              <a:t>the interview, the experimenter and confederate returned to the original room. The participant and the confederate then completed a brief questionnaire assessing their initial impressions of one another, after which they were given their experimental credit and told they were free to leave. As the confederate left the room s/he dropped a folder full of loose papers, and the experimenter recorded whether the participant helped pick up the papers. Finally, the participant was given a thorough verbal and written debriefing. </a:t>
            </a:r>
            <a:endParaRPr lang="en-GB" sz="3200" b="1" dirty="0"/>
          </a:p>
          <a:p>
            <a:endParaRPr lang="en-US" sz="3200" b="1" dirty="0" smtClean="0"/>
          </a:p>
        </p:txBody>
      </p:sp>
      <p:sp>
        <p:nvSpPr>
          <p:cNvPr id="37121" name="Rectangle 257"/>
          <p:cNvSpPr>
            <a:spLocks noChangeArrowheads="1"/>
          </p:cNvSpPr>
          <p:nvPr/>
        </p:nvSpPr>
        <p:spPr bwMode="auto">
          <a:xfrm>
            <a:off x="-3797" y="393223"/>
            <a:ext cx="43891200" cy="1433348"/>
          </a:xfrm>
          <a:prstGeom prst="rect">
            <a:avLst/>
          </a:prstGeom>
          <a:noFill/>
          <a:ln w="9525">
            <a:noFill/>
            <a:miter lim="800000"/>
            <a:headEnd/>
            <a:tailEnd/>
          </a:ln>
          <a:effectLst/>
        </p:spPr>
        <p:txBody>
          <a:bodyPr wrap="square" lIns="78365" tIns="39183" rIns="78365" bIns="39183">
            <a:spAutoFit/>
          </a:bodyPr>
          <a:lstStyle/>
          <a:p>
            <a:pPr algn="ctr"/>
            <a:r>
              <a:rPr lang="en-US" sz="8800" b="1" dirty="0">
                <a:solidFill>
                  <a:srgbClr val="000099"/>
                </a:solidFill>
              </a:rPr>
              <a:t>Mortality salience influences perceptions of enmity</a:t>
            </a:r>
            <a:r>
              <a:rPr lang="en-US" sz="8800" dirty="0"/>
              <a:t> </a:t>
            </a:r>
            <a:r>
              <a:rPr lang="en-US" sz="8800" b="1" dirty="0" smtClean="0">
                <a:solidFill>
                  <a:srgbClr val="00008E"/>
                </a:solidFill>
              </a:rPr>
              <a:t> </a:t>
            </a:r>
            <a:endParaRPr lang="en-US" sz="8800" b="1" dirty="0">
              <a:solidFill>
                <a:srgbClr val="00008E"/>
              </a:solidFill>
            </a:endParaRPr>
          </a:p>
        </p:txBody>
      </p:sp>
      <p:sp>
        <p:nvSpPr>
          <p:cNvPr id="26" name="Rectangle 253"/>
          <p:cNvSpPr>
            <a:spLocks noChangeArrowheads="1"/>
          </p:cNvSpPr>
          <p:nvPr/>
        </p:nvSpPr>
        <p:spPr bwMode="auto">
          <a:xfrm>
            <a:off x="19550466" y="16347810"/>
            <a:ext cx="4790268" cy="1587648"/>
          </a:xfrm>
          <a:prstGeom prst="rect">
            <a:avLst/>
          </a:prstGeom>
          <a:noFill/>
          <a:ln w="9525">
            <a:noFill/>
            <a:miter lim="800000"/>
            <a:headEnd/>
            <a:tailEnd/>
          </a:ln>
          <a:effectLst/>
        </p:spPr>
        <p:txBody>
          <a:bodyPr lIns="431532" tIns="431532" rIns="431532" bIns="431532"/>
          <a:lstStyle/>
          <a:p>
            <a:pPr algn="ctr" defTabSz="938746"/>
            <a:endParaRPr lang="en-US" sz="1500" b="1" dirty="0">
              <a:latin typeface="Arial" charset="0"/>
            </a:endParaRPr>
          </a:p>
        </p:txBody>
      </p:sp>
      <p:sp>
        <p:nvSpPr>
          <p:cNvPr id="30" name="Rectangle 230"/>
          <p:cNvSpPr>
            <a:spLocks noChangeArrowheads="1"/>
          </p:cNvSpPr>
          <p:nvPr/>
        </p:nvSpPr>
        <p:spPr bwMode="auto">
          <a:xfrm>
            <a:off x="15244096" y="5240995"/>
            <a:ext cx="13661601" cy="8475005"/>
          </a:xfrm>
          <a:prstGeom prst="rect">
            <a:avLst/>
          </a:prstGeom>
          <a:noFill/>
          <a:ln w="76200" cmpd="tri">
            <a:noFill/>
            <a:miter lim="800000"/>
            <a:headEnd/>
            <a:tailEnd/>
          </a:ln>
          <a:effectLst/>
        </p:spPr>
        <p:txBody>
          <a:bodyPr lIns="369827" tIns="369827" rIns="369827" bIns="369827"/>
          <a:lstStyle/>
          <a:p>
            <a:r>
              <a:rPr lang="en-US" sz="3200" b="1" dirty="0" smtClean="0"/>
              <a:t> </a:t>
            </a:r>
          </a:p>
          <a:p>
            <a:pPr defTabSz="938746">
              <a:tabLst>
                <a:tab pos="391824" algn="l"/>
              </a:tabLst>
            </a:pPr>
            <a:endParaRPr lang="en-GB" sz="2700" b="1" dirty="0"/>
          </a:p>
        </p:txBody>
      </p:sp>
      <p:graphicFrame>
        <p:nvGraphicFramePr>
          <p:cNvPr id="20" name="Chart 19"/>
          <p:cNvGraphicFramePr>
            <a:graphicFrameLocks noChangeAspect="1"/>
          </p:cNvGraphicFramePr>
          <p:nvPr>
            <p:extLst>
              <p:ext uri="{D42A27DB-BD31-4B8C-83A1-F6EECF244321}">
                <p14:modId xmlns:p14="http://schemas.microsoft.com/office/powerpoint/2010/main" val="592360241"/>
              </p:ext>
            </p:extLst>
          </p:nvPr>
        </p:nvGraphicFramePr>
        <p:xfrm>
          <a:off x="30672593" y="12112478"/>
          <a:ext cx="9926767" cy="765294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5300</TotalTime>
  <Words>1146</Words>
  <Application>Microsoft Macintosh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Cambria Math</vt:lpstr>
      <vt:lpstr>Times New Roman</vt:lpstr>
      <vt:lpstr>Arial</vt:lpstr>
      <vt:lpstr>Blank Presentation</vt:lpstr>
      <vt:lpstr>PowerPoint Presentation</vt:lpstr>
    </vt:vector>
  </TitlesOfParts>
  <Company>UNSW</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Kevin J. McKillop</cp:lastModifiedBy>
  <cp:revision>373</cp:revision>
  <cp:lastPrinted>2011-03-10T17:53:39Z</cp:lastPrinted>
  <dcterms:created xsi:type="dcterms:W3CDTF">2014-03-13T14:32:55Z</dcterms:created>
  <dcterms:modified xsi:type="dcterms:W3CDTF">2020-03-06T19:03:54Z</dcterms:modified>
</cp:coreProperties>
</file>