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letter"/>
  <p:notesSz cx="6858000" cy="9144000"/>
  <p:defaultTextStyle>
    <a:defPPr>
      <a:defRPr lang="en-US"/>
    </a:defPPr>
    <a:lvl1pPr marL="0" algn="l" defTabSz="509294" rtl="0" eaLnBrk="1" latinLnBrk="0" hangingPunct="1">
      <a:defRPr sz="2000" kern="1200">
        <a:solidFill>
          <a:schemeClr val="tx1"/>
        </a:solidFill>
        <a:latin typeface="+mn-lt"/>
        <a:ea typeface="+mn-ea"/>
        <a:cs typeface="+mn-cs"/>
      </a:defRPr>
    </a:lvl1pPr>
    <a:lvl2pPr marL="509294" algn="l" defTabSz="509294" rtl="0" eaLnBrk="1" latinLnBrk="0" hangingPunct="1">
      <a:defRPr sz="2000" kern="1200">
        <a:solidFill>
          <a:schemeClr val="tx1"/>
        </a:solidFill>
        <a:latin typeface="+mn-lt"/>
        <a:ea typeface="+mn-ea"/>
        <a:cs typeface="+mn-cs"/>
      </a:defRPr>
    </a:lvl2pPr>
    <a:lvl3pPr marL="1018588" algn="l" defTabSz="509294" rtl="0" eaLnBrk="1" latinLnBrk="0" hangingPunct="1">
      <a:defRPr sz="2000" kern="1200">
        <a:solidFill>
          <a:schemeClr val="tx1"/>
        </a:solidFill>
        <a:latin typeface="+mn-lt"/>
        <a:ea typeface="+mn-ea"/>
        <a:cs typeface="+mn-cs"/>
      </a:defRPr>
    </a:lvl3pPr>
    <a:lvl4pPr marL="1527883" algn="l" defTabSz="509294" rtl="0" eaLnBrk="1" latinLnBrk="0" hangingPunct="1">
      <a:defRPr sz="2000" kern="1200">
        <a:solidFill>
          <a:schemeClr val="tx1"/>
        </a:solidFill>
        <a:latin typeface="+mn-lt"/>
        <a:ea typeface="+mn-ea"/>
        <a:cs typeface="+mn-cs"/>
      </a:defRPr>
    </a:lvl4pPr>
    <a:lvl5pPr marL="2037177" algn="l" defTabSz="509294" rtl="0" eaLnBrk="1" latinLnBrk="0" hangingPunct="1">
      <a:defRPr sz="2000" kern="1200">
        <a:solidFill>
          <a:schemeClr val="tx1"/>
        </a:solidFill>
        <a:latin typeface="+mn-lt"/>
        <a:ea typeface="+mn-ea"/>
        <a:cs typeface="+mn-cs"/>
      </a:defRPr>
    </a:lvl5pPr>
    <a:lvl6pPr marL="2546471" algn="l" defTabSz="509294" rtl="0" eaLnBrk="1" latinLnBrk="0" hangingPunct="1">
      <a:defRPr sz="2000" kern="1200">
        <a:solidFill>
          <a:schemeClr val="tx1"/>
        </a:solidFill>
        <a:latin typeface="+mn-lt"/>
        <a:ea typeface="+mn-ea"/>
        <a:cs typeface="+mn-cs"/>
      </a:defRPr>
    </a:lvl6pPr>
    <a:lvl7pPr marL="3055766" algn="l" defTabSz="509294" rtl="0" eaLnBrk="1" latinLnBrk="0" hangingPunct="1">
      <a:defRPr sz="2000" kern="1200">
        <a:solidFill>
          <a:schemeClr val="tx1"/>
        </a:solidFill>
        <a:latin typeface="+mn-lt"/>
        <a:ea typeface="+mn-ea"/>
        <a:cs typeface="+mn-cs"/>
      </a:defRPr>
    </a:lvl7pPr>
    <a:lvl8pPr marL="3565060" algn="l" defTabSz="509294" rtl="0" eaLnBrk="1" latinLnBrk="0" hangingPunct="1">
      <a:defRPr sz="2000" kern="1200">
        <a:solidFill>
          <a:schemeClr val="tx1"/>
        </a:solidFill>
        <a:latin typeface="+mn-lt"/>
        <a:ea typeface="+mn-ea"/>
        <a:cs typeface="+mn-cs"/>
      </a:defRPr>
    </a:lvl8pPr>
    <a:lvl9pPr marL="4074354" algn="l" defTabSz="509294"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3079"/>
    <a:srgbClr val="000079"/>
    <a:srgbClr val="C50202"/>
    <a:srgbClr val="E6A35A"/>
    <a:srgbClr val="F2FCE6"/>
    <a:srgbClr val="F8FFDE"/>
    <a:srgbClr val="112C86"/>
    <a:srgbClr val="FDFFF8"/>
    <a:srgbClr val="638E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5652" autoAdjust="0"/>
  </p:normalViewPr>
  <p:slideViewPr>
    <p:cSldViewPr snapToGrid="0" snapToObjects="1">
      <p:cViewPr>
        <p:scale>
          <a:sx n="114" d="100"/>
          <a:sy n="114" d="100"/>
        </p:scale>
        <p:origin x="-972" y="-168"/>
      </p:cViewPr>
      <p:guideLst>
        <p:guide orient="horz" pos="2160"/>
        <p:guide pos="294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lIns="21223" tIns="10612" rIns="21223" bIns="10612"/>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lIns="21223" tIns="10612" rIns="21223" bIns="10612"/>
          <a:lstStyle>
            <a:lvl1pPr marL="0" indent="0" algn="ctr">
              <a:buNone/>
              <a:defRPr>
                <a:solidFill>
                  <a:schemeClr val="tx1">
                    <a:tint val="75000"/>
                  </a:schemeClr>
                </a:solidFill>
              </a:defRPr>
            </a:lvl1pPr>
            <a:lvl2pPr marL="509294" indent="0" algn="ctr">
              <a:buNone/>
              <a:defRPr>
                <a:solidFill>
                  <a:schemeClr val="tx1">
                    <a:tint val="75000"/>
                  </a:schemeClr>
                </a:solidFill>
              </a:defRPr>
            </a:lvl2pPr>
            <a:lvl3pPr marL="1018588" indent="0" algn="ctr">
              <a:buNone/>
              <a:defRPr>
                <a:solidFill>
                  <a:schemeClr val="tx1">
                    <a:tint val="75000"/>
                  </a:schemeClr>
                </a:solidFill>
              </a:defRPr>
            </a:lvl3pPr>
            <a:lvl4pPr marL="1527883" indent="0" algn="ctr">
              <a:buNone/>
              <a:defRPr>
                <a:solidFill>
                  <a:schemeClr val="tx1">
                    <a:tint val="75000"/>
                  </a:schemeClr>
                </a:solidFill>
              </a:defRPr>
            </a:lvl4pPr>
            <a:lvl5pPr marL="2037177" indent="0" algn="ctr">
              <a:buNone/>
              <a:defRPr>
                <a:solidFill>
                  <a:schemeClr val="tx1">
                    <a:tint val="75000"/>
                  </a:schemeClr>
                </a:solidFill>
              </a:defRPr>
            </a:lvl5pPr>
            <a:lvl6pPr marL="2546471" indent="0" algn="ctr">
              <a:buNone/>
              <a:defRPr>
                <a:solidFill>
                  <a:schemeClr val="tx1">
                    <a:tint val="75000"/>
                  </a:schemeClr>
                </a:solidFill>
              </a:defRPr>
            </a:lvl6pPr>
            <a:lvl7pPr marL="3055766" indent="0" algn="ctr">
              <a:buNone/>
              <a:defRPr>
                <a:solidFill>
                  <a:schemeClr val="tx1">
                    <a:tint val="75000"/>
                  </a:schemeClr>
                </a:solidFill>
              </a:defRPr>
            </a:lvl7pPr>
            <a:lvl8pPr marL="3565060" indent="0" algn="ctr">
              <a:buNone/>
              <a:defRPr>
                <a:solidFill>
                  <a:schemeClr val="tx1">
                    <a:tint val="75000"/>
                  </a:schemeClr>
                </a:solidFill>
              </a:defRPr>
            </a:lvl8pPr>
            <a:lvl9pPr marL="407435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lIns="21223" tIns="10612" rIns="21223" bIns="10612"/>
          <a:lstStyle/>
          <a:p>
            <a:fld id="{FBC9B838-A02D-6644-AD57-57B42B3962F1}" type="datetimeFigureOut">
              <a:rPr lang="en-US" smtClean="0"/>
              <a:pPr/>
              <a:t>4/3/2015</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lIns="21223" tIns="10612" rIns="21223" bIns="10612"/>
          <a:lstStyle/>
          <a:p>
            <a:endParaRPr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lIns="21223" tIns="10612" rIns="21223" bIns="10612"/>
          <a:lstStyle/>
          <a:p>
            <a:fld id="{52935F61-9407-8F40-9EA4-C7874C9C73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21223" tIns="10612" rIns="21223" bIns="10612"/>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1"/>
            <a:ext cx="8229600" cy="4525963"/>
          </a:xfrm>
          <a:prstGeom prst="rect">
            <a:avLst/>
          </a:prstGeom>
        </p:spPr>
        <p:txBody>
          <a:bodyPr vert="eaVert" lIns="21223" tIns="10612" rIns="21223" bIns="1061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lIns="21223" tIns="10612" rIns="21223" bIns="10612"/>
          <a:lstStyle/>
          <a:p>
            <a:fld id="{FBC9B838-A02D-6644-AD57-57B42B3962F1}" type="datetimeFigureOut">
              <a:rPr lang="en-US" smtClean="0"/>
              <a:pPr/>
              <a:t>4/3/2015</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lIns="21223" tIns="10612" rIns="21223" bIns="10612"/>
          <a:lstStyle/>
          <a:p>
            <a:endParaRPr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lIns="21223" tIns="10612" rIns="21223" bIns="10612"/>
          <a:lstStyle/>
          <a:p>
            <a:fld id="{52935F61-9407-8F40-9EA4-C7874C9C73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276" y="1757364"/>
            <a:ext cx="11520488" cy="37450712"/>
          </a:xfrm>
          <a:prstGeom prst="rect">
            <a:avLst/>
          </a:prstGeom>
        </p:spPr>
        <p:txBody>
          <a:bodyPr vert="eaVert" lIns="21223" tIns="10612" rIns="21223" bIns="10612"/>
          <a:lstStyle/>
          <a:p>
            <a:r>
              <a:rPr lang="en-US" smtClean="0"/>
              <a:t>Click to edit Master title style</a:t>
            </a:r>
            <a:endParaRPr lang="en-US"/>
          </a:p>
        </p:txBody>
      </p:sp>
      <p:sp>
        <p:nvSpPr>
          <p:cNvPr id="3" name="Vertical Text Placeholder 2"/>
          <p:cNvSpPr>
            <a:spLocks noGrp="1"/>
          </p:cNvSpPr>
          <p:nvPr>
            <p:ph type="body" orient="vert" idx="1"/>
          </p:nvPr>
        </p:nvSpPr>
        <p:spPr>
          <a:xfrm>
            <a:off x="2560640" y="1757364"/>
            <a:ext cx="34412236" cy="37450712"/>
          </a:xfrm>
          <a:prstGeom prst="rect">
            <a:avLst/>
          </a:prstGeom>
        </p:spPr>
        <p:txBody>
          <a:bodyPr vert="eaVert" lIns="21223" tIns="10612" rIns="21223" bIns="1061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lIns="21223" tIns="10612" rIns="21223" bIns="10612"/>
          <a:lstStyle/>
          <a:p>
            <a:fld id="{FBC9B838-A02D-6644-AD57-57B42B3962F1}" type="datetimeFigureOut">
              <a:rPr lang="en-US" smtClean="0"/>
              <a:pPr/>
              <a:t>4/3/2015</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lIns="21223" tIns="10612" rIns="21223" bIns="10612"/>
          <a:lstStyle/>
          <a:p>
            <a:endParaRPr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lIns="21223" tIns="10612" rIns="21223" bIns="10612"/>
          <a:lstStyle/>
          <a:p>
            <a:fld id="{52935F61-9407-8F40-9EA4-C7874C9C73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21223" tIns="10612" rIns="21223" bIns="10612"/>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lIns="21223" tIns="10612" rIns="21223" bIns="1061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lIns="21223" tIns="10612" rIns="21223" bIns="10612"/>
          <a:lstStyle/>
          <a:p>
            <a:fld id="{FBC9B838-A02D-6644-AD57-57B42B3962F1}" type="datetimeFigureOut">
              <a:rPr lang="en-US" smtClean="0"/>
              <a:pPr/>
              <a:t>4/3/2015</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lIns="21223" tIns="10612" rIns="21223" bIns="10612"/>
          <a:lstStyle/>
          <a:p>
            <a:endParaRPr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lIns="21223" tIns="10612" rIns="21223" bIns="10612"/>
          <a:lstStyle/>
          <a:p>
            <a:fld id="{52935F61-9407-8F40-9EA4-C7874C9C73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lIns="21223" tIns="10612" rIns="21223" bIns="10612"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a:prstGeom prst="rect">
            <a:avLst/>
          </a:prstGeom>
        </p:spPr>
        <p:txBody>
          <a:bodyPr lIns="21223" tIns="10612" rIns="21223" bIns="10612" anchor="b"/>
          <a:lstStyle>
            <a:lvl1pPr marL="0" indent="0">
              <a:buNone/>
              <a:defRPr sz="2200">
                <a:solidFill>
                  <a:schemeClr val="tx1">
                    <a:tint val="75000"/>
                  </a:schemeClr>
                </a:solidFill>
              </a:defRPr>
            </a:lvl1pPr>
            <a:lvl2pPr marL="509294" indent="0">
              <a:buNone/>
              <a:defRPr sz="2000">
                <a:solidFill>
                  <a:schemeClr val="tx1">
                    <a:tint val="75000"/>
                  </a:schemeClr>
                </a:solidFill>
              </a:defRPr>
            </a:lvl2pPr>
            <a:lvl3pPr marL="1018588" indent="0">
              <a:buNone/>
              <a:defRPr sz="1800">
                <a:solidFill>
                  <a:schemeClr val="tx1">
                    <a:tint val="75000"/>
                  </a:schemeClr>
                </a:solidFill>
              </a:defRPr>
            </a:lvl3pPr>
            <a:lvl4pPr marL="1527883" indent="0">
              <a:buNone/>
              <a:defRPr sz="1600">
                <a:solidFill>
                  <a:schemeClr val="tx1">
                    <a:tint val="75000"/>
                  </a:schemeClr>
                </a:solidFill>
              </a:defRPr>
            </a:lvl4pPr>
            <a:lvl5pPr marL="2037177" indent="0">
              <a:buNone/>
              <a:defRPr sz="1600">
                <a:solidFill>
                  <a:schemeClr val="tx1">
                    <a:tint val="75000"/>
                  </a:schemeClr>
                </a:solidFill>
              </a:defRPr>
            </a:lvl5pPr>
            <a:lvl6pPr marL="2546471" indent="0">
              <a:buNone/>
              <a:defRPr sz="1600">
                <a:solidFill>
                  <a:schemeClr val="tx1">
                    <a:tint val="75000"/>
                  </a:schemeClr>
                </a:solidFill>
              </a:defRPr>
            </a:lvl6pPr>
            <a:lvl7pPr marL="3055766" indent="0">
              <a:buNone/>
              <a:defRPr sz="1600">
                <a:solidFill>
                  <a:schemeClr val="tx1">
                    <a:tint val="75000"/>
                  </a:schemeClr>
                </a:solidFill>
              </a:defRPr>
            </a:lvl7pPr>
            <a:lvl8pPr marL="3565060" indent="0">
              <a:buNone/>
              <a:defRPr sz="1600">
                <a:solidFill>
                  <a:schemeClr val="tx1">
                    <a:tint val="75000"/>
                  </a:schemeClr>
                </a:solidFill>
              </a:defRPr>
            </a:lvl8pPr>
            <a:lvl9pPr marL="4074354"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1"/>
            <a:ext cx="2133600" cy="365125"/>
          </a:xfrm>
          <a:prstGeom prst="rect">
            <a:avLst/>
          </a:prstGeom>
        </p:spPr>
        <p:txBody>
          <a:bodyPr lIns="21223" tIns="10612" rIns="21223" bIns="10612"/>
          <a:lstStyle/>
          <a:p>
            <a:fld id="{FBC9B838-A02D-6644-AD57-57B42B3962F1}" type="datetimeFigureOut">
              <a:rPr lang="en-US" smtClean="0"/>
              <a:pPr/>
              <a:t>4/3/2015</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lIns="21223" tIns="10612" rIns="21223" bIns="10612"/>
          <a:lstStyle/>
          <a:p>
            <a:endParaRPr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lIns="21223" tIns="10612" rIns="21223" bIns="10612"/>
          <a:lstStyle/>
          <a:p>
            <a:fld id="{52935F61-9407-8F40-9EA4-C7874C9C73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21223" tIns="10612" rIns="21223" bIns="10612"/>
          <a:lstStyle/>
          <a:p>
            <a:r>
              <a:rPr lang="en-US" smtClean="0"/>
              <a:t>Click to edit Master title style</a:t>
            </a:r>
            <a:endParaRPr lang="en-US"/>
          </a:p>
        </p:txBody>
      </p:sp>
      <p:sp>
        <p:nvSpPr>
          <p:cNvPr id="3" name="Content Placeholder 2"/>
          <p:cNvSpPr>
            <a:spLocks noGrp="1"/>
          </p:cNvSpPr>
          <p:nvPr>
            <p:ph sz="half" idx="1"/>
          </p:nvPr>
        </p:nvSpPr>
        <p:spPr>
          <a:xfrm>
            <a:off x="2560638" y="10240963"/>
            <a:ext cx="22966362" cy="28967112"/>
          </a:xfrm>
          <a:prstGeom prst="rect">
            <a:avLst/>
          </a:prstGeom>
        </p:spPr>
        <p:txBody>
          <a:bodyPr lIns="21223" tIns="10612" rIns="21223" bIns="10612"/>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10240963"/>
            <a:ext cx="22966364" cy="28967112"/>
          </a:xfrm>
          <a:prstGeom prst="rect">
            <a:avLst/>
          </a:prstGeom>
        </p:spPr>
        <p:txBody>
          <a:bodyPr lIns="21223" tIns="10612" rIns="21223" bIns="10612"/>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1"/>
            <a:ext cx="2133600" cy="365125"/>
          </a:xfrm>
          <a:prstGeom prst="rect">
            <a:avLst/>
          </a:prstGeom>
        </p:spPr>
        <p:txBody>
          <a:bodyPr lIns="21223" tIns="10612" rIns="21223" bIns="10612"/>
          <a:lstStyle/>
          <a:p>
            <a:fld id="{FBC9B838-A02D-6644-AD57-57B42B3962F1}" type="datetimeFigureOut">
              <a:rPr lang="en-US" smtClean="0"/>
              <a:pPr/>
              <a:t>4/3/2015</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lIns="21223" tIns="10612" rIns="21223" bIns="10612"/>
          <a:lstStyle/>
          <a:p>
            <a:endParaRPr lang="en-US"/>
          </a:p>
        </p:txBody>
      </p:sp>
      <p:sp>
        <p:nvSpPr>
          <p:cNvPr id="7" name="Slide Number Placeholder 6"/>
          <p:cNvSpPr>
            <a:spLocks noGrp="1"/>
          </p:cNvSpPr>
          <p:nvPr>
            <p:ph type="sldNum" sz="quarter" idx="12"/>
          </p:nvPr>
        </p:nvSpPr>
        <p:spPr>
          <a:xfrm>
            <a:off x="6553200" y="6356351"/>
            <a:ext cx="2133600" cy="365125"/>
          </a:xfrm>
          <a:prstGeom prst="rect">
            <a:avLst/>
          </a:prstGeom>
        </p:spPr>
        <p:txBody>
          <a:bodyPr lIns="21223" tIns="10612" rIns="21223" bIns="10612"/>
          <a:lstStyle/>
          <a:p>
            <a:fld id="{52935F61-9407-8F40-9EA4-C7874C9C73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21223" tIns="10612" rIns="21223" bIns="10612"/>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lIns="21223" tIns="10612" rIns="21223" bIns="10612" anchor="b"/>
          <a:lstStyle>
            <a:lvl1pPr marL="0" indent="0">
              <a:buNone/>
              <a:defRPr sz="2700" b="1"/>
            </a:lvl1pPr>
            <a:lvl2pPr marL="509294" indent="0">
              <a:buNone/>
              <a:defRPr sz="2200" b="1"/>
            </a:lvl2pPr>
            <a:lvl3pPr marL="1018588" indent="0">
              <a:buNone/>
              <a:defRPr sz="2000" b="1"/>
            </a:lvl3pPr>
            <a:lvl4pPr marL="1527883" indent="0">
              <a:buNone/>
              <a:defRPr sz="1800" b="1"/>
            </a:lvl4pPr>
            <a:lvl5pPr marL="2037177" indent="0">
              <a:buNone/>
              <a:defRPr sz="1800" b="1"/>
            </a:lvl5pPr>
            <a:lvl6pPr marL="2546471" indent="0">
              <a:buNone/>
              <a:defRPr sz="1800" b="1"/>
            </a:lvl6pPr>
            <a:lvl7pPr marL="3055766" indent="0">
              <a:buNone/>
              <a:defRPr sz="1800" b="1"/>
            </a:lvl7pPr>
            <a:lvl8pPr marL="3565060" indent="0">
              <a:buNone/>
              <a:defRPr sz="1800" b="1"/>
            </a:lvl8pPr>
            <a:lvl9pPr marL="4074354"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lIns="21223" tIns="10612" rIns="21223" bIns="10612"/>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a:prstGeom prst="rect">
            <a:avLst/>
          </a:prstGeom>
        </p:spPr>
        <p:txBody>
          <a:bodyPr lIns="21223" tIns="10612" rIns="21223" bIns="10612" anchor="b"/>
          <a:lstStyle>
            <a:lvl1pPr marL="0" indent="0">
              <a:buNone/>
              <a:defRPr sz="2700" b="1"/>
            </a:lvl1pPr>
            <a:lvl2pPr marL="509294" indent="0">
              <a:buNone/>
              <a:defRPr sz="2200" b="1"/>
            </a:lvl2pPr>
            <a:lvl3pPr marL="1018588" indent="0">
              <a:buNone/>
              <a:defRPr sz="2000" b="1"/>
            </a:lvl3pPr>
            <a:lvl4pPr marL="1527883" indent="0">
              <a:buNone/>
              <a:defRPr sz="1800" b="1"/>
            </a:lvl4pPr>
            <a:lvl5pPr marL="2037177" indent="0">
              <a:buNone/>
              <a:defRPr sz="1800" b="1"/>
            </a:lvl5pPr>
            <a:lvl6pPr marL="2546471" indent="0">
              <a:buNone/>
              <a:defRPr sz="1800" b="1"/>
            </a:lvl6pPr>
            <a:lvl7pPr marL="3055766" indent="0">
              <a:buNone/>
              <a:defRPr sz="1800" b="1"/>
            </a:lvl7pPr>
            <a:lvl8pPr marL="3565060" indent="0">
              <a:buNone/>
              <a:defRPr sz="1800" b="1"/>
            </a:lvl8pPr>
            <a:lvl9pPr marL="4074354"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a:prstGeom prst="rect">
            <a:avLst/>
          </a:prstGeom>
        </p:spPr>
        <p:txBody>
          <a:bodyPr lIns="21223" tIns="10612" rIns="21223" bIns="10612"/>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1"/>
            <a:ext cx="2133600" cy="365125"/>
          </a:xfrm>
          <a:prstGeom prst="rect">
            <a:avLst/>
          </a:prstGeom>
        </p:spPr>
        <p:txBody>
          <a:bodyPr lIns="21223" tIns="10612" rIns="21223" bIns="10612"/>
          <a:lstStyle/>
          <a:p>
            <a:fld id="{FBC9B838-A02D-6644-AD57-57B42B3962F1}" type="datetimeFigureOut">
              <a:rPr lang="en-US" smtClean="0"/>
              <a:pPr/>
              <a:t>4/3/2015</a:t>
            </a:fld>
            <a:endParaRPr lang="en-US"/>
          </a:p>
        </p:txBody>
      </p:sp>
      <p:sp>
        <p:nvSpPr>
          <p:cNvPr id="8" name="Footer Placeholder 7"/>
          <p:cNvSpPr>
            <a:spLocks noGrp="1"/>
          </p:cNvSpPr>
          <p:nvPr>
            <p:ph type="ftr" sz="quarter" idx="11"/>
          </p:nvPr>
        </p:nvSpPr>
        <p:spPr>
          <a:xfrm>
            <a:off x="3124200" y="6356351"/>
            <a:ext cx="2895600" cy="365125"/>
          </a:xfrm>
          <a:prstGeom prst="rect">
            <a:avLst/>
          </a:prstGeom>
        </p:spPr>
        <p:txBody>
          <a:bodyPr lIns="21223" tIns="10612" rIns="21223" bIns="10612"/>
          <a:lstStyle/>
          <a:p>
            <a:endParaRPr lang="en-US"/>
          </a:p>
        </p:txBody>
      </p:sp>
      <p:sp>
        <p:nvSpPr>
          <p:cNvPr id="9" name="Slide Number Placeholder 8"/>
          <p:cNvSpPr>
            <a:spLocks noGrp="1"/>
          </p:cNvSpPr>
          <p:nvPr>
            <p:ph type="sldNum" sz="quarter" idx="12"/>
          </p:nvPr>
        </p:nvSpPr>
        <p:spPr>
          <a:xfrm>
            <a:off x="6553200" y="6356351"/>
            <a:ext cx="2133600" cy="365125"/>
          </a:xfrm>
          <a:prstGeom prst="rect">
            <a:avLst/>
          </a:prstGeom>
        </p:spPr>
        <p:txBody>
          <a:bodyPr lIns="21223" tIns="10612" rIns="21223" bIns="10612"/>
          <a:lstStyle/>
          <a:p>
            <a:fld id="{52935F61-9407-8F40-9EA4-C7874C9C73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21223" tIns="10612" rIns="21223" bIns="10612"/>
          <a:lstStyle/>
          <a:p>
            <a:r>
              <a:rPr lang="en-US" smtClean="0"/>
              <a:t>Click to edit Master title style</a:t>
            </a:r>
            <a:endParaRPr lang="en-US"/>
          </a:p>
        </p:txBody>
      </p:sp>
      <p:sp>
        <p:nvSpPr>
          <p:cNvPr id="3" name="Date Placeholder 2"/>
          <p:cNvSpPr>
            <a:spLocks noGrp="1"/>
          </p:cNvSpPr>
          <p:nvPr>
            <p:ph type="dt" sz="half" idx="10"/>
          </p:nvPr>
        </p:nvSpPr>
        <p:spPr>
          <a:xfrm>
            <a:off x="457200" y="6356351"/>
            <a:ext cx="2133600" cy="365125"/>
          </a:xfrm>
          <a:prstGeom prst="rect">
            <a:avLst/>
          </a:prstGeom>
        </p:spPr>
        <p:txBody>
          <a:bodyPr lIns="21223" tIns="10612" rIns="21223" bIns="10612"/>
          <a:lstStyle/>
          <a:p>
            <a:fld id="{FBC9B838-A02D-6644-AD57-57B42B3962F1}" type="datetimeFigureOut">
              <a:rPr lang="en-US" smtClean="0"/>
              <a:pPr/>
              <a:t>4/3/2015</a:t>
            </a:fld>
            <a:endParaRPr lang="en-US"/>
          </a:p>
        </p:txBody>
      </p:sp>
      <p:sp>
        <p:nvSpPr>
          <p:cNvPr id="4" name="Footer Placeholder 3"/>
          <p:cNvSpPr>
            <a:spLocks noGrp="1"/>
          </p:cNvSpPr>
          <p:nvPr>
            <p:ph type="ftr" sz="quarter" idx="11"/>
          </p:nvPr>
        </p:nvSpPr>
        <p:spPr>
          <a:xfrm>
            <a:off x="3124200" y="6356351"/>
            <a:ext cx="2895600" cy="365125"/>
          </a:xfrm>
          <a:prstGeom prst="rect">
            <a:avLst/>
          </a:prstGeom>
        </p:spPr>
        <p:txBody>
          <a:bodyPr lIns="21223" tIns="10612" rIns="21223" bIns="10612"/>
          <a:lstStyle/>
          <a:p>
            <a:endParaRPr lang="en-US"/>
          </a:p>
        </p:txBody>
      </p:sp>
      <p:sp>
        <p:nvSpPr>
          <p:cNvPr id="5" name="Slide Number Placeholder 4"/>
          <p:cNvSpPr>
            <a:spLocks noGrp="1"/>
          </p:cNvSpPr>
          <p:nvPr>
            <p:ph type="sldNum" sz="quarter" idx="12"/>
          </p:nvPr>
        </p:nvSpPr>
        <p:spPr>
          <a:xfrm>
            <a:off x="6553200" y="6356351"/>
            <a:ext cx="2133600" cy="365125"/>
          </a:xfrm>
          <a:prstGeom prst="rect">
            <a:avLst/>
          </a:prstGeom>
        </p:spPr>
        <p:txBody>
          <a:bodyPr lIns="21223" tIns="10612" rIns="21223" bIns="10612"/>
          <a:lstStyle/>
          <a:p>
            <a:fld id="{52935F61-9407-8F40-9EA4-C7874C9C73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1"/>
            <a:ext cx="2133600" cy="365125"/>
          </a:xfrm>
          <a:prstGeom prst="rect">
            <a:avLst/>
          </a:prstGeom>
        </p:spPr>
        <p:txBody>
          <a:bodyPr lIns="21223" tIns="10612" rIns="21223" bIns="10612"/>
          <a:lstStyle/>
          <a:p>
            <a:fld id="{FBC9B838-A02D-6644-AD57-57B42B3962F1}" type="datetimeFigureOut">
              <a:rPr lang="en-US" smtClean="0"/>
              <a:pPr/>
              <a:t>4/3/2015</a:t>
            </a:fld>
            <a:endParaRPr lang="en-US"/>
          </a:p>
        </p:txBody>
      </p:sp>
      <p:sp>
        <p:nvSpPr>
          <p:cNvPr id="3" name="Footer Placeholder 2"/>
          <p:cNvSpPr>
            <a:spLocks noGrp="1"/>
          </p:cNvSpPr>
          <p:nvPr>
            <p:ph type="ftr" sz="quarter" idx="11"/>
          </p:nvPr>
        </p:nvSpPr>
        <p:spPr>
          <a:xfrm>
            <a:off x="3124200" y="6356351"/>
            <a:ext cx="2895600" cy="365125"/>
          </a:xfrm>
          <a:prstGeom prst="rect">
            <a:avLst/>
          </a:prstGeom>
        </p:spPr>
        <p:txBody>
          <a:bodyPr lIns="21223" tIns="10612" rIns="21223" bIns="10612"/>
          <a:lstStyle/>
          <a:p>
            <a:endParaRPr lang="en-US"/>
          </a:p>
        </p:txBody>
      </p:sp>
      <p:sp>
        <p:nvSpPr>
          <p:cNvPr id="4" name="Slide Number Placeholder 3"/>
          <p:cNvSpPr>
            <a:spLocks noGrp="1"/>
          </p:cNvSpPr>
          <p:nvPr>
            <p:ph type="sldNum" sz="quarter" idx="12"/>
          </p:nvPr>
        </p:nvSpPr>
        <p:spPr>
          <a:xfrm>
            <a:off x="6553200" y="6356351"/>
            <a:ext cx="2133600" cy="365125"/>
          </a:xfrm>
          <a:prstGeom prst="rect">
            <a:avLst/>
          </a:prstGeom>
        </p:spPr>
        <p:txBody>
          <a:bodyPr lIns="21223" tIns="10612" rIns="21223" bIns="10612"/>
          <a:lstStyle/>
          <a:p>
            <a:fld id="{52935F61-9407-8F40-9EA4-C7874C9C73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lIns="21223" tIns="10612" rIns="21223" bIns="10612"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575049" y="273051"/>
            <a:ext cx="5111751" cy="5853113"/>
          </a:xfrm>
          <a:prstGeom prst="rect">
            <a:avLst/>
          </a:prstGeom>
        </p:spPr>
        <p:txBody>
          <a:bodyPr lIns="21223" tIns="10612" rIns="21223" bIns="10612"/>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a:prstGeom prst="rect">
            <a:avLst/>
          </a:prstGeom>
        </p:spPr>
        <p:txBody>
          <a:bodyPr lIns="21223" tIns="10612" rIns="21223" bIns="10612"/>
          <a:lstStyle>
            <a:lvl1pPr marL="0" indent="0">
              <a:buNone/>
              <a:defRPr sz="1600"/>
            </a:lvl1pPr>
            <a:lvl2pPr marL="509294" indent="0">
              <a:buNone/>
              <a:defRPr sz="1300"/>
            </a:lvl2pPr>
            <a:lvl3pPr marL="1018588" indent="0">
              <a:buNone/>
              <a:defRPr sz="1100"/>
            </a:lvl3pPr>
            <a:lvl4pPr marL="1527883" indent="0">
              <a:buNone/>
              <a:defRPr sz="1000"/>
            </a:lvl4pPr>
            <a:lvl5pPr marL="2037177" indent="0">
              <a:buNone/>
              <a:defRPr sz="1000"/>
            </a:lvl5pPr>
            <a:lvl6pPr marL="2546471" indent="0">
              <a:buNone/>
              <a:defRPr sz="1000"/>
            </a:lvl6pPr>
            <a:lvl7pPr marL="3055766" indent="0">
              <a:buNone/>
              <a:defRPr sz="1000"/>
            </a:lvl7pPr>
            <a:lvl8pPr marL="3565060" indent="0">
              <a:buNone/>
              <a:defRPr sz="1000"/>
            </a:lvl8pPr>
            <a:lvl9pPr marL="4074354"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lIns="21223" tIns="10612" rIns="21223" bIns="10612"/>
          <a:lstStyle/>
          <a:p>
            <a:fld id="{FBC9B838-A02D-6644-AD57-57B42B3962F1}" type="datetimeFigureOut">
              <a:rPr lang="en-US" smtClean="0"/>
              <a:pPr/>
              <a:t>4/3/2015</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lIns="21223" tIns="10612" rIns="21223" bIns="10612"/>
          <a:lstStyle/>
          <a:p>
            <a:endParaRPr lang="en-US"/>
          </a:p>
        </p:txBody>
      </p:sp>
      <p:sp>
        <p:nvSpPr>
          <p:cNvPr id="7" name="Slide Number Placeholder 6"/>
          <p:cNvSpPr>
            <a:spLocks noGrp="1"/>
          </p:cNvSpPr>
          <p:nvPr>
            <p:ph type="sldNum" sz="quarter" idx="12"/>
          </p:nvPr>
        </p:nvSpPr>
        <p:spPr>
          <a:xfrm>
            <a:off x="6553200" y="6356351"/>
            <a:ext cx="2133600" cy="365125"/>
          </a:xfrm>
          <a:prstGeom prst="rect">
            <a:avLst/>
          </a:prstGeom>
        </p:spPr>
        <p:txBody>
          <a:bodyPr lIns="21223" tIns="10612" rIns="21223" bIns="10612"/>
          <a:lstStyle/>
          <a:p>
            <a:fld id="{52935F61-9407-8F40-9EA4-C7874C9C73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lIns="21223" tIns="10612" rIns="21223" bIns="10612"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lIns="21223" tIns="10612" rIns="21223" bIns="10612"/>
          <a:lstStyle>
            <a:lvl1pPr marL="0" indent="0">
              <a:buNone/>
              <a:defRPr sz="3600"/>
            </a:lvl1pPr>
            <a:lvl2pPr marL="509294" indent="0">
              <a:buNone/>
              <a:defRPr sz="3100"/>
            </a:lvl2pPr>
            <a:lvl3pPr marL="1018588" indent="0">
              <a:buNone/>
              <a:defRPr sz="2700"/>
            </a:lvl3pPr>
            <a:lvl4pPr marL="1527883" indent="0">
              <a:buNone/>
              <a:defRPr sz="2200"/>
            </a:lvl4pPr>
            <a:lvl5pPr marL="2037177" indent="0">
              <a:buNone/>
              <a:defRPr sz="2200"/>
            </a:lvl5pPr>
            <a:lvl6pPr marL="2546471" indent="0">
              <a:buNone/>
              <a:defRPr sz="2200"/>
            </a:lvl6pPr>
            <a:lvl7pPr marL="3055766" indent="0">
              <a:buNone/>
              <a:defRPr sz="2200"/>
            </a:lvl7pPr>
            <a:lvl8pPr marL="3565060" indent="0">
              <a:buNone/>
              <a:defRPr sz="2200"/>
            </a:lvl8pPr>
            <a:lvl9pPr marL="4074354" indent="0">
              <a:buNone/>
              <a:defRPr sz="22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lIns="21223" tIns="10612" rIns="21223" bIns="10612"/>
          <a:lstStyle>
            <a:lvl1pPr marL="0" indent="0">
              <a:buNone/>
              <a:defRPr sz="1600"/>
            </a:lvl1pPr>
            <a:lvl2pPr marL="509294" indent="0">
              <a:buNone/>
              <a:defRPr sz="1300"/>
            </a:lvl2pPr>
            <a:lvl3pPr marL="1018588" indent="0">
              <a:buNone/>
              <a:defRPr sz="1100"/>
            </a:lvl3pPr>
            <a:lvl4pPr marL="1527883" indent="0">
              <a:buNone/>
              <a:defRPr sz="1000"/>
            </a:lvl4pPr>
            <a:lvl5pPr marL="2037177" indent="0">
              <a:buNone/>
              <a:defRPr sz="1000"/>
            </a:lvl5pPr>
            <a:lvl6pPr marL="2546471" indent="0">
              <a:buNone/>
              <a:defRPr sz="1000"/>
            </a:lvl6pPr>
            <a:lvl7pPr marL="3055766" indent="0">
              <a:buNone/>
              <a:defRPr sz="1000"/>
            </a:lvl7pPr>
            <a:lvl8pPr marL="3565060" indent="0">
              <a:buNone/>
              <a:defRPr sz="1000"/>
            </a:lvl8pPr>
            <a:lvl9pPr marL="4074354"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lIns="21223" tIns="10612" rIns="21223" bIns="10612"/>
          <a:lstStyle/>
          <a:p>
            <a:fld id="{FBC9B838-A02D-6644-AD57-57B42B3962F1}" type="datetimeFigureOut">
              <a:rPr lang="en-US" smtClean="0"/>
              <a:pPr/>
              <a:t>4/3/2015</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lIns="21223" tIns="10612" rIns="21223" bIns="10612"/>
          <a:lstStyle/>
          <a:p>
            <a:endParaRPr lang="en-US"/>
          </a:p>
        </p:txBody>
      </p:sp>
      <p:sp>
        <p:nvSpPr>
          <p:cNvPr id="7" name="Slide Number Placeholder 6"/>
          <p:cNvSpPr>
            <a:spLocks noGrp="1"/>
          </p:cNvSpPr>
          <p:nvPr>
            <p:ph type="sldNum" sz="quarter" idx="12"/>
          </p:nvPr>
        </p:nvSpPr>
        <p:spPr>
          <a:xfrm>
            <a:off x="6553200" y="6356351"/>
            <a:ext cx="2133600" cy="365125"/>
          </a:xfrm>
          <a:prstGeom prst="rect">
            <a:avLst/>
          </a:prstGeom>
        </p:spPr>
        <p:txBody>
          <a:bodyPr lIns="21223" tIns="10612" rIns="21223" bIns="10612"/>
          <a:lstStyle/>
          <a:p>
            <a:fld id="{52935F61-9407-8F40-9EA4-C7874C9C73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imgres-4.jpeg"/>
          <p:cNvPicPr>
            <a:picLocks noChangeAspect="1"/>
          </p:cNvPicPr>
          <p:nvPr userDrawn="1"/>
        </p:nvPicPr>
        <p:blipFill>
          <a:blip r:embed="rId13">
            <a:alphaModFix amt="49000"/>
          </a:blip>
          <a:stretch>
            <a:fillRect/>
          </a:stretch>
        </p:blipFill>
        <p:spPr>
          <a:xfrm>
            <a:off x="6664261" y="5536530"/>
            <a:ext cx="1323857" cy="112285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9" name="Picture 2"/>
          <p:cNvPicPr>
            <a:picLocks noChangeAspect="1" noChangeArrowheads="1"/>
          </p:cNvPicPr>
          <p:nvPr userDrawn="1"/>
        </p:nvPicPr>
        <p:blipFill>
          <a:blip r:embed="rId14"/>
          <a:srcRect/>
          <a:stretch>
            <a:fillRect/>
          </a:stretch>
        </p:blipFill>
        <p:spPr bwMode="auto">
          <a:xfrm>
            <a:off x="267398" y="6494562"/>
            <a:ext cx="425272" cy="354885"/>
          </a:xfrm>
          <a:prstGeom prst="rect">
            <a:avLst/>
          </a:prstGeom>
          <a:noFill/>
          <a:ln w="9525">
            <a:noFill/>
            <a:miter lim="800000"/>
            <a:headEnd/>
            <a:tailEnd/>
          </a:ln>
        </p:spPr>
      </p:pic>
      <p:pic>
        <p:nvPicPr>
          <p:cNvPr id="16" name="Picture 15" descr="EC-SEAT-Print.pdf"/>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82044" y="138430"/>
            <a:ext cx="1410793" cy="849510"/>
          </a:xfrm>
          <a:prstGeom prst="rect">
            <a:avLst/>
          </a:prstGeom>
        </p:spPr>
      </p:pic>
      <p:pic>
        <p:nvPicPr>
          <p:cNvPr id="17" name="Picture 16"/>
          <p:cNvPicPr>
            <a:picLocks noChangeAspect="1"/>
          </p:cNvPicPr>
          <p:nvPr userDrawn="1"/>
        </p:nvPicPr>
        <p:blipFill rotWithShape="1">
          <a:blip r:embed="rId16"/>
          <a:srcRect b="32088"/>
          <a:stretch/>
        </p:blipFill>
        <p:spPr>
          <a:xfrm>
            <a:off x="-46660" y="138430"/>
            <a:ext cx="1108308" cy="730482"/>
          </a:xfrm>
          <a:prstGeom prst="rect">
            <a:avLst/>
          </a:prstGeom>
        </p:spPr>
      </p:pic>
      <p:pic>
        <p:nvPicPr>
          <p:cNvPr id="10" name="Picture 9"/>
          <p:cNvPicPr>
            <a:picLocks noChangeAspect="1"/>
          </p:cNvPicPr>
          <p:nvPr userDrawn="1"/>
        </p:nvPicPr>
        <p:blipFill>
          <a:blip r:embed="rId17">
            <a:alphaModFix amt="75000"/>
          </a:blip>
          <a:stretch>
            <a:fillRect/>
          </a:stretch>
        </p:blipFill>
        <p:spPr>
          <a:xfrm>
            <a:off x="6380842" y="454563"/>
            <a:ext cx="1276014" cy="1411653"/>
          </a:xfrm>
          <a:prstGeom prst="rect">
            <a:avLst/>
          </a:prstGeom>
          <a:effectLst>
            <a:softEdge rad="127000"/>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9294" rtl="0" eaLnBrk="1" latinLnBrk="0" hangingPunct="1">
        <a:spcBef>
          <a:spcPct val="0"/>
        </a:spcBef>
        <a:buNone/>
        <a:defRPr sz="4900" kern="1200">
          <a:solidFill>
            <a:schemeClr val="tx1"/>
          </a:solidFill>
          <a:latin typeface="+mj-lt"/>
          <a:ea typeface="+mj-ea"/>
          <a:cs typeface="+mj-cs"/>
        </a:defRPr>
      </a:lvl1pPr>
    </p:titleStyle>
    <p:bodyStyle>
      <a:lvl1pPr marL="381971" indent="-381971" algn="l" defTabSz="509294" rtl="0" eaLnBrk="1" latinLnBrk="0" hangingPunct="1">
        <a:spcBef>
          <a:spcPct val="20000"/>
        </a:spcBef>
        <a:buFont typeface="Arial"/>
        <a:buChar char="•"/>
        <a:defRPr sz="3600" kern="1200">
          <a:solidFill>
            <a:schemeClr val="tx1"/>
          </a:solidFill>
          <a:latin typeface="+mn-lt"/>
          <a:ea typeface="+mn-ea"/>
          <a:cs typeface="+mn-cs"/>
        </a:defRPr>
      </a:lvl1pPr>
      <a:lvl2pPr marL="827603" indent="-318309" algn="l" defTabSz="509294" rtl="0" eaLnBrk="1" latinLnBrk="0" hangingPunct="1">
        <a:spcBef>
          <a:spcPct val="20000"/>
        </a:spcBef>
        <a:buFont typeface="Arial"/>
        <a:buChar char="–"/>
        <a:defRPr sz="3100" kern="1200">
          <a:solidFill>
            <a:schemeClr val="tx1"/>
          </a:solidFill>
          <a:latin typeface="+mn-lt"/>
          <a:ea typeface="+mn-ea"/>
          <a:cs typeface="+mn-cs"/>
        </a:defRPr>
      </a:lvl2pPr>
      <a:lvl3pPr marL="1273236" indent="-254647" algn="l" defTabSz="509294" rtl="0" eaLnBrk="1" latinLnBrk="0" hangingPunct="1">
        <a:spcBef>
          <a:spcPct val="20000"/>
        </a:spcBef>
        <a:buFont typeface="Arial"/>
        <a:buChar char="•"/>
        <a:defRPr sz="2700" kern="1200">
          <a:solidFill>
            <a:schemeClr val="tx1"/>
          </a:solidFill>
          <a:latin typeface="+mn-lt"/>
          <a:ea typeface="+mn-ea"/>
          <a:cs typeface="+mn-cs"/>
        </a:defRPr>
      </a:lvl3pPr>
      <a:lvl4pPr marL="1782530" indent="-254647" algn="l" defTabSz="509294" rtl="0" eaLnBrk="1" latinLnBrk="0" hangingPunct="1">
        <a:spcBef>
          <a:spcPct val="20000"/>
        </a:spcBef>
        <a:buFont typeface="Arial"/>
        <a:buChar char="–"/>
        <a:defRPr sz="2200" kern="1200">
          <a:solidFill>
            <a:schemeClr val="tx1"/>
          </a:solidFill>
          <a:latin typeface="+mn-lt"/>
          <a:ea typeface="+mn-ea"/>
          <a:cs typeface="+mn-cs"/>
        </a:defRPr>
      </a:lvl4pPr>
      <a:lvl5pPr marL="2291824" indent="-254647" algn="l" defTabSz="509294" rtl="0" eaLnBrk="1" latinLnBrk="0" hangingPunct="1">
        <a:spcBef>
          <a:spcPct val="20000"/>
        </a:spcBef>
        <a:buFont typeface="Arial"/>
        <a:buChar char="»"/>
        <a:defRPr sz="2200" kern="1200">
          <a:solidFill>
            <a:schemeClr val="tx1"/>
          </a:solidFill>
          <a:latin typeface="+mn-lt"/>
          <a:ea typeface="+mn-ea"/>
          <a:cs typeface="+mn-cs"/>
        </a:defRPr>
      </a:lvl5pPr>
      <a:lvl6pPr marL="2801119" indent="-254647" algn="l" defTabSz="509294" rtl="0" eaLnBrk="1" latinLnBrk="0" hangingPunct="1">
        <a:spcBef>
          <a:spcPct val="20000"/>
        </a:spcBef>
        <a:buFont typeface="Arial"/>
        <a:buChar char="•"/>
        <a:defRPr sz="2200" kern="1200">
          <a:solidFill>
            <a:schemeClr val="tx1"/>
          </a:solidFill>
          <a:latin typeface="+mn-lt"/>
          <a:ea typeface="+mn-ea"/>
          <a:cs typeface="+mn-cs"/>
        </a:defRPr>
      </a:lvl6pPr>
      <a:lvl7pPr marL="3310413" indent="-254647" algn="l" defTabSz="509294" rtl="0" eaLnBrk="1" latinLnBrk="0" hangingPunct="1">
        <a:spcBef>
          <a:spcPct val="20000"/>
        </a:spcBef>
        <a:buFont typeface="Arial"/>
        <a:buChar char="•"/>
        <a:defRPr sz="2200" kern="1200">
          <a:solidFill>
            <a:schemeClr val="tx1"/>
          </a:solidFill>
          <a:latin typeface="+mn-lt"/>
          <a:ea typeface="+mn-ea"/>
          <a:cs typeface="+mn-cs"/>
        </a:defRPr>
      </a:lvl7pPr>
      <a:lvl8pPr marL="3819707" indent="-254647" algn="l" defTabSz="509294" rtl="0" eaLnBrk="1" latinLnBrk="0" hangingPunct="1">
        <a:spcBef>
          <a:spcPct val="20000"/>
        </a:spcBef>
        <a:buFont typeface="Arial"/>
        <a:buChar char="•"/>
        <a:defRPr sz="2200" kern="1200">
          <a:solidFill>
            <a:schemeClr val="tx1"/>
          </a:solidFill>
          <a:latin typeface="+mn-lt"/>
          <a:ea typeface="+mn-ea"/>
          <a:cs typeface="+mn-cs"/>
        </a:defRPr>
      </a:lvl8pPr>
      <a:lvl9pPr marL="4329001" indent="-254647" algn="l" defTabSz="509294"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294" rtl="0" eaLnBrk="1" latinLnBrk="0" hangingPunct="1">
        <a:defRPr sz="2000" kern="1200">
          <a:solidFill>
            <a:schemeClr val="tx1"/>
          </a:solidFill>
          <a:latin typeface="+mn-lt"/>
          <a:ea typeface="+mn-ea"/>
          <a:cs typeface="+mn-cs"/>
        </a:defRPr>
      </a:lvl1pPr>
      <a:lvl2pPr marL="509294" algn="l" defTabSz="509294" rtl="0" eaLnBrk="1" latinLnBrk="0" hangingPunct="1">
        <a:defRPr sz="2000" kern="1200">
          <a:solidFill>
            <a:schemeClr val="tx1"/>
          </a:solidFill>
          <a:latin typeface="+mn-lt"/>
          <a:ea typeface="+mn-ea"/>
          <a:cs typeface="+mn-cs"/>
        </a:defRPr>
      </a:lvl2pPr>
      <a:lvl3pPr marL="1018588" algn="l" defTabSz="509294" rtl="0" eaLnBrk="1" latinLnBrk="0" hangingPunct="1">
        <a:defRPr sz="2000" kern="1200">
          <a:solidFill>
            <a:schemeClr val="tx1"/>
          </a:solidFill>
          <a:latin typeface="+mn-lt"/>
          <a:ea typeface="+mn-ea"/>
          <a:cs typeface="+mn-cs"/>
        </a:defRPr>
      </a:lvl3pPr>
      <a:lvl4pPr marL="1527883" algn="l" defTabSz="509294" rtl="0" eaLnBrk="1" latinLnBrk="0" hangingPunct="1">
        <a:defRPr sz="2000" kern="1200">
          <a:solidFill>
            <a:schemeClr val="tx1"/>
          </a:solidFill>
          <a:latin typeface="+mn-lt"/>
          <a:ea typeface="+mn-ea"/>
          <a:cs typeface="+mn-cs"/>
        </a:defRPr>
      </a:lvl4pPr>
      <a:lvl5pPr marL="2037177" algn="l" defTabSz="509294" rtl="0" eaLnBrk="1" latinLnBrk="0" hangingPunct="1">
        <a:defRPr sz="2000" kern="1200">
          <a:solidFill>
            <a:schemeClr val="tx1"/>
          </a:solidFill>
          <a:latin typeface="+mn-lt"/>
          <a:ea typeface="+mn-ea"/>
          <a:cs typeface="+mn-cs"/>
        </a:defRPr>
      </a:lvl5pPr>
      <a:lvl6pPr marL="2546471" algn="l" defTabSz="509294" rtl="0" eaLnBrk="1" latinLnBrk="0" hangingPunct="1">
        <a:defRPr sz="2000" kern="1200">
          <a:solidFill>
            <a:schemeClr val="tx1"/>
          </a:solidFill>
          <a:latin typeface="+mn-lt"/>
          <a:ea typeface="+mn-ea"/>
          <a:cs typeface="+mn-cs"/>
        </a:defRPr>
      </a:lvl6pPr>
      <a:lvl7pPr marL="3055766" algn="l" defTabSz="509294" rtl="0" eaLnBrk="1" latinLnBrk="0" hangingPunct="1">
        <a:defRPr sz="2000" kern="1200">
          <a:solidFill>
            <a:schemeClr val="tx1"/>
          </a:solidFill>
          <a:latin typeface="+mn-lt"/>
          <a:ea typeface="+mn-ea"/>
          <a:cs typeface="+mn-cs"/>
        </a:defRPr>
      </a:lvl7pPr>
      <a:lvl8pPr marL="3565060" algn="l" defTabSz="509294" rtl="0" eaLnBrk="1" latinLnBrk="0" hangingPunct="1">
        <a:defRPr sz="2000" kern="1200">
          <a:solidFill>
            <a:schemeClr val="tx1"/>
          </a:solidFill>
          <a:latin typeface="+mn-lt"/>
          <a:ea typeface="+mn-ea"/>
          <a:cs typeface="+mn-cs"/>
        </a:defRPr>
      </a:lvl8pPr>
      <a:lvl9pPr marL="4074354" algn="l" defTabSz="50929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od.unh.edu/Projects/EcSeat/EcSeat-Project.aspx" TargetMode="External"/><Relationship Id="rId2" Type="http://schemas.openxmlformats.org/officeDocument/2006/relationships/hyperlink" Target="http://www.ecseat.blogspot.co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DFFF8"/>
        </a:solidFill>
        <a:effectLst/>
      </p:bgPr>
    </p:bg>
    <p:spTree>
      <p:nvGrpSpPr>
        <p:cNvPr id="1" name=""/>
        <p:cNvGrpSpPr/>
        <p:nvPr/>
      </p:nvGrpSpPr>
      <p:grpSpPr>
        <a:xfrm>
          <a:off x="0" y="0"/>
          <a:ext cx="0" cy="0"/>
          <a:chOff x="0" y="0"/>
          <a:chExt cx="0" cy="0"/>
        </a:xfrm>
      </p:grpSpPr>
      <p:sp>
        <p:nvSpPr>
          <p:cNvPr id="11" name="Title 10"/>
          <p:cNvSpPr>
            <a:spLocks noGrp="1"/>
          </p:cNvSpPr>
          <p:nvPr>
            <p:ph type="title"/>
          </p:nvPr>
        </p:nvSpPr>
        <p:spPr>
          <a:xfrm>
            <a:off x="2272785" y="52101"/>
            <a:ext cx="5347695" cy="788085"/>
          </a:xfrm>
        </p:spPr>
        <p:txBody>
          <a:bodyPr/>
          <a:lstStyle/>
          <a:p>
            <a:r>
              <a:rPr lang="en-US" sz="2400" b="1" dirty="0" smtClean="0">
                <a:latin typeface="Arial"/>
                <a:cs typeface="Arial"/>
              </a:rPr>
              <a:t>EC-SEAT and Community Collaboration</a:t>
            </a:r>
            <a:endParaRPr lang="en-US" sz="2400" dirty="0">
              <a:latin typeface="Arial"/>
              <a:cs typeface="Arial"/>
            </a:endParaRPr>
          </a:p>
        </p:txBody>
      </p:sp>
      <p:sp>
        <p:nvSpPr>
          <p:cNvPr id="2" name="TextBox 1"/>
          <p:cNvSpPr txBox="1"/>
          <p:nvPr/>
        </p:nvSpPr>
        <p:spPr>
          <a:xfrm>
            <a:off x="7341938" y="78498"/>
            <a:ext cx="1657229" cy="1329482"/>
          </a:xfrm>
          <a:prstGeom prst="rect">
            <a:avLst/>
          </a:prstGeom>
          <a:noFill/>
        </p:spPr>
        <p:txBody>
          <a:bodyPr wrap="square" lIns="21223" tIns="10612" rIns="21223" bIns="10612" rtlCol="0">
            <a:spAutoFit/>
          </a:bodyPr>
          <a:lstStyle/>
          <a:p>
            <a:pPr algn="r">
              <a:spcAft>
                <a:spcPts val="200"/>
              </a:spcAft>
            </a:pPr>
            <a:r>
              <a:rPr lang="en-US" sz="1000" b="1" dirty="0">
                <a:latin typeface="Arial"/>
                <a:cs typeface="Arial"/>
              </a:rPr>
              <a:t>Leslie J. Couse, </a:t>
            </a:r>
            <a:r>
              <a:rPr lang="en-US" sz="1000" b="1" dirty="0" err="1">
                <a:latin typeface="Arial"/>
                <a:cs typeface="Arial"/>
              </a:rPr>
              <a:t>Ph.D</a:t>
            </a:r>
            <a:r>
              <a:rPr lang="en-US" sz="1000" b="1" dirty="0">
                <a:latin typeface="Arial"/>
                <a:cs typeface="Arial"/>
              </a:rPr>
              <a:t> </a:t>
            </a:r>
            <a:r>
              <a:rPr lang="en-US" sz="1000" b="1" dirty="0" smtClean="0">
                <a:latin typeface="Arial"/>
                <a:cs typeface="Arial"/>
              </a:rPr>
              <a:t> </a:t>
            </a:r>
            <a:r>
              <a:rPr lang="en-US" sz="1000" dirty="0" smtClean="0">
                <a:latin typeface="Arial"/>
                <a:cs typeface="Arial"/>
              </a:rPr>
              <a:t>Principal </a:t>
            </a:r>
            <a:r>
              <a:rPr lang="en-US" sz="1000" dirty="0">
                <a:latin typeface="Arial"/>
                <a:cs typeface="Arial"/>
              </a:rPr>
              <a:t>Investigator</a:t>
            </a:r>
          </a:p>
          <a:p>
            <a:pPr algn="r">
              <a:spcAft>
                <a:spcPts val="200"/>
              </a:spcAft>
            </a:pPr>
            <a:r>
              <a:rPr lang="en-US" sz="1000" b="1" dirty="0">
                <a:latin typeface="Arial"/>
                <a:cs typeface="Arial"/>
              </a:rPr>
              <a:t>Eun Kyeong Cho, </a:t>
            </a:r>
            <a:r>
              <a:rPr lang="en-US" sz="1000" b="1" dirty="0" err="1" smtClean="0">
                <a:latin typeface="Arial"/>
                <a:cs typeface="Arial"/>
              </a:rPr>
              <a:t>Ed.D</a:t>
            </a:r>
            <a:r>
              <a:rPr lang="en-US" sz="1000" b="1" dirty="0" smtClean="0">
                <a:latin typeface="Arial"/>
                <a:cs typeface="Arial"/>
              </a:rPr>
              <a:t>  </a:t>
            </a:r>
            <a:r>
              <a:rPr lang="en-US" sz="1000" dirty="0" smtClean="0">
                <a:latin typeface="Arial"/>
                <a:cs typeface="Arial"/>
              </a:rPr>
              <a:t>Co</a:t>
            </a:r>
            <a:r>
              <a:rPr lang="en-US" sz="1000" dirty="0">
                <a:latin typeface="Arial"/>
                <a:cs typeface="Arial"/>
              </a:rPr>
              <a:t>-Principal Investigator</a:t>
            </a:r>
          </a:p>
          <a:p>
            <a:pPr algn="r">
              <a:spcAft>
                <a:spcPts val="200"/>
              </a:spcAft>
            </a:pPr>
            <a:r>
              <a:rPr lang="en-US" sz="1000" b="1" dirty="0">
                <a:latin typeface="Arial"/>
                <a:cs typeface="Arial"/>
              </a:rPr>
              <a:t>Therese Willkomm, </a:t>
            </a:r>
            <a:r>
              <a:rPr lang="en-US" sz="1000" b="1" dirty="0" err="1" smtClean="0">
                <a:latin typeface="Arial"/>
                <a:cs typeface="Arial"/>
              </a:rPr>
              <a:t>Ph.D</a:t>
            </a:r>
            <a:r>
              <a:rPr lang="en-US" sz="1000" b="1" dirty="0" smtClean="0">
                <a:latin typeface="Arial"/>
                <a:cs typeface="Arial"/>
              </a:rPr>
              <a:t>    </a:t>
            </a:r>
            <a:r>
              <a:rPr lang="en-US" sz="1000" dirty="0" smtClean="0">
                <a:latin typeface="Arial"/>
                <a:cs typeface="Arial"/>
              </a:rPr>
              <a:t>AT Specialist</a:t>
            </a:r>
            <a:endParaRPr lang="en-US" sz="1000" dirty="0">
              <a:latin typeface="Arial"/>
              <a:cs typeface="Arial"/>
            </a:endParaRPr>
          </a:p>
          <a:p>
            <a:pPr algn="r">
              <a:spcAft>
                <a:spcPts val="200"/>
              </a:spcAft>
            </a:pPr>
            <a:r>
              <a:rPr lang="en-US" sz="1000" b="1" dirty="0">
                <a:latin typeface="Arial"/>
                <a:cs typeface="Arial"/>
              </a:rPr>
              <a:t>Carrie </a:t>
            </a:r>
            <a:r>
              <a:rPr lang="en-US" sz="1000" b="1" dirty="0" smtClean="0">
                <a:latin typeface="Arial"/>
                <a:cs typeface="Arial"/>
              </a:rPr>
              <a:t>Smart, M.Ed   </a:t>
            </a:r>
            <a:r>
              <a:rPr lang="en-US" sz="1000" dirty="0" smtClean="0">
                <a:latin typeface="Arial"/>
                <a:cs typeface="Arial"/>
              </a:rPr>
              <a:t>Project Coordinator</a:t>
            </a:r>
            <a:endParaRPr lang="en-US" sz="1000" dirty="0">
              <a:latin typeface="Arial"/>
              <a:cs typeface="Arial"/>
            </a:endParaRPr>
          </a:p>
        </p:txBody>
      </p:sp>
      <p:sp>
        <p:nvSpPr>
          <p:cNvPr id="18" name="TextBox 17"/>
          <p:cNvSpPr txBox="1"/>
          <p:nvPr/>
        </p:nvSpPr>
        <p:spPr>
          <a:xfrm>
            <a:off x="4656950" y="864029"/>
            <a:ext cx="1690697" cy="206097"/>
          </a:xfrm>
          <a:prstGeom prst="rect">
            <a:avLst/>
          </a:prstGeom>
          <a:noFill/>
        </p:spPr>
        <p:txBody>
          <a:bodyPr wrap="square" lIns="21223" tIns="10612" rIns="21223" bIns="10612" rtlCol="0">
            <a:spAutoFit/>
          </a:bodyPr>
          <a:lstStyle/>
          <a:p>
            <a:pPr algn="r"/>
            <a:r>
              <a:rPr lang="en-US" sz="1200" dirty="0" smtClean="0">
                <a:latin typeface="Arial"/>
                <a:ea typeface="ＭＳ 明朝"/>
                <a:cs typeface="Arial"/>
                <a:hlinkClick r:id="rId2"/>
              </a:rPr>
              <a:t>EC-SEAT Blog link</a:t>
            </a:r>
            <a:endParaRPr lang="en-US" sz="1200" dirty="0">
              <a:latin typeface="Arial"/>
              <a:ea typeface="ＭＳ 明朝"/>
              <a:cs typeface="Arial"/>
            </a:endParaRPr>
          </a:p>
        </p:txBody>
      </p:sp>
      <p:sp>
        <p:nvSpPr>
          <p:cNvPr id="19" name="TextBox 18"/>
          <p:cNvSpPr txBox="1"/>
          <p:nvPr/>
        </p:nvSpPr>
        <p:spPr>
          <a:xfrm>
            <a:off x="2414864" y="840186"/>
            <a:ext cx="2531769" cy="206097"/>
          </a:xfrm>
          <a:prstGeom prst="rect">
            <a:avLst/>
          </a:prstGeom>
          <a:noFill/>
        </p:spPr>
        <p:txBody>
          <a:bodyPr wrap="square" lIns="21223" tIns="10612" rIns="21223" bIns="10612" rtlCol="0">
            <a:spAutoFit/>
          </a:bodyPr>
          <a:lstStyle/>
          <a:p>
            <a:r>
              <a:rPr lang="en-US" sz="1200" dirty="0">
                <a:latin typeface="Arial"/>
                <a:ea typeface="ＭＳ 明朝"/>
                <a:cs typeface="Arial"/>
                <a:hlinkClick r:id="rId3"/>
              </a:rPr>
              <a:t>EC-SEAT Project Website link</a:t>
            </a:r>
            <a:endParaRPr lang="en-US" sz="1200" dirty="0">
              <a:latin typeface="Arial"/>
              <a:ea typeface="ＭＳ 明朝"/>
              <a:cs typeface="Arial"/>
            </a:endParaRPr>
          </a:p>
        </p:txBody>
      </p:sp>
      <p:sp>
        <p:nvSpPr>
          <p:cNvPr id="10" name="Rectangle 9" descr="List of subjects" title="Interdisciplinary Curriculum"/>
          <p:cNvSpPr/>
          <p:nvPr/>
        </p:nvSpPr>
        <p:spPr>
          <a:xfrm>
            <a:off x="3698822" y="1289798"/>
            <a:ext cx="2807538" cy="971603"/>
          </a:xfrm>
          <a:prstGeom prst="rect">
            <a:avLst/>
          </a:prstGeom>
          <a:ln/>
        </p:spPr>
        <p:style>
          <a:lnRef idx="2">
            <a:schemeClr val="accent3"/>
          </a:lnRef>
          <a:fillRef idx="1">
            <a:schemeClr val="lt1"/>
          </a:fillRef>
          <a:effectRef idx="0">
            <a:schemeClr val="accent3"/>
          </a:effectRef>
          <a:fontRef idx="minor">
            <a:schemeClr val="dk1"/>
          </a:fontRef>
        </p:style>
        <p:txBody>
          <a:bodyPr wrap="square" lIns="21223" tIns="54864" rIns="21223" bIns="73152" anchor="ctr" anchorCtr="0">
            <a:noAutofit/>
          </a:bodyPr>
          <a:lstStyle/>
          <a:p>
            <a:pPr marL="111125">
              <a:spcAft>
                <a:spcPts val="800"/>
              </a:spcAft>
            </a:pPr>
            <a:r>
              <a:rPr lang="en-US" sz="1400" b="1" dirty="0">
                <a:solidFill>
                  <a:schemeClr val="tx1"/>
                </a:solidFill>
                <a:latin typeface="Arial"/>
                <a:cs typeface="Arial"/>
              </a:rPr>
              <a:t>Interdisciplinary </a:t>
            </a:r>
            <a:r>
              <a:rPr lang="en-US" sz="1400" b="1" dirty="0" smtClean="0">
                <a:solidFill>
                  <a:schemeClr val="tx1"/>
                </a:solidFill>
                <a:latin typeface="Arial"/>
                <a:cs typeface="Arial"/>
              </a:rPr>
              <a:t>Curriculum</a:t>
            </a:r>
            <a:endParaRPr lang="en-US" sz="900" dirty="0">
              <a:solidFill>
                <a:schemeClr val="tx1"/>
              </a:solidFill>
              <a:latin typeface="Arial"/>
              <a:cs typeface="Arial"/>
            </a:endParaRPr>
          </a:p>
          <a:p>
            <a:pPr marL="401638" indent="-112713">
              <a:spcAft>
                <a:spcPts val="200"/>
              </a:spcAft>
              <a:buFont typeface="Arial"/>
              <a:buChar char="•"/>
            </a:pPr>
            <a:r>
              <a:rPr lang="en-US" sz="1050" dirty="0">
                <a:solidFill>
                  <a:schemeClr val="tx1"/>
                </a:solidFill>
                <a:latin typeface="Arial"/>
                <a:cs typeface="Arial"/>
              </a:rPr>
              <a:t>Early Childhood</a:t>
            </a:r>
          </a:p>
          <a:p>
            <a:pPr marL="401638" indent="-112713">
              <a:spcAft>
                <a:spcPts val="200"/>
              </a:spcAft>
              <a:buFont typeface="Arial"/>
              <a:buChar char="•"/>
            </a:pPr>
            <a:r>
              <a:rPr lang="en-US" sz="1050" dirty="0">
                <a:solidFill>
                  <a:schemeClr val="tx1"/>
                </a:solidFill>
                <a:latin typeface="Arial"/>
                <a:cs typeface="Arial"/>
              </a:rPr>
              <a:t>Special </a:t>
            </a:r>
            <a:r>
              <a:rPr lang="en-US" sz="1050" dirty="0" smtClean="0">
                <a:solidFill>
                  <a:schemeClr val="tx1"/>
                </a:solidFill>
                <a:latin typeface="Arial"/>
                <a:cs typeface="Arial"/>
              </a:rPr>
              <a:t>Education</a:t>
            </a:r>
          </a:p>
          <a:p>
            <a:pPr marL="401638" indent="-112713">
              <a:spcAft>
                <a:spcPts val="200"/>
              </a:spcAft>
              <a:buFont typeface="Arial"/>
              <a:buChar char="•"/>
            </a:pPr>
            <a:r>
              <a:rPr lang="en-US" sz="1050" dirty="0" smtClean="0">
                <a:solidFill>
                  <a:schemeClr val="tx1"/>
                </a:solidFill>
                <a:latin typeface="Arial"/>
                <a:cs typeface="Arial"/>
              </a:rPr>
              <a:t>Assistive Technology </a:t>
            </a:r>
          </a:p>
        </p:txBody>
      </p:sp>
      <p:sp>
        <p:nvSpPr>
          <p:cNvPr id="8" name="Rectangle 7" descr="List of opportunities" title="Enhanced Clinical Learning"/>
          <p:cNvSpPr/>
          <p:nvPr/>
        </p:nvSpPr>
        <p:spPr>
          <a:xfrm>
            <a:off x="3709963" y="2456829"/>
            <a:ext cx="2807538" cy="1653793"/>
          </a:xfrm>
          <a:prstGeom prst="rect">
            <a:avLst/>
          </a:prstGeom>
        </p:spPr>
        <p:style>
          <a:lnRef idx="2">
            <a:schemeClr val="accent3"/>
          </a:lnRef>
          <a:fillRef idx="1">
            <a:schemeClr val="lt1"/>
          </a:fillRef>
          <a:effectRef idx="0">
            <a:schemeClr val="accent3"/>
          </a:effectRef>
          <a:fontRef idx="minor">
            <a:schemeClr val="dk1"/>
          </a:fontRef>
        </p:style>
        <p:txBody>
          <a:bodyPr wrap="square" lIns="21223" tIns="54864" rIns="21223" bIns="54864">
            <a:noAutofit/>
          </a:bodyPr>
          <a:lstStyle/>
          <a:p>
            <a:pPr marL="161925">
              <a:spcAft>
                <a:spcPts val="800"/>
              </a:spcAft>
            </a:pPr>
            <a:r>
              <a:rPr lang="en-US" sz="1400" b="1" dirty="0" smtClean="0">
                <a:latin typeface="Arial"/>
                <a:cs typeface="Arial"/>
              </a:rPr>
              <a:t>Enhanced Clinical Learning</a:t>
            </a:r>
            <a:endParaRPr lang="en-US" sz="1050" b="1" dirty="0" smtClean="0">
              <a:latin typeface="Arial"/>
              <a:cs typeface="Arial"/>
            </a:endParaRPr>
          </a:p>
          <a:p>
            <a:pPr marL="302505" indent="-106116">
              <a:spcAft>
                <a:spcPts val="200"/>
              </a:spcAft>
              <a:buFont typeface="Arial"/>
              <a:buChar char="•"/>
            </a:pPr>
            <a:r>
              <a:rPr lang="en-US" sz="1050" dirty="0" smtClean="0">
                <a:latin typeface="Arial"/>
                <a:cs typeface="Arial"/>
              </a:rPr>
              <a:t>Fieldwork:  850+ hours </a:t>
            </a:r>
          </a:p>
          <a:p>
            <a:pPr marL="458788" indent="-104775">
              <a:spcAft>
                <a:spcPts val="200"/>
              </a:spcAft>
              <a:buFont typeface="Arial"/>
              <a:buChar char="•"/>
            </a:pPr>
            <a:r>
              <a:rPr lang="en-US" sz="1050" dirty="0" smtClean="0">
                <a:latin typeface="Arial"/>
                <a:cs typeface="Arial"/>
              </a:rPr>
              <a:t>Practicum in Early </a:t>
            </a:r>
            <a:r>
              <a:rPr lang="en-US" sz="1050" dirty="0">
                <a:latin typeface="Arial"/>
                <a:cs typeface="Arial"/>
              </a:rPr>
              <a:t>Head </a:t>
            </a:r>
            <a:r>
              <a:rPr lang="en-US" sz="1050" dirty="0" smtClean="0">
                <a:latin typeface="Arial"/>
                <a:cs typeface="Arial"/>
              </a:rPr>
              <a:t>Start with infants, toddlers, and their families</a:t>
            </a:r>
            <a:endParaRPr lang="en-US" sz="1050" dirty="0">
              <a:latin typeface="Arial"/>
              <a:cs typeface="Arial"/>
            </a:endParaRPr>
          </a:p>
          <a:p>
            <a:pPr marL="458788" indent="-104775">
              <a:spcAft>
                <a:spcPts val="200"/>
              </a:spcAft>
              <a:buFont typeface="Arial"/>
              <a:buChar char="•"/>
            </a:pPr>
            <a:r>
              <a:rPr lang="en-US" sz="1050" dirty="0" smtClean="0">
                <a:latin typeface="Arial"/>
                <a:cs typeface="Arial"/>
              </a:rPr>
              <a:t>Individual and group mentoring with </a:t>
            </a:r>
            <a:r>
              <a:rPr lang="en-US" sz="1050" dirty="0">
                <a:latin typeface="Arial"/>
                <a:cs typeface="Arial"/>
              </a:rPr>
              <a:t>experienced </a:t>
            </a:r>
            <a:r>
              <a:rPr lang="en-US" sz="1050" dirty="0" smtClean="0">
                <a:latin typeface="Arial"/>
                <a:cs typeface="Arial"/>
              </a:rPr>
              <a:t>professionals</a:t>
            </a:r>
          </a:p>
          <a:p>
            <a:pPr marL="458788" indent="-104775">
              <a:spcAft>
                <a:spcPts val="200"/>
              </a:spcAft>
              <a:buFont typeface="Arial"/>
              <a:buChar char="•"/>
            </a:pPr>
            <a:r>
              <a:rPr lang="en-US" sz="1050" dirty="0">
                <a:latin typeface="Arial"/>
                <a:cs typeface="Arial"/>
              </a:rPr>
              <a:t>Hybrid internship in Early Intervention and </a:t>
            </a:r>
            <a:r>
              <a:rPr lang="en-US" sz="1050" dirty="0" smtClean="0">
                <a:latin typeface="Arial"/>
                <a:cs typeface="Arial"/>
              </a:rPr>
              <a:t>public school</a:t>
            </a:r>
            <a:endParaRPr lang="en-US" sz="1050" dirty="0">
              <a:latin typeface="Arial"/>
              <a:cs typeface="Arial"/>
            </a:endParaRPr>
          </a:p>
          <a:p>
            <a:pPr marL="196389">
              <a:spcAft>
                <a:spcPts val="200"/>
              </a:spcAft>
            </a:pPr>
            <a:endParaRPr lang="en-US" sz="1050" dirty="0" smtClean="0">
              <a:latin typeface="Arial"/>
              <a:cs typeface="Arial"/>
            </a:endParaRPr>
          </a:p>
        </p:txBody>
      </p:sp>
      <p:sp>
        <p:nvSpPr>
          <p:cNvPr id="6" name="TextBox 5" descr="List of ways" title="Community Collaboration"/>
          <p:cNvSpPr txBox="1"/>
          <p:nvPr/>
        </p:nvSpPr>
        <p:spPr>
          <a:xfrm>
            <a:off x="3709963" y="4304353"/>
            <a:ext cx="2807538" cy="2134509"/>
          </a:xfrm>
          <a:prstGeom prst="rect">
            <a:avLst/>
          </a:prstGeom>
        </p:spPr>
        <p:style>
          <a:lnRef idx="2">
            <a:schemeClr val="accent3"/>
          </a:lnRef>
          <a:fillRef idx="1">
            <a:schemeClr val="lt1"/>
          </a:fillRef>
          <a:effectRef idx="0">
            <a:schemeClr val="accent3"/>
          </a:effectRef>
          <a:fontRef idx="minor">
            <a:schemeClr val="dk1"/>
          </a:fontRef>
        </p:style>
        <p:txBody>
          <a:bodyPr wrap="square" lIns="21223" tIns="54864" rIns="21223" bIns="54864" numCol="1" rtlCol="0">
            <a:noAutofit/>
          </a:bodyPr>
          <a:lstStyle/>
          <a:p>
            <a:pPr marL="140383">
              <a:spcAft>
                <a:spcPts val="800"/>
              </a:spcAft>
            </a:pPr>
            <a:r>
              <a:rPr lang="en-US" sz="1400" b="1" dirty="0" smtClean="0">
                <a:latin typeface="Arial"/>
                <a:cs typeface="Arial"/>
              </a:rPr>
              <a:t>Community Collaboration</a:t>
            </a:r>
            <a:endParaRPr lang="en-US" sz="1050" dirty="0" smtClean="0">
              <a:latin typeface="Arial"/>
              <a:cs typeface="Arial"/>
            </a:endParaRPr>
          </a:p>
          <a:p>
            <a:pPr marL="288925" indent="-122238">
              <a:spcAft>
                <a:spcPts val="200"/>
              </a:spcAft>
              <a:buFont typeface="Arial"/>
              <a:buChar char="•"/>
            </a:pPr>
            <a:r>
              <a:rPr lang="en-US" sz="1050" dirty="0" smtClean="0">
                <a:latin typeface="Arial"/>
                <a:cs typeface="Arial"/>
              </a:rPr>
              <a:t>Program Advisory Committee (PAC) of New Hampshire early childhood community stakeholders</a:t>
            </a:r>
          </a:p>
          <a:p>
            <a:pPr marL="288925" indent="-122238">
              <a:spcAft>
                <a:spcPts val="200"/>
              </a:spcAft>
              <a:buFont typeface="Arial"/>
              <a:buChar char="•"/>
            </a:pPr>
            <a:r>
              <a:rPr lang="en-US" sz="1050" dirty="0" smtClean="0">
                <a:latin typeface="Arial"/>
                <a:cs typeface="Arial"/>
              </a:rPr>
              <a:t>Mentorship </a:t>
            </a:r>
            <a:r>
              <a:rPr lang="en-US" sz="1050" dirty="0">
                <a:latin typeface="Arial"/>
                <a:cs typeface="Arial"/>
              </a:rPr>
              <a:t>– NH </a:t>
            </a:r>
            <a:r>
              <a:rPr lang="en-US" sz="1050" dirty="0" smtClean="0">
                <a:latin typeface="Arial"/>
                <a:cs typeface="Arial"/>
              </a:rPr>
              <a:t>Early Education and Intervention Network (EEIN)</a:t>
            </a:r>
          </a:p>
          <a:p>
            <a:pPr marL="288925" indent="-122238">
              <a:spcAft>
                <a:spcPts val="200"/>
              </a:spcAft>
              <a:buFont typeface="Arial"/>
              <a:buChar char="•"/>
            </a:pPr>
            <a:r>
              <a:rPr lang="en-US" sz="1050" dirty="0" smtClean="0">
                <a:latin typeface="Arial"/>
                <a:cs typeface="Arial"/>
              </a:rPr>
              <a:t>Course assignments done in community context</a:t>
            </a:r>
            <a:endParaRPr lang="en-US" sz="1050" dirty="0">
              <a:latin typeface="Arial"/>
              <a:cs typeface="Arial"/>
            </a:endParaRPr>
          </a:p>
          <a:p>
            <a:pPr marL="288925" indent="-122238">
              <a:spcAft>
                <a:spcPts val="200"/>
              </a:spcAft>
              <a:buFont typeface="Arial"/>
              <a:buChar char="•"/>
            </a:pPr>
            <a:r>
              <a:rPr lang="en-US" sz="1050" dirty="0" smtClean="0">
                <a:latin typeface="Arial"/>
                <a:cs typeface="Arial"/>
              </a:rPr>
              <a:t>Professional Development workshops to EC community</a:t>
            </a:r>
          </a:p>
          <a:p>
            <a:pPr marL="288925" indent="-122238">
              <a:spcAft>
                <a:spcPts val="200"/>
              </a:spcAft>
              <a:buFont typeface="Arial"/>
              <a:buChar char="•"/>
            </a:pPr>
            <a:r>
              <a:rPr lang="en-US" sz="1050" dirty="0" smtClean="0">
                <a:latin typeface="Arial"/>
                <a:cs typeface="Arial"/>
              </a:rPr>
              <a:t>Community partners as guest bloggers</a:t>
            </a:r>
            <a:endParaRPr lang="en-US" sz="1050" dirty="0" smtClean="0">
              <a:latin typeface="Arial"/>
              <a:cs typeface="Arial"/>
              <a:hlinkClick r:id="rId2"/>
            </a:endParaRPr>
          </a:p>
        </p:txBody>
      </p:sp>
      <p:sp>
        <p:nvSpPr>
          <p:cNvPr id="17" name="Round Single Corner Rectangle 16" descr="List of goals" title="Project Goals"/>
          <p:cNvSpPr/>
          <p:nvPr/>
        </p:nvSpPr>
        <p:spPr>
          <a:xfrm>
            <a:off x="77986" y="1240883"/>
            <a:ext cx="3253182" cy="5220258"/>
          </a:xfrm>
          <a:prstGeom prst="round1Rect">
            <a:avLst/>
          </a:prstGeom>
          <a:ln/>
        </p:spPr>
        <p:style>
          <a:lnRef idx="2">
            <a:schemeClr val="accent6">
              <a:shade val="50000"/>
            </a:schemeClr>
          </a:lnRef>
          <a:fillRef idx="1">
            <a:schemeClr val="accent6"/>
          </a:fillRef>
          <a:effectRef idx="0">
            <a:schemeClr val="accent6"/>
          </a:effectRef>
          <a:fontRef idx="minor">
            <a:schemeClr val="lt1"/>
          </a:fontRef>
        </p:style>
        <p:txBody>
          <a:bodyPr vert="horz" wrap="square" lIns="21223" tIns="0" rIns="21223" bIns="0" anchor="ctr" anchorCtr="0">
            <a:noAutofit/>
          </a:bodyPr>
          <a:lstStyle/>
          <a:p>
            <a:pPr marL="166688"/>
            <a:r>
              <a:rPr lang="en-US" sz="1100" dirty="0" smtClean="0">
                <a:latin typeface="Arial"/>
                <a:cs typeface="Arial"/>
              </a:rPr>
              <a:t>The </a:t>
            </a:r>
            <a:r>
              <a:rPr lang="en-US" sz="1100" dirty="0">
                <a:latin typeface="Arial"/>
                <a:cs typeface="Arial"/>
              </a:rPr>
              <a:t>Early Childhood Special Education Assistive </a:t>
            </a:r>
            <a:r>
              <a:rPr lang="en-US" sz="1100" dirty="0">
                <a:solidFill>
                  <a:srgbClr val="FFFFFF"/>
                </a:solidFill>
                <a:latin typeface="Arial"/>
                <a:cs typeface="Arial"/>
              </a:rPr>
              <a:t>Technology (EC-SEAT) Project prepares special education teachers of young children with </a:t>
            </a:r>
            <a:r>
              <a:rPr lang="en-US" sz="1100" dirty="0" smtClean="0">
                <a:solidFill>
                  <a:srgbClr val="FFFFFF"/>
                </a:solidFill>
                <a:latin typeface="Arial"/>
                <a:cs typeface="Arial"/>
              </a:rPr>
              <a:t>Assistive Technology (AT) </a:t>
            </a:r>
            <a:r>
              <a:rPr lang="en-US" sz="1100" dirty="0">
                <a:solidFill>
                  <a:srgbClr val="FFFFFF"/>
                </a:solidFill>
                <a:latin typeface="Arial"/>
                <a:cs typeface="Arial"/>
              </a:rPr>
              <a:t>expertise. Research shows AT promotes the learning, participation and independence of young children with disabilities.</a:t>
            </a:r>
          </a:p>
          <a:p>
            <a:pPr marL="568325" indent="-358775" algn="ctr"/>
            <a:endParaRPr lang="en-US" sz="1400" b="1" dirty="0" smtClean="0">
              <a:solidFill>
                <a:schemeClr val="bg1"/>
              </a:solidFill>
              <a:latin typeface="Arial"/>
              <a:cs typeface="Arial"/>
            </a:endParaRPr>
          </a:p>
          <a:p>
            <a:pPr marL="568325" indent="-401638">
              <a:spcAft>
                <a:spcPts val="600"/>
              </a:spcAft>
            </a:pPr>
            <a:r>
              <a:rPr lang="en-US" sz="1400" b="1" dirty="0" smtClean="0">
                <a:solidFill>
                  <a:schemeClr val="bg1"/>
                </a:solidFill>
                <a:latin typeface="Arial"/>
                <a:cs typeface="Arial"/>
              </a:rPr>
              <a:t>Goals</a:t>
            </a:r>
            <a:endParaRPr lang="en-US" sz="1100" dirty="0">
              <a:solidFill>
                <a:schemeClr val="bg1"/>
              </a:solidFill>
              <a:latin typeface="Arial"/>
              <a:cs typeface="Arial"/>
            </a:endParaRPr>
          </a:p>
          <a:p>
            <a:pPr marL="166688">
              <a:spcAft>
                <a:spcPts val="400"/>
              </a:spcAft>
            </a:pPr>
            <a:r>
              <a:rPr lang="en-US" sz="1100" dirty="0" smtClean="0">
                <a:solidFill>
                  <a:schemeClr val="bg1"/>
                </a:solidFill>
                <a:latin typeface="Arial"/>
                <a:cs typeface="Arial"/>
              </a:rPr>
              <a:t>Prepare </a:t>
            </a:r>
            <a:r>
              <a:rPr lang="en-US" sz="1100" dirty="0">
                <a:solidFill>
                  <a:schemeClr val="bg1"/>
                </a:solidFill>
                <a:latin typeface="Arial"/>
                <a:cs typeface="Arial"/>
              </a:rPr>
              <a:t>40 Early Childhood Special Educators </a:t>
            </a:r>
            <a:endParaRPr lang="en-US" sz="1100" dirty="0" smtClean="0">
              <a:solidFill>
                <a:schemeClr val="bg1"/>
              </a:solidFill>
              <a:latin typeface="Arial"/>
              <a:cs typeface="Arial"/>
            </a:endParaRPr>
          </a:p>
          <a:p>
            <a:pPr marL="346075" indent="-112713">
              <a:spcAft>
                <a:spcPts val="400"/>
              </a:spcAft>
              <a:buFont typeface="Arial"/>
              <a:buChar char="•"/>
            </a:pPr>
            <a:r>
              <a:rPr lang="en-US" sz="1100" dirty="0" smtClean="0">
                <a:solidFill>
                  <a:schemeClr val="bg1"/>
                </a:solidFill>
                <a:latin typeface="Arial"/>
                <a:cs typeface="Arial"/>
              </a:rPr>
              <a:t>Knowledge &amp; skills in research-based practices</a:t>
            </a:r>
          </a:p>
          <a:p>
            <a:pPr marL="346075" indent="-112713">
              <a:spcAft>
                <a:spcPts val="139"/>
              </a:spcAft>
              <a:buFont typeface="Arial"/>
              <a:buChar char="•"/>
            </a:pPr>
            <a:r>
              <a:rPr lang="en-US" sz="1100" dirty="0" smtClean="0">
                <a:solidFill>
                  <a:schemeClr val="bg1"/>
                </a:solidFill>
                <a:latin typeface="Arial"/>
                <a:cs typeface="Arial"/>
              </a:rPr>
              <a:t>Expertise in early </a:t>
            </a:r>
            <a:r>
              <a:rPr lang="en-US" sz="1100" dirty="0">
                <a:solidFill>
                  <a:schemeClr val="bg1"/>
                </a:solidFill>
                <a:latin typeface="Arial"/>
                <a:cs typeface="Arial"/>
              </a:rPr>
              <a:t>c</a:t>
            </a:r>
            <a:r>
              <a:rPr lang="en-US" sz="1100" dirty="0" smtClean="0">
                <a:solidFill>
                  <a:schemeClr val="bg1"/>
                </a:solidFill>
                <a:latin typeface="Arial"/>
                <a:cs typeface="Arial"/>
              </a:rPr>
              <a:t>hildhood </a:t>
            </a:r>
            <a:r>
              <a:rPr lang="en-US" sz="1100" dirty="0">
                <a:solidFill>
                  <a:schemeClr val="bg1"/>
                </a:solidFill>
                <a:latin typeface="Arial"/>
                <a:cs typeface="Arial"/>
              </a:rPr>
              <a:t>s</a:t>
            </a:r>
            <a:r>
              <a:rPr lang="en-US" sz="1100" dirty="0" smtClean="0">
                <a:solidFill>
                  <a:schemeClr val="bg1"/>
                </a:solidFill>
                <a:latin typeface="Arial"/>
                <a:cs typeface="Arial"/>
              </a:rPr>
              <a:t>pecial </a:t>
            </a:r>
            <a:r>
              <a:rPr lang="en-US" sz="1100" dirty="0">
                <a:solidFill>
                  <a:schemeClr val="bg1"/>
                </a:solidFill>
                <a:latin typeface="Arial"/>
                <a:cs typeface="Arial"/>
              </a:rPr>
              <a:t>e</a:t>
            </a:r>
            <a:r>
              <a:rPr lang="en-US" sz="1100" dirty="0" smtClean="0">
                <a:solidFill>
                  <a:schemeClr val="bg1"/>
                </a:solidFill>
                <a:latin typeface="Arial"/>
                <a:cs typeface="Arial"/>
              </a:rPr>
              <a:t>ducation</a:t>
            </a:r>
          </a:p>
          <a:p>
            <a:pPr marL="346075" indent="-112713">
              <a:spcAft>
                <a:spcPts val="139"/>
              </a:spcAft>
              <a:buFont typeface="Arial"/>
              <a:buChar char="•"/>
            </a:pPr>
            <a:r>
              <a:rPr lang="en-US" sz="1100" dirty="0" smtClean="0">
                <a:solidFill>
                  <a:schemeClr val="bg1"/>
                </a:solidFill>
                <a:latin typeface="Arial"/>
                <a:cs typeface="Arial"/>
              </a:rPr>
              <a:t>Specialty in Assistive Technology</a:t>
            </a:r>
          </a:p>
          <a:p>
            <a:pPr marL="209550">
              <a:spcAft>
                <a:spcPts val="139"/>
              </a:spcAft>
            </a:pPr>
            <a:endParaRPr lang="en-US" sz="1100" dirty="0">
              <a:solidFill>
                <a:schemeClr val="tx1"/>
              </a:solidFill>
              <a:latin typeface="Arial"/>
              <a:cs typeface="Arial"/>
            </a:endParaRPr>
          </a:p>
          <a:p>
            <a:pPr marL="568325" indent="-358775">
              <a:spcAft>
                <a:spcPts val="400"/>
              </a:spcAft>
            </a:pPr>
            <a:r>
              <a:rPr lang="en-US" sz="1400" b="1" dirty="0">
                <a:latin typeface="Arial"/>
                <a:cs typeface="Arial"/>
              </a:rPr>
              <a:t>Program </a:t>
            </a:r>
            <a:r>
              <a:rPr lang="en-US" sz="1400" b="1" dirty="0" smtClean="0">
                <a:latin typeface="Arial"/>
                <a:cs typeface="Arial"/>
              </a:rPr>
              <a:t>Evaluation</a:t>
            </a:r>
            <a:endParaRPr lang="en-US" sz="1400" dirty="0" smtClean="0">
              <a:latin typeface="Arial"/>
              <a:cs typeface="Arial"/>
            </a:endParaRPr>
          </a:p>
          <a:p>
            <a:pPr marL="233363" indent="-23813">
              <a:spcAft>
                <a:spcPts val="400"/>
              </a:spcAft>
            </a:pPr>
            <a:r>
              <a:rPr lang="en-US" sz="1100" dirty="0" smtClean="0">
                <a:latin typeface="Arial"/>
                <a:cs typeface="Arial"/>
              </a:rPr>
              <a:t>Focus on continuous </a:t>
            </a:r>
            <a:r>
              <a:rPr lang="en-US" sz="1100" dirty="0">
                <a:latin typeface="Arial"/>
                <a:cs typeface="Arial"/>
              </a:rPr>
              <a:t>improvement and scholar </a:t>
            </a:r>
            <a:r>
              <a:rPr lang="en-US" sz="1100" dirty="0" smtClean="0">
                <a:latin typeface="Arial"/>
                <a:cs typeface="Arial"/>
              </a:rPr>
              <a:t>outcomes looking at:</a:t>
            </a:r>
            <a:endParaRPr lang="en-US" sz="1100" dirty="0">
              <a:latin typeface="Arial"/>
              <a:cs typeface="Arial"/>
            </a:endParaRPr>
          </a:p>
          <a:p>
            <a:pPr marL="346075" indent="-136525">
              <a:spcAft>
                <a:spcPts val="139"/>
              </a:spcAft>
              <a:buFont typeface="Arial"/>
              <a:buChar char="•"/>
            </a:pPr>
            <a:r>
              <a:rPr lang="en-US" sz="1100" dirty="0">
                <a:latin typeface="Arial"/>
                <a:cs typeface="Arial"/>
              </a:rPr>
              <a:t>Surveys		</a:t>
            </a:r>
            <a:r>
              <a:rPr lang="en-US" sz="1100" dirty="0">
                <a:latin typeface="Wingdings"/>
                <a:ea typeface="Wingdings"/>
                <a:cs typeface="Wingdings"/>
                <a:sym typeface="Wingdings"/>
              </a:rPr>
              <a:t> </a:t>
            </a:r>
            <a:r>
              <a:rPr lang="en-US" sz="1100" dirty="0">
                <a:latin typeface="Arial"/>
                <a:cs typeface="Arial"/>
              </a:rPr>
              <a:t>Interviews</a:t>
            </a:r>
          </a:p>
          <a:p>
            <a:pPr marL="346075" indent="-136525">
              <a:spcAft>
                <a:spcPts val="139"/>
              </a:spcAft>
              <a:buFont typeface="Arial"/>
              <a:buChar char="•"/>
            </a:pPr>
            <a:r>
              <a:rPr lang="en-US" sz="1100" dirty="0">
                <a:latin typeface="Arial"/>
                <a:cs typeface="Arial"/>
              </a:rPr>
              <a:t>Record Review	</a:t>
            </a:r>
            <a:r>
              <a:rPr lang="en-US" sz="1100" dirty="0">
                <a:latin typeface="Wingdings"/>
                <a:ea typeface="Wingdings"/>
                <a:cs typeface="Wingdings"/>
                <a:sym typeface="Wingdings"/>
              </a:rPr>
              <a:t> </a:t>
            </a:r>
            <a:r>
              <a:rPr lang="en-US" sz="1100" dirty="0">
                <a:latin typeface="Arial"/>
                <a:cs typeface="Arial"/>
              </a:rPr>
              <a:t>Graduation Rates</a:t>
            </a:r>
          </a:p>
          <a:p>
            <a:pPr marL="346075" indent="-136525">
              <a:spcAft>
                <a:spcPts val="139"/>
              </a:spcAft>
              <a:buFont typeface="Arial"/>
              <a:buChar char="•"/>
            </a:pPr>
            <a:r>
              <a:rPr lang="en-US" sz="1100" dirty="0" smtClean="0">
                <a:latin typeface="Arial"/>
                <a:cs typeface="Arial"/>
              </a:rPr>
              <a:t>Portfolios</a:t>
            </a:r>
          </a:p>
          <a:p>
            <a:pPr marL="209550">
              <a:spcAft>
                <a:spcPts val="139"/>
              </a:spcAft>
            </a:pPr>
            <a:endParaRPr lang="en-US" sz="1100" dirty="0">
              <a:latin typeface="Arial"/>
              <a:cs typeface="Arial"/>
            </a:endParaRPr>
          </a:p>
        </p:txBody>
      </p:sp>
      <p:sp>
        <p:nvSpPr>
          <p:cNvPr id="45" name="Rectangle 44" descr="Award  and certification" title="Scholars receive"/>
          <p:cNvSpPr/>
          <p:nvPr/>
        </p:nvSpPr>
        <p:spPr>
          <a:xfrm>
            <a:off x="6874015" y="1720578"/>
            <a:ext cx="2125152" cy="416632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lIns="21223" tIns="192024" rIns="21223" bIns="100584" anchor="ctr">
            <a:noAutofit/>
          </a:bodyPr>
          <a:lstStyle/>
          <a:p>
            <a:pPr algn="ctr">
              <a:spcBef>
                <a:spcPts val="600"/>
              </a:spcBef>
              <a:spcAft>
                <a:spcPts val="600"/>
              </a:spcAft>
            </a:pPr>
            <a:r>
              <a:rPr lang="en-US" sz="1400" b="1" dirty="0">
                <a:latin typeface="Arial"/>
                <a:cs typeface="Arial"/>
              </a:rPr>
              <a:t>Scholars receive:</a:t>
            </a:r>
          </a:p>
          <a:p>
            <a:pPr marL="330139" indent="-157700">
              <a:spcAft>
                <a:spcPts val="600"/>
              </a:spcAft>
              <a:buFont typeface="Arial"/>
              <a:buChar char="•"/>
            </a:pPr>
            <a:r>
              <a:rPr lang="en-US" sz="1000" dirty="0">
                <a:latin typeface="Arial"/>
                <a:cs typeface="Arial"/>
              </a:rPr>
              <a:t>$20,000 educational award</a:t>
            </a:r>
          </a:p>
          <a:p>
            <a:pPr marL="330139" indent="-157700">
              <a:spcAft>
                <a:spcPts val="600"/>
              </a:spcAft>
              <a:buFont typeface="Arial"/>
              <a:buChar char="•"/>
            </a:pPr>
            <a:r>
              <a:rPr lang="en-US" sz="1000" dirty="0">
                <a:latin typeface="Arial"/>
                <a:cs typeface="Arial"/>
              </a:rPr>
              <a:t>iPad for coursework and  teaching</a:t>
            </a:r>
          </a:p>
          <a:p>
            <a:pPr marL="330139" indent="-157700">
              <a:spcAft>
                <a:spcPts val="600"/>
              </a:spcAft>
              <a:buFont typeface="Arial"/>
              <a:buChar char="•"/>
            </a:pPr>
            <a:r>
              <a:rPr lang="en-US" sz="1000" dirty="0" smtClean="0">
                <a:latin typeface="Arial"/>
                <a:cs typeface="Arial"/>
              </a:rPr>
              <a:t>M.Ed. in Early </a:t>
            </a:r>
            <a:r>
              <a:rPr lang="en-US" sz="1000" dirty="0">
                <a:latin typeface="Arial"/>
                <a:cs typeface="Arial"/>
              </a:rPr>
              <a:t>Childhood Special Needs Option</a:t>
            </a:r>
          </a:p>
          <a:p>
            <a:pPr marL="330139" indent="-157700">
              <a:spcAft>
                <a:spcPts val="600"/>
              </a:spcAft>
              <a:buFont typeface="Arial"/>
              <a:buChar char="•"/>
            </a:pPr>
            <a:r>
              <a:rPr lang="en-US" sz="1000" dirty="0">
                <a:latin typeface="Arial"/>
                <a:cs typeface="Arial"/>
              </a:rPr>
              <a:t>Early Childhood Special Education teacher certification </a:t>
            </a:r>
          </a:p>
          <a:p>
            <a:pPr marL="305084" indent="-132645">
              <a:spcAft>
                <a:spcPts val="600"/>
              </a:spcAft>
              <a:buFont typeface="Arial"/>
              <a:buChar char="•"/>
            </a:pPr>
            <a:r>
              <a:rPr lang="en-US" sz="1000" dirty="0">
                <a:latin typeface="Arial"/>
                <a:cs typeface="Arial"/>
              </a:rPr>
              <a:t>Graduate Certificate in Assistive Technology</a:t>
            </a:r>
          </a:p>
          <a:p>
            <a:pPr marL="330139" indent="-157700">
              <a:spcAft>
                <a:spcPts val="600"/>
              </a:spcAft>
              <a:buFont typeface="Arial"/>
              <a:buChar char="•"/>
            </a:pPr>
            <a:r>
              <a:rPr lang="en-US" sz="1000" dirty="0">
                <a:latin typeface="Arial"/>
                <a:cs typeface="Arial"/>
              </a:rPr>
              <a:t>Assistive Technology Professional (ATP) certification eligibility*</a:t>
            </a:r>
          </a:p>
          <a:p>
            <a:endParaRPr lang="en-US" sz="1000" dirty="0">
              <a:latin typeface="Arial"/>
              <a:cs typeface="Arial"/>
            </a:endParaRPr>
          </a:p>
          <a:p>
            <a:pPr marL="111125"/>
            <a:r>
              <a:rPr lang="en-US" sz="1000" dirty="0" smtClean="0">
                <a:latin typeface="Arial"/>
                <a:cs typeface="Arial"/>
              </a:rPr>
              <a:t>Scholars </a:t>
            </a:r>
            <a:r>
              <a:rPr lang="en-US" sz="1000" dirty="0">
                <a:latin typeface="Arial"/>
                <a:cs typeface="Arial"/>
              </a:rPr>
              <a:t>commit </a:t>
            </a:r>
            <a:r>
              <a:rPr lang="en-US" sz="1000" dirty="0" smtClean="0">
                <a:latin typeface="Arial"/>
                <a:cs typeface="Arial"/>
              </a:rPr>
              <a:t>to </a:t>
            </a:r>
            <a:r>
              <a:rPr lang="en-US" sz="1000" dirty="0">
                <a:latin typeface="Arial"/>
                <a:cs typeface="Arial"/>
              </a:rPr>
              <a:t>2 years </a:t>
            </a:r>
            <a:r>
              <a:rPr lang="en-US" sz="1000" dirty="0" smtClean="0">
                <a:latin typeface="Arial"/>
                <a:cs typeface="Arial"/>
              </a:rPr>
              <a:t>working in the field for </a:t>
            </a:r>
            <a:r>
              <a:rPr lang="en-US" sz="1000" dirty="0">
                <a:latin typeface="Arial"/>
                <a:cs typeface="Arial"/>
              </a:rPr>
              <a:t>every year of </a:t>
            </a:r>
            <a:r>
              <a:rPr lang="en-US" sz="1000" dirty="0" smtClean="0">
                <a:latin typeface="Arial"/>
                <a:cs typeface="Arial"/>
              </a:rPr>
              <a:t>funding from the U.S Department of Education. Typical </a:t>
            </a:r>
            <a:r>
              <a:rPr lang="en-US" sz="1000" dirty="0">
                <a:latin typeface="Arial"/>
                <a:cs typeface="Arial"/>
              </a:rPr>
              <a:t>service obligation is </a:t>
            </a:r>
            <a:r>
              <a:rPr lang="en-US" sz="1000" dirty="0" smtClean="0">
                <a:latin typeface="Arial"/>
                <a:cs typeface="Arial"/>
              </a:rPr>
              <a:t>2 </a:t>
            </a:r>
            <a:r>
              <a:rPr lang="en-US" sz="1000" dirty="0">
                <a:latin typeface="Arial"/>
                <a:cs typeface="Arial"/>
              </a:rPr>
              <a:t>years. </a:t>
            </a:r>
          </a:p>
          <a:p>
            <a:pPr algn="ctr"/>
            <a:endParaRPr lang="en-US" sz="1000" dirty="0">
              <a:latin typeface="Arial"/>
              <a:cs typeface="Arial"/>
            </a:endParaRPr>
          </a:p>
          <a:p>
            <a:pPr marL="111125"/>
            <a:r>
              <a:rPr lang="en-US" sz="1000" dirty="0" smtClean="0">
                <a:latin typeface="Arial"/>
                <a:cs typeface="Arial"/>
              </a:rPr>
              <a:t>*Candidates </a:t>
            </a:r>
            <a:r>
              <a:rPr lang="en-US" sz="1000" dirty="0">
                <a:latin typeface="Arial"/>
                <a:cs typeface="Arial"/>
              </a:rPr>
              <a:t>must meet </a:t>
            </a:r>
            <a:r>
              <a:rPr lang="en-US" sz="1000" dirty="0" smtClean="0">
                <a:latin typeface="Arial"/>
                <a:cs typeface="Arial"/>
              </a:rPr>
              <a:t>professional guidelines </a:t>
            </a:r>
            <a:r>
              <a:rPr lang="en-US" sz="1000" dirty="0">
                <a:latin typeface="Arial"/>
                <a:cs typeface="Arial"/>
              </a:rPr>
              <a:t>of NHDOE and </a:t>
            </a:r>
            <a:r>
              <a:rPr lang="en-US" sz="1000" dirty="0" smtClean="0">
                <a:latin typeface="Arial"/>
                <a:cs typeface="Arial"/>
              </a:rPr>
              <a:t>ATP</a:t>
            </a:r>
          </a:p>
          <a:p>
            <a:pPr algn="ctr"/>
            <a:endParaRPr lang="en-US" sz="1000" dirty="0">
              <a:latin typeface="Arial"/>
              <a:cs typeface="Arial"/>
            </a:endParaRPr>
          </a:p>
        </p:txBody>
      </p:sp>
      <p:sp>
        <p:nvSpPr>
          <p:cNvPr id="14" name="Rectangle 13"/>
          <p:cNvSpPr/>
          <p:nvPr/>
        </p:nvSpPr>
        <p:spPr>
          <a:xfrm>
            <a:off x="774434" y="6589752"/>
            <a:ext cx="8093825" cy="267653"/>
          </a:xfrm>
          <a:prstGeom prst="rect">
            <a:avLst/>
          </a:prstGeom>
        </p:spPr>
        <p:txBody>
          <a:bodyPr wrap="square" lIns="21223" tIns="10612" rIns="21223" bIns="10612">
            <a:spAutoFit/>
          </a:bodyPr>
          <a:lstStyle/>
          <a:p>
            <a:r>
              <a:rPr lang="en-US" sz="800" dirty="0">
                <a:latin typeface="Arial"/>
                <a:cs typeface="Arial"/>
              </a:rPr>
              <a:t>The contents of this </a:t>
            </a:r>
            <a:r>
              <a:rPr lang="en-US" sz="800" dirty="0" smtClean="0">
                <a:latin typeface="Arial"/>
                <a:cs typeface="Arial"/>
              </a:rPr>
              <a:t>document were </a:t>
            </a:r>
            <a:r>
              <a:rPr lang="en-US" sz="800" dirty="0">
                <a:latin typeface="Arial"/>
                <a:cs typeface="Arial"/>
              </a:rPr>
              <a:t>developed under a grant from the </a:t>
            </a:r>
            <a:r>
              <a:rPr lang="en-US" sz="800" dirty="0" smtClean="0">
                <a:latin typeface="Arial"/>
                <a:cs typeface="Arial"/>
              </a:rPr>
              <a:t>US </a:t>
            </a:r>
            <a:r>
              <a:rPr lang="en-US" sz="800" dirty="0">
                <a:latin typeface="Arial"/>
                <a:cs typeface="Arial"/>
              </a:rPr>
              <a:t>Department go Education, H325K120176.  However, these contents do not necessarily represent the policy of the US Department of Education, and you should not assume endorsement by the Federal Government. Grant Project Officer: Maryann McDermott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3624EF"/>
      </a:hlink>
      <a:folHlink>
        <a:srgbClr val="2748F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543</TotalTime>
  <Words>334</Words>
  <Application>Microsoft Office PowerPoint</Application>
  <PresentationFormat>Letter Paper (8.5x11 in)</PresentationFormat>
  <Paragraphs>47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EC-SEAT and Community Collaboration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Carrie Smart</dc:creator>
  <cp:lastModifiedBy>Seflek, Beyza</cp:lastModifiedBy>
  <cp:revision>55</cp:revision>
  <dcterms:created xsi:type="dcterms:W3CDTF">2014-02-06T04:45:21Z</dcterms:created>
  <dcterms:modified xsi:type="dcterms:W3CDTF">2015-04-03T14:27:43Z</dcterms:modified>
</cp:coreProperties>
</file>