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36576000" cy="36576000"/>
  <p:notesSz cx="6953250" cy="9239250"/>
  <p:defaultTextStyle>
    <a:defPPr>
      <a:defRPr lang="en-US"/>
    </a:defPPr>
    <a:lvl1pPr algn="l" rtl="0" eaLnBrk="0" fontAlgn="base" hangingPunct="0">
      <a:spcBef>
        <a:spcPct val="0"/>
      </a:spcBef>
      <a:spcAft>
        <a:spcPct val="0"/>
      </a:spcAft>
      <a:defRPr sz="7900" kern="1200">
        <a:solidFill>
          <a:schemeClr val="tx1"/>
        </a:solidFill>
        <a:latin typeface="Arial" pitchFamily="34" charset="0"/>
        <a:ea typeface="MS PGothic" pitchFamily="34" charset="-128"/>
        <a:cs typeface="+mn-cs"/>
      </a:defRPr>
    </a:lvl1pPr>
    <a:lvl2pPr marL="379413" indent="77788" algn="l" rtl="0" eaLnBrk="0" fontAlgn="base" hangingPunct="0">
      <a:spcBef>
        <a:spcPct val="0"/>
      </a:spcBef>
      <a:spcAft>
        <a:spcPct val="0"/>
      </a:spcAft>
      <a:defRPr sz="7900" kern="1200">
        <a:solidFill>
          <a:schemeClr val="tx1"/>
        </a:solidFill>
        <a:latin typeface="Arial" pitchFamily="34" charset="0"/>
        <a:ea typeface="MS PGothic" pitchFamily="34" charset="-128"/>
        <a:cs typeface="+mn-cs"/>
      </a:defRPr>
    </a:lvl2pPr>
    <a:lvl3pPr marL="760413" indent="153988" algn="l" rtl="0" eaLnBrk="0" fontAlgn="base" hangingPunct="0">
      <a:spcBef>
        <a:spcPct val="0"/>
      </a:spcBef>
      <a:spcAft>
        <a:spcPct val="0"/>
      </a:spcAft>
      <a:defRPr sz="7900" kern="1200">
        <a:solidFill>
          <a:schemeClr val="tx1"/>
        </a:solidFill>
        <a:latin typeface="Arial" pitchFamily="34" charset="0"/>
        <a:ea typeface="MS PGothic" pitchFamily="34" charset="-128"/>
        <a:cs typeface="+mn-cs"/>
      </a:defRPr>
    </a:lvl3pPr>
    <a:lvl4pPr marL="1141413" indent="230188" algn="l" rtl="0" eaLnBrk="0" fontAlgn="base" hangingPunct="0">
      <a:spcBef>
        <a:spcPct val="0"/>
      </a:spcBef>
      <a:spcAft>
        <a:spcPct val="0"/>
      </a:spcAft>
      <a:defRPr sz="7900" kern="1200">
        <a:solidFill>
          <a:schemeClr val="tx1"/>
        </a:solidFill>
        <a:latin typeface="Arial" pitchFamily="34" charset="0"/>
        <a:ea typeface="MS PGothic" pitchFamily="34" charset="-128"/>
        <a:cs typeface="+mn-cs"/>
      </a:defRPr>
    </a:lvl4pPr>
    <a:lvl5pPr marL="1522413" indent="306388" algn="l" rtl="0" eaLnBrk="0" fontAlgn="base" hangingPunct="0">
      <a:spcBef>
        <a:spcPct val="0"/>
      </a:spcBef>
      <a:spcAft>
        <a:spcPct val="0"/>
      </a:spcAft>
      <a:defRPr sz="7900" kern="1200">
        <a:solidFill>
          <a:schemeClr val="tx1"/>
        </a:solidFill>
        <a:latin typeface="Arial" pitchFamily="34" charset="0"/>
        <a:ea typeface="MS PGothic" pitchFamily="34" charset="-128"/>
        <a:cs typeface="+mn-cs"/>
      </a:defRPr>
    </a:lvl5pPr>
    <a:lvl6pPr marL="2286000" algn="l" defTabSz="914400" rtl="0" eaLnBrk="1" latinLnBrk="0" hangingPunct="1">
      <a:defRPr sz="7900" kern="1200">
        <a:solidFill>
          <a:schemeClr val="tx1"/>
        </a:solidFill>
        <a:latin typeface="Arial" pitchFamily="34" charset="0"/>
        <a:ea typeface="MS PGothic" pitchFamily="34" charset="-128"/>
        <a:cs typeface="+mn-cs"/>
      </a:defRPr>
    </a:lvl6pPr>
    <a:lvl7pPr marL="2743200" algn="l" defTabSz="914400" rtl="0" eaLnBrk="1" latinLnBrk="0" hangingPunct="1">
      <a:defRPr sz="7900" kern="1200">
        <a:solidFill>
          <a:schemeClr val="tx1"/>
        </a:solidFill>
        <a:latin typeface="Arial" pitchFamily="34" charset="0"/>
        <a:ea typeface="MS PGothic" pitchFamily="34" charset="-128"/>
        <a:cs typeface="+mn-cs"/>
      </a:defRPr>
    </a:lvl7pPr>
    <a:lvl8pPr marL="3200400" algn="l" defTabSz="914400" rtl="0" eaLnBrk="1" latinLnBrk="0" hangingPunct="1">
      <a:defRPr sz="7900" kern="1200">
        <a:solidFill>
          <a:schemeClr val="tx1"/>
        </a:solidFill>
        <a:latin typeface="Arial" pitchFamily="34" charset="0"/>
        <a:ea typeface="MS PGothic" pitchFamily="34" charset="-128"/>
        <a:cs typeface="+mn-cs"/>
      </a:defRPr>
    </a:lvl8pPr>
    <a:lvl9pPr marL="3657600" algn="l" defTabSz="914400" rtl="0" eaLnBrk="1" latinLnBrk="0" hangingPunct="1">
      <a:defRPr sz="7900" kern="1200">
        <a:solidFill>
          <a:schemeClr val="tx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1" orient="horz" pos="11551" userDrawn="1">
          <p15:clr>
            <a:srgbClr val="A4A3A4"/>
          </p15:clr>
        </p15:guide>
        <p15:guide id="2" pos="115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F4D8"/>
    <a:srgbClr val="CCCC00"/>
    <a:srgbClr val="00FFCC"/>
    <a:srgbClr val="0088CC"/>
    <a:srgbClr val="990000"/>
    <a:srgbClr val="D9C9BB"/>
    <a:srgbClr val="E3DF8C"/>
    <a:srgbClr val="10E37F"/>
    <a:srgbClr val="57B2B9"/>
    <a:srgbClr val="0B183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576" autoAdjust="0"/>
    <p:restoredTop sz="94660"/>
  </p:normalViewPr>
  <p:slideViewPr>
    <p:cSldViewPr snapToGrid="0" snapToObjects="1">
      <p:cViewPr varScale="1">
        <p:scale>
          <a:sx n="12" d="100"/>
          <a:sy n="12" d="100"/>
        </p:scale>
        <p:origin x="2304" y="76"/>
      </p:cViewPr>
      <p:guideLst>
        <p:guide orient="horz" pos="11551"/>
        <p:guide pos="1152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743436" y="11362972"/>
            <a:ext cx="31089130" cy="7838723"/>
          </a:xfrm>
        </p:spPr>
        <p:txBody>
          <a:bodyPr/>
          <a:lstStyle/>
          <a:p>
            <a:r>
              <a:rPr lang="en-US"/>
              <a:t>Click to edit Master title style</a:t>
            </a:r>
          </a:p>
        </p:txBody>
      </p:sp>
      <p:sp>
        <p:nvSpPr>
          <p:cNvPr id="3" name="Subtitle 2"/>
          <p:cNvSpPr>
            <a:spLocks noGrp="1"/>
          </p:cNvSpPr>
          <p:nvPr>
            <p:ph type="subTitle" idx="1"/>
          </p:nvPr>
        </p:nvSpPr>
        <p:spPr>
          <a:xfrm>
            <a:off x="5486872" y="20725695"/>
            <a:ext cx="25602259" cy="9348611"/>
          </a:xfrm>
        </p:spPr>
        <p:txBody>
          <a:bodyPr/>
          <a:lstStyle>
            <a:lvl1pPr marL="0" indent="0" algn="ctr">
              <a:buNone/>
              <a:defRPr/>
            </a:lvl1pPr>
            <a:lvl2pPr marL="380985" indent="0" algn="ctr">
              <a:buNone/>
              <a:defRPr/>
            </a:lvl2pPr>
            <a:lvl3pPr marL="761970" indent="0" algn="ctr">
              <a:buNone/>
              <a:defRPr/>
            </a:lvl3pPr>
            <a:lvl4pPr marL="1142954" indent="0" algn="ctr">
              <a:buNone/>
              <a:defRPr/>
            </a:lvl4pPr>
            <a:lvl5pPr marL="1523939" indent="0" algn="ctr">
              <a:buNone/>
              <a:defRPr/>
            </a:lvl5pPr>
            <a:lvl6pPr marL="1904924" indent="0" algn="ctr">
              <a:buNone/>
              <a:defRPr/>
            </a:lvl6pPr>
            <a:lvl7pPr marL="2285909" indent="0" algn="ctr">
              <a:buNone/>
              <a:defRPr/>
            </a:lvl7pPr>
            <a:lvl8pPr marL="2666893" indent="0" algn="ctr">
              <a:buNone/>
              <a:defRPr/>
            </a:lvl8pPr>
            <a:lvl9pPr marL="3047878"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2C269167-FB60-4979-9AF1-278C60A964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5066B0-AD37-44EE-83D7-76D880783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66D728-09C1-48D9-815D-EB0F7D3BF319}"/>
              </a:ext>
            </a:extLst>
          </p:cNvPr>
          <p:cNvSpPr>
            <a:spLocks noGrp="1" noChangeArrowheads="1"/>
          </p:cNvSpPr>
          <p:nvPr>
            <p:ph type="sldNum" sz="quarter" idx="12"/>
          </p:nvPr>
        </p:nvSpPr>
        <p:spPr>
          <a:ln/>
        </p:spPr>
        <p:txBody>
          <a:bodyPr/>
          <a:lstStyle>
            <a:lvl1pPr>
              <a:defRPr/>
            </a:lvl1pPr>
          </a:lstStyle>
          <a:p>
            <a:fld id="{1CCA9BEF-F93F-401A-B497-DF0632C14244}" type="slidenum">
              <a:rPr lang="en-US" altLang="en-US"/>
              <a:pPr/>
              <a:t>‹#›</a:t>
            </a:fld>
            <a:endParaRPr lang="en-US" altLang="en-US"/>
          </a:p>
        </p:txBody>
      </p:sp>
    </p:spTree>
    <p:extLst>
      <p:ext uri="{BB962C8B-B14F-4D97-AF65-F5344CB8AC3E}">
        <p14:creationId xmlns:p14="http://schemas.microsoft.com/office/powerpoint/2010/main" val="11161346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269167-FB60-4979-9AF1-278C60A964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5066B0-AD37-44EE-83D7-76D880783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66D728-09C1-48D9-815D-EB0F7D3BF319}"/>
              </a:ext>
            </a:extLst>
          </p:cNvPr>
          <p:cNvSpPr>
            <a:spLocks noGrp="1" noChangeArrowheads="1"/>
          </p:cNvSpPr>
          <p:nvPr>
            <p:ph type="sldNum" sz="quarter" idx="12"/>
          </p:nvPr>
        </p:nvSpPr>
        <p:spPr>
          <a:ln/>
        </p:spPr>
        <p:txBody>
          <a:bodyPr/>
          <a:lstStyle>
            <a:lvl1pPr>
              <a:defRPr/>
            </a:lvl1pPr>
          </a:lstStyle>
          <a:p>
            <a:fld id="{79B04AAA-A57F-444D-AB7F-081D456791C3}" type="slidenum">
              <a:rPr lang="en-US" altLang="en-US"/>
              <a:pPr/>
              <a:t>‹#›</a:t>
            </a:fld>
            <a:endParaRPr lang="en-US" altLang="en-US"/>
          </a:p>
        </p:txBody>
      </p:sp>
    </p:spTree>
    <p:extLst>
      <p:ext uri="{BB962C8B-B14F-4D97-AF65-F5344CB8AC3E}">
        <p14:creationId xmlns:p14="http://schemas.microsoft.com/office/powerpoint/2010/main" val="3967520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6518306" y="1464029"/>
            <a:ext cx="8229130" cy="3120848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828565" y="1464029"/>
            <a:ext cx="24576852" cy="3120848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269167-FB60-4979-9AF1-278C60A964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5066B0-AD37-44EE-83D7-76D880783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66D728-09C1-48D9-815D-EB0F7D3BF319}"/>
              </a:ext>
            </a:extLst>
          </p:cNvPr>
          <p:cNvSpPr>
            <a:spLocks noGrp="1" noChangeArrowheads="1"/>
          </p:cNvSpPr>
          <p:nvPr>
            <p:ph type="sldNum" sz="quarter" idx="12"/>
          </p:nvPr>
        </p:nvSpPr>
        <p:spPr>
          <a:ln/>
        </p:spPr>
        <p:txBody>
          <a:bodyPr/>
          <a:lstStyle>
            <a:lvl1pPr>
              <a:defRPr/>
            </a:lvl1pPr>
          </a:lstStyle>
          <a:p>
            <a:fld id="{38716E76-D6CB-4BDF-850F-09CABAF9C400}" type="slidenum">
              <a:rPr lang="en-US" altLang="en-US"/>
              <a:pPr/>
              <a:t>‹#›</a:t>
            </a:fld>
            <a:endParaRPr lang="en-US" altLang="en-US"/>
          </a:p>
        </p:txBody>
      </p:sp>
    </p:spTree>
    <p:extLst>
      <p:ext uri="{BB962C8B-B14F-4D97-AF65-F5344CB8AC3E}">
        <p14:creationId xmlns:p14="http://schemas.microsoft.com/office/powerpoint/2010/main" val="148463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C269167-FB60-4979-9AF1-278C60A964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5066B0-AD37-44EE-83D7-76D880783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66D728-09C1-48D9-815D-EB0F7D3BF319}"/>
              </a:ext>
            </a:extLst>
          </p:cNvPr>
          <p:cNvSpPr>
            <a:spLocks noGrp="1" noChangeArrowheads="1"/>
          </p:cNvSpPr>
          <p:nvPr>
            <p:ph type="sldNum" sz="quarter" idx="12"/>
          </p:nvPr>
        </p:nvSpPr>
        <p:spPr>
          <a:ln/>
        </p:spPr>
        <p:txBody>
          <a:bodyPr/>
          <a:lstStyle>
            <a:lvl1pPr>
              <a:defRPr/>
            </a:lvl1pPr>
          </a:lstStyle>
          <a:p>
            <a:fld id="{DC95A0DB-9C8E-4E42-8883-48B06608031A}" type="slidenum">
              <a:rPr lang="en-US" altLang="en-US"/>
              <a:pPr/>
              <a:t>‹#›</a:t>
            </a:fld>
            <a:endParaRPr lang="en-US" altLang="en-US"/>
          </a:p>
        </p:txBody>
      </p:sp>
    </p:spTree>
    <p:extLst>
      <p:ext uri="{BB962C8B-B14F-4D97-AF65-F5344CB8AC3E}">
        <p14:creationId xmlns:p14="http://schemas.microsoft.com/office/powerpoint/2010/main" val="3402038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1" y="23503822"/>
            <a:ext cx="31089130" cy="7263695"/>
          </a:xfrm>
        </p:spPr>
        <p:txBody>
          <a:bodyPr anchor="t"/>
          <a:lstStyle>
            <a:lvl1pPr algn="l">
              <a:defRPr sz="3300" b="1" cap="all"/>
            </a:lvl1pPr>
          </a:lstStyle>
          <a:p>
            <a:r>
              <a:rPr lang="en-US"/>
              <a:t>Click to edit Master title style</a:t>
            </a:r>
          </a:p>
        </p:txBody>
      </p:sp>
      <p:sp>
        <p:nvSpPr>
          <p:cNvPr id="3" name="Text Placeholder 2"/>
          <p:cNvSpPr>
            <a:spLocks noGrp="1"/>
          </p:cNvSpPr>
          <p:nvPr>
            <p:ph type="body" idx="1"/>
          </p:nvPr>
        </p:nvSpPr>
        <p:spPr>
          <a:xfrm>
            <a:off x="2889251" y="15502820"/>
            <a:ext cx="31089130" cy="8001000"/>
          </a:xfrm>
        </p:spPr>
        <p:txBody>
          <a:bodyPr anchor="b"/>
          <a:lstStyle>
            <a:lvl1pPr marL="0" indent="0">
              <a:buNone/>
              <a:defRPr sz="1700"/>
            </a:lvl1pPr>
            <a:lvl2pPr marL="380985" indent="0">
              <a:buNone/>
              <a:defRPr sz="1500"/>
            </a:lvl2pPr>
            <a:lvl3pPr marL="761970" indent="0">
              <a:buNone/>
              <a:defRPr sz="1300"/>
            </a:lvl3pPr>
            <a:lvl4pPr marL="1142954" indent="0">
              <a:buNone/>
              <a:defRPr sz="1200"/>
            </a:lvl4pPr>
            <a:lvl5pPr marL="1523939" indent="0">
              <a:buNone/>
              <a:defRPr sz="1200"/>
            </a:lvl5pPr>
            <a:lvl6pPr marL="1904924" indent="0">
              <a:buNone/>
              <a:defRPr sz="1200"/>
            </a:lvl6pPr>
            <a:lvl7pPr marL="2285909" indent="0">
              <a:buNone/>
              <a:defRPr sz="1200"/>
            </a:lvl7pPr>
            <a:lvl8pPr marL="2666893" indent="0">
              <a:buNone/>
              <a:defRPr sz="1200"/>
            </a:lvl8pPr>
            <a:lvl9pPr marL="3047878" indent="0">
              <a:buNone/>
              <a:defRPr sz="1200"/>
            </a:lvl9pPr>
          </a:lstStyle>
          <a:p>
            <a:pPr lvl="0"/>
            <a:r>
              <a:rPr lang="en-US"/>
              <a:t>Click to edit Master text styles</a:t>
            </a:r>
          </a:p>
        </p:txBody>
      </p:sp>
      <p:sp>
        <p:nvSpPr>
          <p:cNvPr id="4" name="Rectangle 4">
            <a:extLst>
              <a:ext uri="{FF2B5EF4-FFF2-40B4-BE49-F238E27FC236}">
                <a16:creationId xmlns:a16="http://schemas.microsoft.com/office/drawing/2014/main" id="{2C269167-FB60-4979-9AF1-278C60A964D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5066B0-AD37-44EE-83D7-76D880783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1566D728-09C1-48D9-815D-EB0F7D3BF319}"/>
              </a:ext>
            </a:extLst>
          </p:cNvPr>
          <p:cNvSpPr>
            <a:spLocks noGrp="1" noChangeArrowheads="1"/>
          </p:cNvSpPr>
          <p:nvPr>
            <p:ph type="sldNum" sz="quarter" idx="12"/>
          </p:nvPr>
        </p:nvSpPr>
        <p:spPr>
          <a:ln/>
        </p:spPr>
        <p:txBody>
          <a:bodyPr/>
          <a:lstStyle>
            <a:lvl1pPr>
              <a:defRPr/>
            </a:lvl1pPr>
          </a:lstStyle>
          <a:p>
            <a:fld id="{24D0F012-9F0A-4000-BA6E-59EDE28353F8}" type="slidenum">
              <a:rPr lang="en-US" altLang="en-US"/>
              <a:pPr/>
              <a:t>‹#›</a:t>
            </a:fld>
            <a:endParaRPr lang="en-US" altLang="en-US"/>
          </a:p>
        </p:txBody>
      </p:sp>
    </p:spTree>
    <p:extLst>
      <p:ext uri="{BB962C8B-B14F-4D97-AF65-F5344CB8AC3E}">
        <p14:creationId xmlns:p14="http://schemas.microsoft.com/office/powerpoint/2010/main" val="4091846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828566" y="8533695"/>
            <a:ext cx="16402990" cy="2413882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8344447" y="8533695"/>
            <a:ext cx="16402991" cy="24138820"/>
          </a:xfrm>
        </p:spPr>
        <p:txBody>
          <a:bodyPr/>
          <a:lstStyle>
            <a:lvl1pPr>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2C269167-FB60-4979-9AF1-278C60A964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5066B0-AD37-44EE-83D7-76D880783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66D728-09C1-48D9-815D-EB0F7D3BF319}"/>
              </a:ext>
            </a:extLst>
          </p:cNvPr>
          <p:cNvSpPr>
            <a:spLocks noGrp="1" noChangeArrowheads="1"/>
          </p:cNvSpPr>
          <p:nvPr>
            <p:ph type="sldNum" sz="quarter" idx="12"/>
          </p:nvPr>
        </p:nvSpPr>
        <p:spPr>
          <a:ln/>
        </p:spPr>
        <p:txBody>
          <a:bodyPr/>
          <a:lstStyle>
            <a:lvl1pPr>
              <a:defRPr/>
            </a:lvl1pPr>
          </a:lstStyle>
          <a:p>
            <a:fld id="{90C66387-7C75-4090-9682-6102E35DA7BC}" type="slidenum">
              <a:rPr lang="en-US" altLang="en-US"/>
              <a:pPr/>
              <a:t>‹#›</a:t>
            </a:fld>
            <a:endParaRPr lang="en-US" altLang="en-US"/>
          </a:p>
        </p:txBody>
      </p:sp>
    </p:spTree>
    <p:extLst>
      <p:ext uri="{BB962C8B-B14F-4D97-AF65-F5344CB8AC3E}">
        <p14:creationId xmlns:p14="http://schemas.microsoft.com/office/powerpoint/2010/main" val="384955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828565" y="8187974"/>
            <a:ext cx="16160750" cy="3411361"/>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4" name="Content Placeholder 3"/>
          <p:cNvSpPr>
            <a:spLocks noGrp="1"/>
          </p:cNvSpPr>
          <p:nvPr>
            <p:ph sz="half" idx="2"/>
          </p:nvPr>
        </p:nvSpPr>
        <p:spPr>
          <a:xfrm>
            <a:off x="1828565" y="11599334"/>
            <a:ext cx="16160750" cy="21073181"/>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8579631" y="8187974"/>
            <a:ext cx="16167806" cy="3411361"/>
          </a:xfrm>
        </p:spPr>
        <p:txBody>
          <a:bodyPr anchor="b"/>
          <a:lstStyle>
            <a:lvl1pPr marL="0" indent="0">
              <a:buNone/>
              <a:defRPr sz="2000" b="1"/>
            </a:lvl1pPr>
            <a:lvl2pPr marL="380985" indent="0">
              <a:buNone/>
              <a:defRPr sz="1700" b="1"/>
            </a:lvl2pPr>
            <a:lvl3pPr marL="761970" indent="0">
              <a:buNone/>
              <a:defRPr sz="1500" b="1"/>
            </a:lvl3pPr>
            <a:lvl4pPr marL="1142954" indent="0">
              <a:buNone/>
              <a:defRPr sz="1300" b="1"/>
            </a:lvl4pPr>
            <a:lvl5pPr marL="1523939" indent="0">
              <a:buNone/>
              <a:defRPr sz="1300" b="1"/>
            </a:lvl5pPr>
            <a:lvl6pPr marL="1904924" indent="0">
              <a:buNone/>
              <a:defRPr sz="1300" b="1"/>
            </a:lvl6pPr>
            <a:lvl7pPr marL="2285909" indent="0">
              <a:buNone/>
              <a:defRPr sz="1300" b="1"/>
            </a:lvl7pPr>
            <a:lvl8pPr marL="2666893" indent="0">
              <a:buNone/>
              <a:defRPr sz="1300" b="1"/>
            </a:lvl8pPr>
            <a:lvl9pPr marL="3047878" indent="0">
              <a:buNone/>
              <a:defRPr sz="1300" b="1"/>
            </a:lvl9pPr>
          </a:lstStyle>
          <a:p>
            <a:pPr lvl="0"/>
            <a:r>
              <a:rPr lang="en-US"/>
              <a:t>Click to edit Master text styles</a:t>
            </a:r>
          </a:p>
        </p:txBody>
      </p:sp>
      <p:sp>
        <p:nvSpPr>
          <p:cNvPr id="6" name="Content Placeholder 5"/>
          <p:cNvSpPr>
            <a:spLocks noGrp="1"/>
          </p:cNvSpPr>
          <p:nvPr>
            <p:ph sz="quarter" idx="4"/>
          </p:nvPr>
        </p:nvSpPr>
        <p:spPr>
          <a:xfrm>
            <a:off x="18579631" y="11599334"/>
            <a:ext cx="16167806" cy="21073181"/>
          </a:xfrm>
        </p:spPr>
        <p:txBody>
          <a:bodyPr/>
          <a:lstStyle>
            <a:lvl1pPr>
              <a:defRPr sz="2000"/>
            </a:lvl1pPr>
            <a:lvl2pPr>
              <a:defRPr sz="1700"/>
            </a:lvl2pPr>
            <a:lvl3pPr>
              <a:defRPr sz="1500"/>
            </a:lvl3pPr>
            <a:lvl4pPr>
              <a:defRPr sz="1300"/>
            </a:lvl4pPr>
            <a:lvl5pPr>
              <a:defRPr sz="1300"/>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C269167-FB60-4979-9AF1-278C60A964D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C05066B0-AD37-44EE-83D7-76D880783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1566D728-09C1-48D9-815D-EB0F7D3BF319}"/>
              </a:ext>
            </a:extLst>
          </p:cNvPr>
          <p:cNvSpPr>
            <a:spLocks noGrp="1" noChangeArrowheads="1"/>
          </p:cNvSpPr>
          <p:nvPr>
            <p:ph type="sldNum" sz="quarter" idx="12"/>
          </p:nvPr>
        </p:nvSpPr>
        <p:spPr>
          <a:ln/>
        </p:spPr>
        <p:txBody>
          <a:bodyPr/>
          <a:lstStyle>
            <a:lvl1pPr>
              <a:defRPr/>
            </a:lvl1pPr>
          </a:lstStyle>
          <a:p>
            <a:fld id="{715D5CBB-3759-43DA-8C1B-5B8E96EA2ED7}" type="slidenum">
              <a:rPr lang="en-US" altLang="en-US"/>
              <a:pPr/>
              <a:t>‹#›</a:t>
            </a:fld>
            <a:endParaRPr lang="en-US" altLang="en-US"/>
          </a:p>
        </p:txBody>
      </p:sp>
    </p:spTree>
    <p:extLst>
      <p:ext uri="{BB962C8B-B14F-4D97-AF65-F5344CB8AC3E}">
        <p14:creationId xmlns:p14="http://schemas.microsoft.com/office/powerpoint/2010/main" val="215382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2C269167-FB60-4979-9AF1-278C60A964D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C05066B0-AD37-44EE-83D7-76D880783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1566D728-09C1-48D9-815D-EB0F7D3BF319}"/>
              </a:ext>
            </a:extLst>
          </p:cNvPr>
          <p:cNvSpPr>
            <a:spLocks noGrp="1" noChangeArrowheads="1"/>
          </p:cNvSpPr>
          <p:nvPr>
            <p:ph type="sldNum" sz="quarter" idx="12"/>
          </p:nvPr>
        </p:nvSpPr>
        <p:spPr>
          <a:ln/>
        </p:spPr>
        <p:txBody>
          <a:bodyPr/>
          <a:lstStyle>
            <a:lvl1pPr>
              <a:defRPr/>
            </a:lvl1pPr>
          </a:lstStyle>
          <a:p>
            <a:fld id="{0420897F-BC98-4A36-9158-2C7A964DB305}" type="slidenum">
              <a:rPr lang="en-US" altLang="en-US"/>
              <a:pPr/>
              <a:t>‹#›</a:t>
            </a:fld>
            <a:endParaRPr lang="en-US" altLang="en-US"/>
          </a:p>
        </p:txBody>
      </p:sp>
    </p:spTree>
    <p:extLst>
      <p:ext uri="{BB962C8B-B14F-4D97-AF65-F5344CB8AC3E}">
        <p14:creationId xmlns:p14="http://schemas.microsoft.com/office/powerpoint/2010/main" val="14974594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2C269167-FB60-4979-9AF1-278C60A964D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05066B0-AD37-44EE-83D7-76D880783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566D728-09C1-48D9-815D-EB0F7D3BF319}"/>
              </a:ext>
            </a:extLst>
          </p:cNvPr>
          <p:cNvSpPr>
            <a:spLocks noGrp="1" noChangeArrowheads="1"/>
          </p:cNvSpPr>
          <p:nvPr>
            <p:ph type="sldNum" sz="quarter" idx="12"/>
          </p:nvPr>
        </p:nvSpPr>
        <p:spPr>
          <a:ln/>
        </p:spPr>
        <p:txBody>
          <a:bodyPr/>
          <a:lstStyle>
            <a:lvl1pPr>
              <a:defRPr/>
            </a:lvl1pPr>
          </a:lstStyle>
          <a:p>
            <a:fld id="{A4B9F6D0-3115-427B-BEF4-94C1F0FBF570}" type="slidenum">
              <a:rPr lang="en-US" altLang="en-US"/>
              <a:pPr/>
              <a:t>‹#›</a:t>
            </a:fld>
            <a:endParaRPr lang="en-US" altLang="en-US"/>
          </a:p>
        </p:txBody>
      </p:sp>
    </p:spTree>
    <p:extLst>
      <p:ext uri="{BB962C8B-B14F-4D97-AF65-F5344CB8AC3E}">
        <p14:creationId xmlns:p14="http://schemas.microsoft.com/office/powerpoint/2010/main" val="16182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565" y="1456973"/>
            <a:ext cx="12033250" cy="6196543"/>
          </a:xfrm>
        </p:spPr>
        <p:txBody>
          <a:bodyPr anchor="b"/>
          <a:lstStyle>
            <a:lvl1pPr algn="l">
              <a:defRPr sz="1700" b="1"/>
            </a:lvl1pPr>
          </a:lstStyle>
          <a:p>
            <a:r>
              <a:rPr lang="en-US"/>
              <a:t>Click to edit Master title style</a:t>
            </a:r>
          </a:p>
        </p:txBody>
      </p:sp>
      <p:sp>
        <p:nvSpPr>
          <p:cNvPr id="3" name="Content Placeholder 2"/>
          <p:cNvSpPr>
            <a:spLocks noGrp="1"/>
          </p:cNvSpPr>
          <p:nvPr>
            <p:ph idx="1"/>
          </p:nvPr>
        </p:nvSpPr>
        <p:spPr>
          <a:xfrm>
            <a:off x="14300436" y="1456973"/>
            <a:ext cx="20447000" cy="31215543"/>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828565" y="7653515"/>
            <a:ext cx="12033250" cy="25019000"/>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a:extLst>
              <a:ext uri="{FF2B5EF4-FFF2-40B4-BE49-F238E27FC236}">
                <a16:creationId xmlns:a16="http://schemas.microsoft.com/office/drawing/2014/main" id="{2C269167-FB60-4979-9AF1-278C60A964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5066B0-AD37-44EE-83D7-76D880783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66D728-09C1-48D9-815D-EB0F7D3BF319}"/>
              </a:ext>
            </a:extLst>
          </p:cNvPr>
          <p:cNvSpPr>
            <a:spLocks noGrp="1" noChangeArrowheads="1"/>
          </p:cNvSpPr>
          <p:nvPr>
            <p:ph type="sldNum" sz="quarter" idx="12"/>
          </p:nvPr>
        </p:nvSpPr>
        <p:spPr>
          <a:ln/>
        </p:spPr>
        <p:txBody>
          <a:bodyPr/>
          <a:lstStyle>
            <a:lvl1pPr>
              <a:defRPr/>
            </a:lvl1pPr>
          </a:lstStyle>
          <a:p>
            <a:fld id="{28BC36E4-2CEB-44C3-8435-27722CCCA831}" type="slidenum">
              <a:rPr lang="en-US" altLang="en-US"/>
              <a:pPr/>
              <a:t>‹#›</a:t>
            </a:fld>
            <a:endParaRPr lang="en-US" altLang="en-US"/>
          </a:p>
        </p:txBody>
      </p:sp>
    </p:spTree>
    <p:extLst>
      <p:ext uri="{BB962C8B-B14F-4D97-AF65-F5344CB8AC3E}">
        <p14:creationId xmlns:p14="http://schemas.microsoft.com/office/powerpoint/2010/main" val="3707991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621" y="25602850"/>
            <a:ext cx="21945130" cy="3023305"/>
          </a:xfrm>
        </p:spPr>
        <p:txBody>
          <a:bodyPr anchor="b"/>
          <a:lstStyle>
            <a:lvl1pPr algn="l">
              <a:defRPr sz="1700" b="1"/>
            </a:lvl1pPr>
          </a:lstStyle>
          <a:p>
            <a:r>
              <a:rPr lang="en-US"/>
              <a:t>Click to edit Master title style</a:t>
            </a:r>
          </a:p>
        </p:txBody>
      </p:sp>
      <p:sp>
        <p:nvSpPr>
          <p:cNvPr id="3" name="Picture Placeholder 2"/>
          <p:cNvSpPr>
            <a:spLocks noGrp="1"/>
          </p:cNvSpPr>
          <p:nvPr>
            <p:ph type="pic" idx="1"/>
          </p:nvPr>
        </p:nvSpPr>
        <p:spPr>
          <a:xfrm>
            <a:off x="7169621" y="3268488"/>
            <a:ext cx="21945130" cy="21944541"/>
          </a:xfrm>
        </p:spPr>
        <p:txBody>
          <a:bodyPr/>
          <a:lstStyle>
            <a:lvl1pPr marL="0" indent="0">
              <a:buNone/>
              <a:defRPr sz="2700"/>
            </a:lvl1pPr>
            <a:lvl2pPr marL="380985" indent="0">
              <a:buNone/>
              <a:defRPr sz="2300"/>
            </a:lvl2pPr>
            <a:lvl3pPr marL="761970" indent="0">
              <a:buNone/>
              <a:defRPr sz="2000"/>
            </a:lvl3pPr>
            <a:lvl4pPr marL="1142954" indent="0">
              <a:buNone/>
              <a:defRPr sz="1700"/>
            </a:lvl4pPr>
            <a:lvl5pPr marL="1523939" indent="0">
              <a:buNone/>
              <a:defRPr sz="1700"/>
            </a:lvl5pPr>
            <a:lvl6pPr marL="1904924" indent="0">
              <a:buNone/>
              <a:defRPr sz="1700"/>
            </a:lvl6pPr>
            <a:lvl7pPr marL="2285909" indent="0">
              <a:buNone/>
              <a:defRPr sz="1700"/>
            </a:lvl7pPr>
            <a:lvl8pPr marL="2666893" indent="0">
              <a:buNone/>
              <a:defRPr sz="1700"/>
            </a:lvl8pPr>
            <a:lvl9pPr marL="3047878" indent="0">
              <a:buNone/>
              <a:defRPr sz="1700"/>
            </a:lvl9pPr>
          </a:lstStyle>
          <a:p>
            <a:pPr lvl="0"/>
            <a:endParaRPr lang="en-US" noProof="0"/>
          </a:p>
        </p:txBody>
      </p:sp>
      <p:sp>
        <p:nvSpPr>
          <p:cNvPr id="4" name="Text Placeholder 3"/>
          <p:cNvSpPr>
            <a:spLocks noGrp="1"/>
          </p:cNvSpPr>
          <p:nvPr>
            <p:ph type="body" sz="half" idx="2"/>
          </p:nvPr>
        </p:nvSpPr>
        <p:spPr>
          <a:xfrm>
            <a:off x="7169621" y="28626154"/>
            <a:ext cx="21945130" cy="4291541"/>
          </a:xfrm>
        </p:spPr>
        <p:txBody>
          <a:bodyPr/>
          <a:lstStyle>
            <a:lvl1pPr marL="0" indent="0">
              <a:buNone/>
              <a:defRPr sz="1200"/>
            </a:lvl1pPr>
            <a:lvl2pPr marL="380985" indent="0">
              <a:buNone/>
              <a:defRPr sz="1000"/>
            </a:lvl2pPr>
            <a:lvl3pPr marL="761970" indent="0">
              <a:buNone/>
              <a:defRPr sz="800"/>
            </a:lvl3pPr>
            <a:lvl4pPr marL="1142954" indent="0">
              <a:buNone/>
              <a:defRPr sz="700"/>
            </a:lvl4pPr>
            <a:lvl5pPr marL="1523939" indent="0">
              <a:buNone/>
              <a:defRPr sz="700"/>
            </a:lvl5pPr>
            <a:lvl6pPr marL="1904924" indent="0">
              <a:buNone/>
              <a:defRPr sz="700"/>
            </a:lvl6pPr>
            <a:lvl7pPr marL="2285909" indent="0">
              <a:buNone/>
              <a:defRPr sz="700"/>
            </a:lvl7pPr>
            <a:lvl8pPr marL="2666893" indent="0">
              <a:buNone/>
              <a:defRPr sz="700"/>
            </a:lvl8pPr>
            <a:lvl9pPr marL="3047878" indent="0">
              <a:buNone/>
              <a:defRPr sz="700"/>
            </a:lvl9pPr>
          </a:lstStyle>
          <a:p>
            <a:pPr lvl="0"/>
            <a:r>
              <a:rPr lang="en-US"/>
              <a:t>Click to edit Master text styles</a:t>
            </a:r>
          </a:p>
        </p:txBody>
      </p:sp>
      <p:sp>
        <p:nvSpPr>
          <p:cNvPr id="5" name="Rectangle 4">
            <a:extLst>
              <a:ext uri="{FF2B5EF4-FFF2-40B4-BE49-F238E27FC236}">
                <a16:creationId xmlns:a16="http://schemas.microsoft.com/office/drawing/2014/main" id="{2C269167-FB60-4979-9AF1-278C60A964D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05066B0-AD37-44EE-83D7-76D880783BB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1566D728-09C1-48D9-815D-EB0F7D3BF319}"/>
              </a:ext>
            </a:extLst>
          </p:cNvPr>
          <p:cNvSpPr>
            <a:spLocks noGrp="1" noChangeArrowheads="1"/>
          </p:cNvSpPr>
          <p:nvPr>
            <p:ph type="sldNum" sz="quarter" idx="12"/>
          </p:nvPr>
        </p:nvSpPr>
        <p:spPr>
          <a:ln/>
        </p:spPr>
        <p:txBody>
          <a:bodyPr/>
          <a:lstStyle>
            <a:lvl1pPr>
              <a:defRPr/>
            </a:lvl1pPr>
          </a:lstStyle>
          <a:p>
            <a:fld id="{9BF9381E-737C-40CD-8AF1-8ABA9A67585A}" type="slidenum">
              <a:rPr lang="en-US" altLang="en-US"/>
              <a:pPr/>
              <a:t>‹#›</a:t>
            </a:fld>
            <a:endParaRPr lang="en-US" altLang="en-US"/>
          </a:p>
        </p:txBody>
      </p:sp>
    </p:spTree>
    <p:extLst>
      <p:ext uri="{BB962C8B-B14F-4D97-AF65-F5344CB8AC3E}">
        <p14:creationId xmlns:p14="http://schemas.microsoft.com/office/powerpoint/2010/main" val="6171494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828800" y="1464733"/>
            <a:ext cx="329184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1866" tIns="195933" rIns="391866" bIns="195933"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1828800" y="8534400"/>
            <a:ext cx="32918400" cy="2413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91866" tIns="195933" rIns="391866" bIns="19593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a:extLst>
              <a:ext uri="{FF2B5EF4-FFF2-40B4-BE49-F238E27FC236}">
                <a16:creationId xmlns:a16="http://schemas.microsoft.com/office/drawing/2014/main" id="{2C269167-FB60-4979-9AF1-278C60A964D6}"/>
              </a:ext>
            </a:extLst>
          </p:cNvPr>
          <p:cNvSpPr>
            <a:spLocks noGrp="1" noChangeArrowheads="1"/>
          </p:cNvSpPr>
          <p:nvPr>
            <p:ph type="dt" sz="half" idx="2"/>
          </p:nvPr>
        </p:nvSpPr>
        <p:spPr bwMode="auto">
          <a:xfrm>
            <a:off x="1828800" y="33307867"/>
            <a:ext cx="8534400" cy="2540000"/>
          </a:xfrm>
          <a:prstGeom prst="rect">
            <a:avLst/>
          </a:prstGeom>
          <a:noFill/>
          <a:ln>
            <a:noFill/>
          </a:ln>
          <a:effectLst/>
          <a:extLst/>
        </p:spPr>
        <p:txBody>
          <a:bodyPr vert="horz" wrap="square" lIns="391866" tIns="195933" rIns="391866" bIns="195933" numCol="1" anchor="t" anchorCtr="0" compatLnSpc="1">
            <a:prstTxWarp prst="textNoShape">
              <a:avLst/>
            </a:prstTxWarp>
          </a:bodyPr>
          <a:lstStyle>
            <a:lvl1pPr eaLnBrk="1" hangingPunct="1">
              <a:defRPr sz="6000">
                <a:latin typeface="Arial" pitchFamily="26" charset="0"/>
                <a:ea typeface="ＭＳ Ｐゴシック" pitchFamily="26" charset="-128"/>
                <a:cs typeface="ＭＳ Ｐゴシック" pitchFamily="26" charset="-128"/>
              </a:defRPr>
            </a:lvl1pPr>
          </a:lstStyle>
          <a:p>
            <a:pPr>
              <a:defRPr/>
            </a:pPr>
            <a:endParaRPr lang="en-US"/>
          </a:p>
        </p:txBody>
      </p:sp>
      <p:sp>
        <p:nvSpPr>
          <p:cNvPr id="1029" name="Rectangle 5">
            <a:extLst>
              <a:ext uri="{FF2B5EF4-FFF2-40B4-BE49-F238E27FC236}">
                <a16:creationId xmlns:a16="http://schemas.microsoft.com/office/drawing/2014/main" id="{C05066B0-AD37-44EE-83D7-76D880783BB1}"/>
              </a:ext>
            </a:extLst>
          </p:cNvPr>
          <p:cNvSpPr>
            <a:spLocks noGrp="1" noChangeArrowheads="1"/>
          </p:cNvSpPr>
          <p:nvPr>
            <p:ph type="ftr" sz="quarter" idx="3"/>
          </p:nvPr>
        </p:nvSpPr>
        <p:spPr bwMode="auto">
          <a:xfrm>
            <a:off x="12496800" y="33307867"/>
            <a:ext cx="11582400" cy="2540000"/>
          </a:xfrm>
          <a:prstGeom prst="rect">
            <a:avLst/>
          </a:prstGeom>
          <a:noFill/>
          <a:ln>
            <a:noFill/>
          </a:ln>
          <a:effectLst/>
          <a:extLst/>
        </p:spPr>
        <p:txBody>
          <a:bodyPr vert="horz" wrap="square" lIns="391866" tIns="195933" rIns="391866" bIns="195933" numCol="1" anchor="t" anchorCtr="0" compatLnSpc="1">
            <a:prstTxWarp prst="textNoShape">
              <a:avLst/>
            </a:prstTxWarp>
          </a:bodyPr>
          <a:lstStyle>
            <a:lvl1pPr algn="ctr" eaLnBrk="1" hangingPunct="1">
              <a:defRPr sz="6000">
                <a:latin typeface="Arial" pitchFamily="26" charset="0"/>
                <a:ea typeface="ＭＳ Ｐゴシック" pitchFamily="26" charset="-128"/>
                <a:cs typeface="ＭＳ Ｐゴシック" pitchFamily="26" charset="-128"/>
              </a:defRPr>
            </a:lvl1pPr>
          </a:lstStyle>
          <a:p>
            <a:pPr>
              <a:defRPr/>
            </a:pPr>
            <a:endParaRPr lang="en-US"/>
          </a:p>
        </p:txBody>
      </p:sp>
      <p:sp>
        <p:nvSpPr>
          <p:cNvPr id="1030" name="Rectangle 6">
            <a:extLst>
              <a:ext uri="{FF2B5EF4-FFF2-40B4-BE49-F238E27FC236}">
                <a16:creationId xmlns:a16="http://schemas.microsoft.com/office/drawing/2014/main" id="{1566D728-09C1-48D9-815D-EB0F7D3BF319}"/>
              </a:ext>
            </a:extLst>
          </p:cNvPr>
          <p:cNvSpPr>
            <a:spLocks noGrp="1" noChangeArrowheads="1"/>
          </p:cNvSpPr>
          <p:nvPr>
            <p:ph type="sldNum" sz="quarter" idx="4"/>
          </p:nvPr>
        </p:nvSpPr>
        <p:spPr bwMode="auto">
          <a:xfrm>
            <a:off x="26212800" y="33307867"/>
            <a:ext cx="8534400" cy="2540000"/>
          </a:xfrm>
          <a:prstGeom prst="rect">
            <a:avLst/>
          </a:prstGeom>
          <a:noFill/>
          <a:ln>
            <a:noFill/>
          </a:ln>
          <a:effectLst/>
          <a:extLst/>
        </p:spPr>
        <p:txBody>
          <a:bodyPr vert="horz" wrap="square" lIns="391866" tIns="195933" rIns="391866" bIns="195933" numCol="1" anchor="t" anchorCtr="0" compatLnSpc="1">
            <a:prstTxWarp prst="textNoShape">
              <a:avLst/>
            </a:prstTxWarp>
          </a:bodyPr>
          <a:lstStyle>
            <a:lvl1pPr algn="r" eaLnBrk="1" hangingPunct="1">
              <a:defRPr sz="6000"/>
            </a:lvl1pPr>
          </a:lstStyle>
          <a:p>
            <a:fld id="{4094D92B-D5F9-48F7-8E3A-237A1EC2C7AA}"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3917950" rtl="0" eaLnBrk="0" fontAlgn="base" hangingPunct="0">
        <a:spcBef>
          <a:spcPct val="0"/>
        </a:spcBef>
        <a:spcAft>
          <a:spcPct val="0"/>
        </a:spcAft>
        <a:defRPr sz="18800">
          <a:solidFill>
            <a:schemeClr val="tx2"/>
          </a:solidFill>
          <a:latin typeface="+mj-lt"/>
          <a:ea typeface="MS PGothic" pitchFamily="34" charset="-128"/>
          <a:cs typeface="ＭＳ Ｐゴシック" pitchFamily="26" charset="-128"/>
        </a:defRPr>
      </a:lvl1pPr>
      <a:lvl2pPr algn="ctr" defTabSz="3917950" rtl="0" eaLnBrk="0" fontAlgn="base" hangingPunct="0">
        <a:spcBef>
          <a:spcPct val="0"/>
        </a:spcBef>
        <a:spcAft>
          <a:spcPct val="0"/>
        </a:spcAft>
        <a:defRPr sz="18800">
          <a:solidFill>
            <a:schemeClr val="tx2"/>
          </a:solidFill>
          <a:latin typeface="Arial" charset="0"/>
          <a:ea typeface="MS PGothic" pitchFamily="34" charset="-128"/>
          <a:cs typeface="ＭＳ Ｐゴシック" pitchFamily="26" charset="-128"/>
        </a:defRPr>
      </a:lvl2pPr>
      <a:lvl3pPr algn="ctr" defTabSz="3917950" rtl="0" eaLnBrk="0" fontAlgn="base" hangingPunct="0">
        <a:spcBef>
          <a:spcPct val="0"/>
        </a:spcBef>
        <a:spcAft>
          <a:spcPct val="0"/>
        </a:spcAft>
        <a:defRPr sz="18800">
          <a:solidFill>
            <a:schemeClr val="tx2"/>
          </a:solidFill>
          <a:latin typeface="Arial" charset="0"/>
          <a:ea typeface="MS PGothic" pitchFamily="34" charset="-128"/>
          <a:cs typeface="ＭＳ Ｐゴシック" pitchFamily="26" charset="-128"/>
        </a:defRPr>
      </a:lvl3pPr>
      <a:lvl4pPr algn="ctr" defTabSz="3917950" rtl="0" eaLnBrk="0" fontAlgn="base" hangingPunct="0">
        <a:spcBef>
          <a:spcPct val="0"/>
        </a:spcBef>
        <a:spcAft>
          <a:spcPct val="0"/>
        </a:spcAft>
        <a:defRPr sz="18800">
          <a:solidFill>
            <a:schemeClr val="tx2"/>
          </a:solidFill>
          <a:latin typeface="Arial" charset="0"/>
          <a:ea typeface="MS PGothic" pitchFamily="34" charset="-128"/>
          <a:cs typeface="ＭＳ Ｐゴシック" pitchFamily="26" charset="-128"/>
        </a:defRPr>
      </a:lvl4pPr>
      <a:lvl5pPr algn="ctr" defTabSz="3917950" rtl="0" eaLnBrk="0" fontAlgn="base" hangingPunct="0">
        <a:spcBef>
          <a:spcPct val="0"/>
        </a:spcBef>
        <a:spcAft>
          <a:spcPct val="0"/>
        </a:spcAft>
        <a:defRPr sz="18800">
          <a:solidFill>
            <a:schemeClr val="tx2"/>
          </a:solidFill>
          <a:latin typeface="Arial" charset="0"/>
          <a:ea typeface="MS PGothic" pitchFamily="34" charset="-128"/>
          <a:cs typeface="ＭＳ Ｐゴシック" pitchFamily="26" charset="-128"/>
        </a:defRPr>
      </a:lvl5pPr>
      <a:lvl6pPr marL="380985" algn="ctr" defTabSz="3918322" rtl="0" fontAlgn="base">
        <a:spcBef>
          <a:spcPct val="0"/>
        </a:spcBef>
        <a:spcAft>
          <a:spcPct val="0"/>
        </a:spcAft>
        <a:defRPr sz="18800">
          <a:solidFill>
            <a:schemeClr val="tx2"/>
          </a:solidFill>
          <a:latin typeface="Arial" charset="0"/>
        </a:defRPr>
      </a:lvl6pPr>
      <a:lvl7pPr marL="761970" algn="ctr" defTabSz="3918322" rtl="0" fontAlgn="base">
        <a:spcBef>
          <a:spcPct val="0"/>
        </a:spcBef>
        <a:spcAft>
          <a:spcPct val="0"/>
        </a:spcAft>
        <a:defRPr sz="18800">
          <a:solidFill>
            <a:schemeClr val="tx2"/>
          </a:solidFill>
          <a:latin typeface="Arial" charset="0"/>
        </a:defRPr>
      </a:lvl7pPr>
      <a:lvl8pPr marL="1142954" algn="ctr" defTabSz="3918322" rtl="0" fontAlgn="base">
        <a:spcBef>
          <a:spcPct val="0"/>
        </a:spcBef>
        <a:spcAft>
          <a:spcPct val="0"/>
        </a:spcAft>
        <a:defRPr sz="18800">
          <a:solidFill>
            <a:schemeClr val="tx2"/>
          </a:solidFill>
          <a:latin typeface="Arial" charset="0"/>
        </a:defRPr>
      </a:lvl8pPr>
      <a:lvl9pPr marL="1523939" algn="ctr" defTabSz="3918322" rtl="0" fontAlgn="base">
        <a:spcBef>
          <a:spcPct val="0"/>
        </a:spcBef>
        <a:spcAft>
          <a:spcPct val="0"/>
        </a:spcAft>
        <a:defRPr sz="18800">
          <a:solidFill>
            <a:schemeClr val="tx2"/>
          </a:solidFill>
          <a:latin typeface="Arial" charset="0"/>
        </a:defRPr>
      </a:lvl9pPr>
    </p:titleStyle>
    <p:bodyStyle>
      <a:lvl1pPr marL="1468438" indent="-1468438" algn="l" defTabSz="3917950" rtl="0" eaLnBrk="0" fontAlgn="base" hangingPunct="0">
        <a:spcBef>
          <a:spcPct val="20000"/>
        </a:spcBef>
        <a:spcAft>
          <a:spcPct val="0"/>
        </a:spcAft>
        <a:buChar char="•"/>
        <a:defRPr sz="13700">
          <a:solidFill>
            <a:schemeClr val="tx1"/>
          </a:solidFill>
          <a:latin typeface="+mn-lt"/>
          <a:ea typeface="MS PGothic" pitchFamily="34" charset="-128"/>
          <a:cs typeface="ＭＳ Ｐゴシック" pitchFamily="26" charset="-128"/>
        </a:defRPr>
      </a:lvl1pPr>
      <a:lvl2pPr marL="3182938" indent="-1223963" algn="l" defTabSz="3917950" rtl="0" eaLnBrk="0" fontAlgn="base" hangingPunct="0">
        <a:spcBef>
          <a:spcPct val="20000"/>
        </a:spcBef>
        <a:spcAft>
          <a:spcPct val="0"/>
        </a:spcAft>
        <a:buChar char="–"/>
        <a:defRPr sz="12000">
          <a:solidFill>
            <a:schemeClr val="tx1"/>
          </a:solidFill>
          <a:latin typeface="+mn-lt"/>
          <a:ea typeface="MS PGothic" pitchFamily="34" charset="-128"/>
        </a:defRPr>
      </a:lvl2pPr>
      <a:lvl3pPr marL="4897438" indent="-979488" algn="l" defTabSz="3917950" rtl="0" eaLnBrk="0" fontAlgn="base" hangingPunct="0">
        <a:spcBef>
          <a:spcPct val="20000"/>
        </a:spcBef>
        <a:spcAft>
          <a:spcPct val="0"/>
        </a:spcAft>
        <a:buChar char="•"/>
        <a:defRPr sz="10200">
          <a:solidFill>
            <a:schemeClr val="tx1"/>
          </a:solidFill>
          <a:latin typeface="+mn-lt"/>
          <a:ea typeface="MS PGothic" pitchFamily="34" charset="-128"/>
        </a:defRPr>
      </a:lvl3pPr>
      <a:lvl4pPr marL="6856413" indent="-979488" algn="l" defTabSz="3917950" rtl="0" eaLnBrk="0" fontAlgn="base" hangingPunct="0">
        <a:spcBef>
          <a:spcPct val="20000"/>
        </a:spcBef>
        <a:spcAft>
          <a:spcPct val="0"/>
        </a:spcAft>
        <a:buChar char="–"/>
        <a:defRPr sz="8600">
          <a:solidFill>
            <a:schemeClr val="tx1"/>
          </a:solidFill>
          <a:latin typeface="+mn-lt"/>
          <a:ea typeface="MS PGothic" pitchFamily="34" charset="-128"/>
        </a:defRPr>
      </a:lvl4pPr>
      <a:lvl5pPr marL="8815388" indent="-977900" algn="l" defTabSz="3917950" rtl="0" eaLnBrk="0" fontAlgn="base" hangingPunct="0">
        <a:spcBef>
          <a:spcPct val="20000"/>
        </a:spcBef>
        <a:spcAft>
          <a:spcPct val="0"/>
        </a:spcAft>
        <a:buChar char="»"/>
        <a:defRPr sz="8600">
          <a:solidFill>
            <a:schemeClr val="tx1"/>
          </a:solidFill>
          <a:latin typeface="+mn-lt"/>
          <a:ea typeface="MS PGothic" pitchFamily="34" charset="-128"/>
        </a:defRPr>
      </a:lvl5pPr>
      <a:lvl6pPr marL="9197872" indent="-978919" algn="l" defTabSz="3918322" rtl="0" fontAlgn="base">
        <a:spcBef>
          <a:spcPct val="20000"/>
        </a:spcBef>
        <a:spcAft>
          <a:spcPct val="0"/>
        </a:spcAft>
        <a:buChar char="»"/>
        <a:defRPr sz="8600">
          <a:solidFill>
            <a:schemeClr val="tx1"/>
          </a:solidFill>
          <a:latin typeface="+mn-lt"/>
        </a:defRPr>
      </a:lvl6pPr>
      <a:lvl7pPr marL="9578857" indent="-978919" algn="l" defTabSz="3918322" rtl="0" fontAlgn="base">
        <a:spcBef>
          <a:spcPct val="20000"/>
        </a:spcBef>
        <a:spcAft>
          <a:spcPct val="0"/>
        </a:spcAft>
        <a:buChar char="»"/>
        <a:defRPr sz="8600">
          <a:solidFill>
            <a:schemeClr val="tx1"/>
          </a:solidFill>
          <a:latin typeface="+mn-lt"/>
        </a:defRPr>
      </a:lvl7pPr>
      <a:lvl8pPr marL="9959842" indent="-978919" algn="l" defTabSz="3918322" rtl="0" fontAlgn="base">
        <a:spcBef>
          <a:spcPct val="20000"/>
        </a:spcBef>
        <a:spcAft>
          <a:spcPct val="0"/>
        </a:spcAft>
        <a:buChar char="»"/>
        <a:defRPr sz="8600">
          <a:solidFill>
            <a:schemeClr val="tx1"/>
          </a:solidFill>
          <a:latin typeface="+mn-lt"/>
        </a:defRPr>
      </a:lvl8pPr>
      <a:lvl9pPr marL="10340826" indent="-978919" algn="l" defTabSz="3918322" rtl="0" fontAlgn="base">
        <a:spcBef>
          <a:spcPct val="20000"/>
        </a:spcBef>
        <a:spcAft>
          <a:spcPct val="0"/>
        </a:spcAft>
        <a:buChar char="»"/>
        <a:defRPr sz="8600">
          <a:solidFill>
            <a:schemeClr val="tx1"/>
          </a:solidFill>
          <a:latin typeface="+mn-lt"/>
        </a:defRPr>
      </a:lvl9pPr>
    </p:bodyStyle>
    <p:otherStyle>
      <a:defPPr>
        <a:defRPr lang="en-US"/>
      </a:defPPr>
      <a:lvl1pPr marL="0" algn="l" defTabSz="761970" rtl="0" eaLnBrk="1" latinLnBrk="0" hangingPunct="1">
        <a:defRPr sz="1500" kern="1200">
          <a:solidFill>
            <a:schemeClr val="tx1"/>
          </a:solidFill>
          <a:latin typeface="+mn-lt"/>
          <a:ea typeface="+mn-ea"/>
          <a:cs typeface="+mn-cs"/>
        </a:defRPr>
      </a:lvl1pPr>
      <a:lvl2pPr marL="380985" algn="l" defTabSz="761970" rtl="0" eaLnBrk="1" latinLnBrk="0" hangingPunct="1">
        <a:defRPr sz="1500" kern="1200">
          <a:solidFill>
            <a:schemeClr val="tx1"/>
          </a:solidFill>
          <a:latin typeface="+mn-lt"/>
          <a:ea typeface="+mn-ea"/>
          <a:cs typeface="+mn-cs"/>
        </a:defRPr>
      </a:lvl2pPr>
      <a:lvl3pPr marL="761970" algn="l" defTabSz="761970" rtl="0" eaLnBrk="1" latinLnBrk="0" hangingPunct="1">
        <a:defRPr sz="1500" kern="1200">
          <a:solidFill>
            <a:schemeClr val="tx1"/>
          </a:solidFill>
          <a:latin typeface="+mn-lt"/>
          <a:ea typeface="+mn-ea"/>
          <a:cs typeface="+mn-cs"/>
        </a:defRPr>
      </a:lvl3pPr>
      <a:lvl4pPr marL="1142954" algn="l" defTabSz="761970" rtl="0" eaLnBrk="1" latinLnBrk="0" hangingPunct="1">
        <a:defRPr sz="1500" kern="1200">
          <a:solidFill>
            <a:schemeClr val="tx1"/>
          </a:solidFill>
          <a:latin typeface="+mn-lt"/>
          <a:ea typeface="+mn-ea"/>
          <a:cs typeface="+mn-cs"/>
        </a:defRPr>
      </a:lvl4pPr>
      <a:lvl5pPr marL="1523939" algn="l" defTabSz="761970" rtl="0" eaLnBrk="1" latinLnBrk="0" hangingPunct="1">
        <a:defRPr sz="1500" kern="1200">
          <a:solidFill>
            <a:schemeClr val="tx1"/>
          </a:solidFill>
          <a:latin typeface="+mn-lt"/>
          <a:ea typeface="+mn-ea"/>
          <a:cs typeface="+mn-cs"/>
        </a:defRPr>
      </a:lvl5pPr>
      <a:lvl6pPr marL="1904924" algn="l" defTabSz="761970" rtl="0" eaLnBrk="1" latinLnBrk="0" hangingPunct="1">
        <a:defRPr sz="1500" kern="1200">
          <a:solidFill>
            <a:schemeClr val="tx1"/>
          </a:solidFill>
          <a:latin typeface="+mn-lt"/>
          <a:ea typeface="+mn-ea"/>
          <a:cs typeface="+mn-cs"/>
        </a:defRPr>
      </a:lvl6pPr>
      <a:lvl7pPr marL="2285909" algn="l" defTabSz="761970" rtl="0" eaLnBrk="1" latinLnBrk="0" hangingPunct="1">
        <a:defRPr sz="1500" kern="1200">
          <a:solidFill>
            <a:schemeClr val="tx1"/>
          </a:solidFill>
          <a:latin typeface="+mn-lt"/>
          <a:ea typeface="+mn-ea"/>
          <a:cs typeface="+mn-cs"/>
        </a:defRPr>
      </a:lvl7pPr>
      <a:lvl8pPr marL="2666893" algn="l" defTabSz="761970" rtl="0" eaLnBrk="1" latinLnBrk="0" hangingPunct="1">
        <a:defRPr sz="1500" kern="1200">
          <a:solidFill>
            <a:schemeClr val="tx1"/>
          </a:solidFill>
          <a:latin typeface="+mn-lt"/>
          <a:ea typeface="+mn-ea"/>
          <a:cs typeface="+mn-cs"/>
        </a:defRPr>
      </a:lvl8pPr>
      <a:lvl9pPr marL="3047878" algn="l" defTabSz="76197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jpeg"/><Relationship Id="rId7"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6.xml"/><Relationship Id="rId6" Type="http://schemas.openxmlformats.org/officeDocument/2006/relationships/image" Target="../media/image4.png"/><Relationship Id="rId5" Type="http://schemas.microsoft.com/office/2007/relationships/hdphoto" Target="../media/hdphoto1.wdp"/><Relationship Id="rId10" Type="http://schemas.openxmlformats.org/officeDocument/2006/relationships/image" Target="../media/image8.jpeg"/><Relationship Id="rId4" Type="http://schemas.openxmlformats.org/officeDocument/2006/relationships/image" Target="../media/image3.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205284" y="3601120"/>
            <a:ext cx="9816381" cy="13088508"/>
          </a:xfrm>
          <a:prstGeom prst="rect">
            <a:avLst/>
          </a:prstGeom>
        </p:spPr>
      </p:pic>
      <p:pic>
        <p:nvPicPr>
          <p:cNvPr id="34" name="Picture 6" descr="https://www.researchgate.net/profile/Lukas_Radbruch/publication/8668096/figure/fig2/AS:601620144476162@1520448828365/Fig-2-Rene-Descartes-L-Homme-1632_W6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23888" y="118007"/>
            <a:ext cx="2431625" cy="2823452"/>
          </a:xfrm>
          <a:prstGeom prst="rect">
            <a:avLst/>
          </a:prstGeom>
          <a:noFill/>
          <a:extLst>
            <a:ext uri="{909E8E84-426E-40DD-AFC4-6F175D3DCCD1}">
              <a14:hiddenFill xmlns:a14="http://schemas.microsoft.com/office/drawing/2010/main">
                <a:solidFill>
                  <a:srgbClr val="FFFFFF"/>
                </a:solidFill>
              </a14:hiddenFill>
            </a:ext>
          </a:extLst>
        </p:spPr>
      </p:pic>
      <p:sp>
        <p:nvSpPr>
          <p:cNvPr id="2063" name="Rectangle 4"/>
          <p:cNvSpPr>
            <a:spLocks noGrp="1" noChangeArrowheads="1"/>
          </p:cNvSpPr>
          <p:nvPr>
            <p:ph type="title"/>
          </p:nvPr>
        </p:nvSpPr>
        <p:spPr>
          <a:xfrm>
            <a:off x="3369801" y="2477637"/>
            <a:ext cx="30728953" cy="3534284"/>
          </a:xfrm>
        </p:spPr>
        <p:txBody>
          <a:bodyPr/>
          <a:lstStyle/>
          <a:p>
            <a:r>
              <a:rPr lang="en-US" altLang="en-US" sz="10000" b="1" dirty="0" smtClean="0">
                <a:solidFill>
                  <a:schemeClr val="tx1"/>
                </a:solidFill>
                <a:cs typeface="Times New Roman" pitchFamily="18" charset="0"/>
              </a:rPr>
              <a:t>Acoustic stimulus influences </a:t>
            </a:r>
            <a:r>
              <a:rPr lang="en-US" altLang="en-US" sz="10000" b="1" dirty="0" err="1" smtClean="0">
                <a:solidFill>
                  <a:schemeClr val="tx1"/>
                </a:solidFill>
                <a:cs typeface="Times New Roman" pitchFamily="18" charset="0"/>
              </a:rPr>
              <a:t>ovipositioning</a:t>
            </a:r>
            <a:r>
              <a:rPr lang="en-US" altLang="en-US" sz="10000" b="1" dirty="0" smtClean="0">
                <a:solidFill>
                  <a:schemeClr val="tx1"/>
                </a:solidFill>
                <a:cs typeface="Times New Roman" pitchFamily="18" charset="0"/>
              </a:rPr>
              <a:t> in </a:t>
            </a:r>
            <a:br>
              <a:rPr lang="en-US" altLang="en-US" sz="10000" b="1" dirty="0" smtClean="0">
                <a:solidFill>
                  <a:schemeClr val="tx1"/>
                </a:solidFill>
                <a:cs typeface="Times New Roman" pitchFamily="18" charset="0"/>
              </a:rPr>
            </a:br>
            <a:r>
              <a:rPr lang="en-US" altLang="en-US" sz="10000" b="1" i="1" dirty="0" smtClean="0">
                <a:solidFill>
                  <a:schemeClr val="tx1"/>
                </a:solidFill>
                <a:cs typeface="Times New Roman" pitchFamily="18" charset="0"/>
              </a:rPr>
              <a:t>Drosophila melanogaster </a:t>
            </a:r>
            <a:br>
              <a:rPr lang="en-US" altLang="en-US" sz="10000" b="1" i="1" dirty="0" smtClean="0">
                <a:solidFill>
                  <a:schemeClr val="tx1"/>
                </a:solidFill>
                <a:cs typeface="Times New Roman" pitchFamily="18" charset="0"/>
              </a:rPr>
            </a:br>
            <a:r>
              <a:rPr lang="en-US" altLang="en-US" sz="5400" b="1" dirty="0" smtClean="0">
                <a:cs typeface="Times New Roman" pitchFamily="18" charset="0"/>
              </a:rPr>
              <a:t>Caroline Dial, Alex </a:t>
            </a:r>
            <a:r>
              <a:rPr lang="en-US" altLang="en-US" sz="5400" b="1" dirty="0" err="1" smtClean="0">
                <a:cs typeface="Times New Roman" pitchFamily="18" charset="0"/>
              </a:rPr>
              <a:t>Kuhl</a:t>
            </a:r>
            <a:r>
              <a:rPr lang="en-US" altLang="en-US" sz="5400" b="1" dirty="0" smtClean="0">
                <a:cs typeface="Times New Roman" pitchFamily="18" charset="0"/>
              </a:rPr>
              <a:t>, Sydney Rosen, </a:t>
            </a:r>
            <a:br>
              <a:rPr lang="en-US" altLang="en-US" sz="5400" b="1" dirty="0" smtClean="0">
                <a:cs typeface="Times New Roman" pitchFamily="18" charset="0"/>
              </a:rPr>
            </a:br>
            <a:r>
              <a:rPr lang="en-US" altLang="en-US" sz="5400" b="1" dirty="0" smtClean="0">
                <a:cs typeface="Times New Roman" pitchFamily="18" charset="0"/>
              </a:rPr>
              <a:t>Maria </a:t>
            </a:r>
            <a:r>
              <a:rPr lang="en-US" altLang="en-US" sz="5400" b="1" dirty="0" err="1" smtClean="0">
                <a:cs typeface="Times New Roman" pitchFamily="18" charset="0"/>
              </a:rPr>
              <a:t>Linietsky</a:t>
            </a:r>
            <a:r>
              <a:rPr lang="en-US" altLang="en-US" sz="5400" b="1" dirty="0" smtClean="0">
                <a:cs typeface="Times New Roman" pitchFamily="18" charset="0"/>
              </a:rPr>
              <a:t>, Abigail Straus, Alexa Decker &amp; Julian Paul Keenan</a:t>
            </a:r>
            <a:br>
              <a:rPr lang="en-US" altLang="en-US" sz="5400" b="1" dirty="0" smtClean="0">
                <a:cs typeface="Times New Roman" pitchFamily="18" charset="0"/>
              </a:rPr>
            </a:br>
            <a:r>
              <a:rPr lang="en-US" altLang="en-US" sz="3600" b="1" dirty="0" smtClean="0">
                <a:cs typeface="Times New Roman" pitchFamily="18" charset="0"/>
              </a:rPr>
              <a:t>Cognitive Neuroimaging Lab</a:t>
            </a:r>
            <a:br>
              <a:rPr lang="en-US" altLang="en-US" sz="3600" b="1" dirty="0" smtClean="0">
                <a:cs typeface="Times New Roman" pitchFamily="18" charset="0"/>
              </a:rPr>
            </a:br>
            <a:r>
              <a:rPr lang="en-US" altLang="en-US" sz="3600" b="1" dirty="0" smtClean="0">
                <a:cs typeface="Times New Roman" pitchFamily="18" charset="0"/>
              </a:rPr>
              <a:t>Montclair State University</a:t>
            </a:r>
            <a:br>
              <a:rPr lang="en-US" altLang="en-US" sz="3600" b="1" dirty="0" smtClean="0">
                <a:cs typeface="Times New Roman" pitchFamily="18" charset="0"/>
              </a:rPr>
            </a:br>
            <a:r>
              <a:rPr lang="en-US" sz="8000" dirty="0" smtClean="0"/>
              <a:t/>
            </a:r>
            <a:br>
              <a:rPr lang="en-US" sz="8000" dirty="0" smtClean="0"/>
            </a:br>
            <a:r>
              <a:rPr lang="en-US" altLang="en-US" sz="3200" dirty="0" smtClean="0">
                <a:solidFill>
                  <a:schemeClr val="bg1"/>
                </a:solidFill>
              </a:rPr>
              <a:t>, Montclair NJ</a:t>
            </a:r>
            <a:endParaRPr lang="en-US" altLang="en-US" sz="3200" dirty="0">
              <a:solidFill>
                <a:srgbClr val="57B2B9"/>
              </a:solidFill>
              <a:cs typeface="Times New Roman" pitchFamily="18" charset="0"/>
            </a:endParaRPr>
          </a:p>
        </p:txBody>
      </p:sp>
      <p:sp>
        <p:nvSpPr>
          <p:cNvPr id="2069" name="TextBox 24"/>
          <p:cNvSpPr txBox="1">
            <a:spLocks noChangeArrowheads="1"/>
          </p:cNvSpPr>
          <p:nvPr/>
        </p:nvSpPr>
        <p:spPr bwMode="auto">
          <a:xfrm>
            <a:off x="9537700" y="21704300"/>
            <a:ext cx="184150" cy="130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13700">
                <a:solidFill>
                  <a:schemeClr val="tx1"/>
                </a:solidFill>
                <a:latin typeface="Arial" pitchFamily="34" charset="0"/>
                <a:ea typeface="MS PGothic" pitchFamily="34" charset="-128"/>
              </a:defRPr>
            </a:lvl1pPr>
            <a:lvl2pPr marL="37931725" indent="-37474525">
              <a:spcBef>
                <a:spcPct val="20000"/>
              </a:spcBef>
              <a:buChar char="–"/>
              <a:defRPr sz="12000">
                <a:solidFill>
                  <a:schemeClr val="tx1"/>
                </a:solidFill>
                <a:latin typeface="Arial" pitchFamily="34" charset="0"/>
                <a:ea typeface="MS PGothic" pitchFamily="34" charset="-128"/>
              </a:defRPr>
            </a:lvl2pPr>
            <a:lvl3pPr marL="4897438" indent="-979488">
              <a:spcBef>
                <a:spcPct val="20000"/>
              </a:spcBef>
              <a:buChar char="•"/>
              <a:defRPr sz="10200">
                <a:solidFill>
                  <a:schemeClr val="tx1"/>
                </a:solidFill>
                <a:latin typeface="Arial" pitchFamily="34" charset="0"/>
                <a:ea typeface="MS PGothic" pitchFamily="34" charset="-128"/>
              </a:defRPr>
            </a:lvl3pPr>
            <a:lvl4pPr marL="6856413" indent="-979488">
              <a:spcBef>
                <a:spcPct val="20000"/>
              </a:spcBef>
              <a:buChar char="–"/>
              <a:defRPr sz="8600">
                <a:solidFill>
                  <a:schemeClr val="tx1"/>
                </a:solidFill>
                <a:latin typeface="Arial" pitchFamily="34" charset="0"/>
                <a:ea typeface="MS PGothic" pitchFamily="34" charset="-128"/>
              </a:defRPr>
            </a:lvl4pPr>
            <a:lvl5pPr marL="8815388" indent="-977900">
              <a:spcBef>
                <a:spcPct val="20000"/>
              </a:spcBef>
              <a:buChar char="»"/>
              <a:defRPr sz="8600">
                <a:solidFill>
                  <a:schemeClr val="tx1"/>
                </a:solidFill>
                <a:latin typeface="Arial" pitchFamily="34" charset="0"/>
                <a:ea typeface="MS PGothic" pitchFamily="34" charset="-128"/>
              </a:defRPr>
            </a:lvl5pPr>
            <a:lvl6pPr marL="9272588" indent="-977900" eaLnBrk="0" fontAlgn="base" hangingPunct="0">
              <a:spcBef>
                <a:spcPct val="20000"/>
              </a:spcBef>
              <a:spcAft>
                <a:spcPct val="0"/>
              </a:spcAft>
              <a:buChar char="»"/>
              <a:defRPr sz="8600">
                <a:solidFill>
                  <a:schemeClr val="tx1"/>
                </a:solidFill>
                <a:latin typeface="Arial" pitchFamily="34" charset="0"/>
                <a:ea typeface="MS PGothic" pitchFamily="34" charset="-128"/>
              </a:defRPr>
            </a:lvl6pPr>
            <a:lvl7pPr marL="9729788" indent="-977900" eaLnBrk="0" fontAlgn="base" hangingPunct="0">
              <a:spcBef>
                <a:spcPct val="20000"/>
              </a:spcBef>
              <a:spcAft>
                <a:spcPct val="0"/>
              </a:spcAft>
              <a:buChar char="»"/>
              <a:defRPr sz="8600">
                <a:solidFill>
                  <a:schemeClr val="tx1"/>
                </a:solidFill>
                <a:latin typeface="Arial" pitchFamily="34" charset="0"/>
                <a:ea typeface="MS PGothic" pitchFamily="34" charset="-128"/>
              </a:defRPr>
            </a:lvl7pPr>
            <a:lvl8pPr marL="10186988" indent="-977900" eaLnBrk="0" fontAlgn="base" hangingPunct="0">
              <a:spcBef>
                <a:spcPct val="20000"/>
              </a:spcBef>
              <a:spcAft>
                <a:spcPct val="0"/>
              </a:spcAft>
              <a:buChar char="»"/>
              <a:defRPr sz="8600">
                <a:solidFill>
                  <a:schemeClr val="tx1"/>
                </a:solidFill>
                <a:latin typeface="Arial" pitchFamily="34" charset="0"/>
                <a:ea typeface="MS PGothic" pitchFamily="34" charset="-128"/>
              </a:defRPr>
            </a:lvl8pPr>
            <a:lvl9pPr marL="10644188" indent="-977900" eaLnBrk="0" fontAlgn="base" hangingPunct="0">
              <a:spcBef>
                <a:spcPct val="20000"/>
              </a:spcBef>
              <a:spcAft>
                <a:spcPct val="0"/>
              </a:spcAft>
              <a:buChar char="»"/>
              <a:defRPr sz="8600">
                <a:solidFill>
                  <a:schemeClr val="tx1"/>
                </a:solidFill>
                <a:latin typeface="Arial" pitchFamily="34" charset="0"/>
                <a:ea typeface="MS PGothic" pitchFamily="34" charset="-128"/>
              </a:defRPr>
            </a:lvl9pPr>
          </a:lstStyle>
          <a:p>
            <a:pPr eaLnBrk="1" hangingPunct="1">
              <a:spcBef>
                <a:spcPct val="0"/>
              </a:spcBef>
              <a:buFontTx/>
              <a:buNone/>
            </a:pPr>
            <a:endParaRPr lang="en-US" altLang="en-US" sz="7900"/>
          </a:p>
        </p:txBody>
      </p:sp>
      <p:sp>
        <p:nvSpPr>
          <p:cNvPr id="6" name="TextBox 26"/>
          <p:cNvSpPr txBox="1">
            <a:spLocks noChangeArrowheads="1"/>
          </p:cNvSpPr>
          <p:nvPr/>
        </p:nvSpPr>
        <p:spPr bwMode="auto">
          <a:xfrm>
            <a:off x="7916862" y="35222682"/>
            <a:ext cx="20742276"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13700">
                <a:solidFill>
                  <a:schemeClr val="tx1"/>
                </a:solidFill>
                <a:latin typeface="Arial" pitchFamily="34" charset="0"/>
                <a:ea typeface="MS PGothic" pitchFamily="34" charset="-128"/>
              </a:defRPr>
            </a:lvl1pPr>
            <a:lvl2pPr marL="37931725" indent="-37474525">
              <a:spcBef>
                <a:spcPct val="20000"/>
              </a:spcBef>
              <a:buChar char="–"/>
              <a:defRPr sz="12000">
                <a:solidFill>
                  <a:schemeClr val="tx1"/>
                </a:solidFill>
                <a:latin typeface="Arial" pitchFamily="34" charset="0"/>
                <a:ea typeface="MS PGothic" pitchFamily="34" charset="-128"/>
              </a:defRPr>
            </a:lvl2pPr>
            <a:lvl3pPr marL="4897438" indent="-979488">
              <a:spcBef>
                <a:spcPct val="20000"/>
              </a:spcBef>
              <a:buChar char="•"/>
              <a:defRPr sz="10200">
                <a:solidFill>
                  <a:schemeClr val="tx1"/>
                </a:solidFill>
                <a:latin typeface="Arial" pitchFamily="34" charset="0"/>
                <a:ea typeface="MS PGothic" pitchFamily="34" charset="-128"/>
              </a:defRPr>
            </a:lvl3pPr>
            <a:lvl4pPr marL="6856413" indent="-979488">
              <a:spcBef>
                <a:spcPct val="20000"/>
              </a:spcBef>
              <a:buChar char="–"/>
              <a:defRPr sz="8600">
                <a:solidFill>
                  <a:schemeClr val="tx1"/>
                </a:solidFill>
                <a:latin typeface="Arial" pitchFamily="34" charset="0"/>
                <a:ea typeface="MS PGothic" pitchFamily="34" charset="-128"/>
              </a:defRPr>
            </a:lvl4pPr>
            <a:lvl5pPr marL="8815388" indent="-977900">
              <a:spcBef>
                <a:spcPct val="20000"/>
              </a:spcBef>
              <a:buChar char="»"/>
              <a:defRPr sz="8600">
                <a:solidFill>
                  <a:schemeClr val="tx1"/>
                </a:solidFill>
                <a:latin typeface="Arial" pitchFamily="34" charset="0"/>
                <a:ea typeface="MS PGothic" pitchFamily="34" charset="-128"/>
              </a:defRPr>
            </a:lvl5pPr>
            <a:lvl6pPr marL="9272588" indent="-977900" eaLnBrk="0" fontAlgn="base" hangingPunct="0">
              <a:spcBef>
                <a:spcPct val="20000"/>
              </a:spcBef>
              <a:spcAft>
                <a:spcPct val="0"/>
              </a:spcAft>
              <a:buChar char="»"/>
              <a:defRPr sz="8600">
                <a:solidFill>
                  <a:schemeClr val="tx1"/>
                </a:solidFill>
                <a:latin typeface="Arial" pitchFamily="34" charset="0"/>
                <a:ea typeface="MS PGothic" pitchFamily="34" charset="-128"/>
              </a:defRPr>
            </a:lvl6pPr>
            <a:lvl7pPr marL="9729788" indent="-977900" eaLnBrk="0" fontAlgn="base" hangingPunct="0">
              <a:spcBef>
                <a:spcPct val="20000"/>
              </a:spcBef>
              <a:spcAft>
                <a:spcPct val="0"/>
              </a:spcAft>
              <a:buChar char="»"/>
              <a:defRPr sz="8600">
                <a:solidFill>
                  <a:schemeClr val="tx1"/>
                </a:solidFill>
                <a:latin typeface="Arial" pitchFamily="34" charset="0"/>
                <a:ea typeface="MS PGothic" pitchFamily="34" charset="-128"/>
              </a:defRPr>
            </a:lvl7pPr>
            <a:lvl8pPr marL="10186988" indent="-977900" eaLnBrk="0" fontAlgn="base" hangingPunct="0">
              <a:spcBef>
                <a:spcPct val="20000"/>
              </a:spcBef>
              <a:spcAft>
                <a:spcPct val="0"/>
              </a:spcAft>
              <a:buChar char="»"/>
              <a:defRPr sz="8600">
                <a:solidFill>
                  <a:schemeClr val="tx1"/>
                </a:solidFill>
                <a:latin typeface="Arial" pitchFamily="34" charset="0"/>
                <a:ea typeface="MS PGothic" pitchFamily="34" charset="-128"/>
              </a:defRPr>
            </a:lvl8pPr>
            <a:lvl9pPr marL="10644188" indent="-977900" eaLnBrk="0" fontAlgn="base" hangingPunct="0">
              <a:spcBef>
                <a:spcPct val="20000"/>
              </a:spcBef>
              <a:spcAft>
                <a:spcPct val="0"/>
              </a:spcAft>
              <a:buChar char="»"/>
              <a:defRPr sz="8600">
                <a:solidFill>
                  <a:schemeClr val="tx1"/>
                </a:solidFill>
                <a:latin typeface="Arial" pitchFamily="34" charset="0"/>
                <a:ea typeface="MS PGothic" pitchFamily="34" charset="-128"/>
              </a:defRPr>
            </a:lvl9pPr>
          </a:lstStyle>
          <a:p>
            <a:pPr eaLnBrk="1" hangingPunct="1">
              <a:spcBef>
                <a:spcPct val="0"/>
              </a:spcBef>
              <a:buFontTx/>
              <a:buNone/>
            </a:pPr>
            <a:r>
              <a:rPr lang="en-US" altLang="en-US" sz="4000" b="1" dirty="0">
                <a:latin typeface="Times New Roman" pitchFamily="18" charset="0"/>
                <a:cs typeface="Times New Roman" pitchFamily="18" charset="0"/>
              </a:rPr>
              <a:t>Please contact </a:t>
            </a:r>
            <a:r>
              <a:rPr lang="en-US" altLang="en-US" sz="4000" b="1" dirty="0" smtClean="0">
                <a:latin typeface="Times New Roman" pitchFamily="18" charset="0"/>
                <a:cs typeface="Times New Roman" pitchFamily="18" charset="0"/>
              </a:rPr>
              <a:t>Julian Paul Keenan with any questions: julianpaulkeenan@gmail.com</a:t>
            </a:r>
          </a:p>
          <a:p>
            <a:pPr algn="ctr" eaLnBrk="1" hangingPunct="1">
              <a:spcBef>
                <a:spcPct val="0"/>
              </a:spcBef>
              <a:buFontTx/>
              <a:buNone/>
            </a:pPr>
            <a:r>
              <a:rPr lang="en-US" altLang="en-US" sz="4000" b="1" dirty="0">
                <a:cs typeface="Times New Roman" pitchFamily="18" charset="0"/>
              </a:rPr>
              <a:t>www.cognitiveneuroimaginlab.com</a:t>
            </a:r>
            <a:endParaRPr lang="en-US" altLang="en-US" sz="4000" b="1" dirty="0">
              <a:latin typeface="Times New Roman" pitchFamily="18" charset="0"/>
              <a:cs typeface="Times New Roman" pitchFamily="18" charset="0"/>
            </a:endParaRPr>
          </a:p>
        </p:txBody>
      </p:sp>
      <p:pic>
        <p:nvPicPr>
          <p:cNvPr id="24" name="Picture 2" descr="https://cdn11.bigcommerce.com/s-yzgoj/images/stencil/1280x1280/products/2021209/2962083/GRC0015891__82050.1540230205.jpg?c=2&amp;imbypass=on&amp;imbypass=on"/>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973171" y="173167"/>
            <a:ext cx="2279904" cy="2571518"/>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https://cdn11.bigcommerce.com/s-yzgoj/images/stencil/1280x1280/products/2021209/2962083/GRC0015891__82050.1540230205.jpg?c=2&amp;imbypass=on&amp;imbypass=on"/>
          <p:cNvPicPr>
            <a:picLocks noChangeAspect="1" noChangeArrowheads="1"/>
          </p:cNvPicPr>
          <p:nvPr/>
        </p:nvPicPr>
        <p:blipFill>
          <a:blip r:embed="rId6" cstate="print">
            <a:extLst>
              <a:ext uri="{BEBA8EAE-BF5A-486C-A8C5-ECC9F3942E4B}">
                <a14:imgProps xmlns:a14="http://schemas.microsoft.com/office/drawing/2010/main">
                  <a14:imgLayer r:embed="rId5">
                    <a14:imgEffect>
                      <a14:brightnessContrast bright="50000" contrast="50000"/>
                    </a14:imgEffect>
                  </a14:imgLayer>
                </a14:imgProps>
              </a:ext>
              <a:ext uri="{28A0092B-C50C-407E-A947-70E740481C1C}">
                <a14:useLocalDpi xmlns:a14="http://schemas.microsoft.com/office/drawing/2010/main" val="0"/>
              </a:ext>
            </a:extLst>
          </a:blip>
          <a:srcRect/>
          <a:stretch>
            <a:fillRect/>
          </a:stretch>
        </p:blipFill>
        <p:spPr bwMode="auto">
          <a:xfrm>
            <a:off x="1266196" y="501980"/>
            <a:ext cx="2279904" cy="257151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0" y="3113822"/>
            <a:ext cx="4732386" cy="1384995"/>
          </a:xfrm>
          <a:prstGeom prst="rect">
            <a:avLst/>
          </a:prstGeom>
          <a:noFill/>
        </p:spPr>
        <p:txBody>
          <a:bodyPr wrap="none" rtlCol="0">
            <a:spAutoFit/>
          </a:bodyPr>
          <a:lstStyle/>
          <a:p>
            <a:pPr algn="ctr"/>
            <a:r>
              <a:rPr lang="en-US" sz="2000" dirty="0" smtClean="0"/>
              <a:t>The Cognitive Neuroimaging Laboratory</a:t>
            </a:r>
          </a:p>
          <a:p>
            <a:pPr algn="ctr"/>
            <a:r>
              <a:rPr lang="en-US" sz="1800" dirty="0" smtClean="0"/>
              <a:t>Biology and Molecular Biology</a:t>
            </a:r>
          </a:p>
          <a:p>
            <a:pPr algn="ctr"/>
            <a:r>
              <a:rPr lang="en-US" sz="1800" dirty="0" smtClean="0"/>
              <a:t>Montclair State University</a:t>
            </a:r>
          </a:p>
          <a:p>
            <a:pPr algn="ctr"/>
            <a:endParaRPr lang="en-US" sz="2800" dirty="0"/>
          </a:p>
        </p:txBody>
      </p:sp>
      <p:sp>
        <p:nvSpPr>
          <p:cNvPr id="37" name="TextBox 36"/>
          <p:cNvSpPr txBox="1"/>
          <p:nvPr/>
        </p:nvSpPr>
        <p:spPr>
          <a:xfrm>
            <a:off x="31688540" y="3074835"/>
            <a:ext cx="4732386" cy="1384995"/>
          </a:xfrm>
          <a:prstGeom prst="rect">
            <a:avLst/>
          </a:prstGeom>
          <a:noFill/>
        </p:spPr>
        <p:txBody>
          <a:bodyPr wrap="none" rtlCol="0">
            <a:spAutoFit/>
          </a:bodyPr>
          <a:lstStyle/>
          <a:p>
            <a:pPr algn="ctr"/>
            <a:r>
              <a:rPr lang="en-US" sz="2000" dirty="0" smtClean="0"/>
              <a:t>The Cognitive Neuroimaging Laboratory</a:t>
            </a:r>
          </a:p>
          <a:p>
            <a:pPr algn="ctr"/>
            <a:r>
              <a:rPr lang="en-US" sz="1800" dirty="0" smtClean="0"/>
              <a:t>Biology and Molecular Biology</a:t>
            </a:r>
          </a:p>
          <a:p>
            <a:pPr algn="ctr"/>
            <a:r>
              <a:rPr lang="en-US" sz="1800" dirty="0" smtClean="0"/>
              <a:t>Montclair State University</a:t>
            </a:r>
          </a:p>
          <a:p>
            <a:pPr algn="ctr"/>
            <a:endParaRPr lang="en-US" sz="2800" dirty="0"/>
          </a:p>
        </p:txBody>
      </p:sp>
      <p:sp>
        <p:nvSpPr>
          <p:cNvPr id="14" name="Rectangle 13"/>
          <p:cNvSpPr/>
          <p:nvPr/>
        </p:nvSpPr>
        <p:spPr>
          <a:xfrm>
            <a:off x="8969849" y="21742674"/>
            <a:ext cx="8467765" cy="3785652"/>
          </a:xfrm>
          <a:prstGeom prst="rect">
            <a:avLst/>
          </a:prstGeom>
        </p:spPr>
        <p:txBody>
          <a:bodyPr wrap="square">
            <a:spAutoFit/>
          </a:bodyPr>
          <a:lstStyle/>
          <a:p>
            <a:r>
              <a:rPr lang="en-US" sz="4000" dirty="0" smtClean="0"/>
              <a:t>In </a:t>
            </a:r>
            <a:r>
              <a:rPr lang="en-US" sz="4000" i="1" dirty="0" smtClean="0"/>
              <a:t>Drosophila</a:t>
            </a:r>
            <a:r>
              <a:rPr lang="en-US" sz="4000" dirty="0" smtClean="0"/>
              <a:t>, acoustic information is relayed by Johnston organ neurons from the antenna to the antennal </a:t>
            </a:r>
            <a:r>
              <a:rPr lang="en-US" sz="4000" dirty="0" err="1" smtClean="0"/>
              <a:t>mechanosensory</a:t>
            </a:r>
            <a:r>
              <a:rPr lang="en-US" sz="4000" dirty="0" smtClean="0"/>
              <a:t> and motor center (AMMC) in the brain (Matsuo et al., 2014).</a:t>
            </a:r>
            <a:endParaRPr lang="en-US" sz="4000" dirty="0"/>
          </a:p>
        </p:txBody>
      </p:sp>
      <p:pic>
        <p:nvPicPr>
          <p:cNvPr id="15" name="Picture 14"/>
          <p:cNvPicPr>
            <a:picLocks noChangeAspect="1"/>
          </p:cNvPicPr>
          <p:nvPr/>
        </p:nvPicPr>
        <p:blipFill rotWithShape="1">
          <a:blip r:embed="rId7"/>
          <a:srcRect r="52860" b="62226"/>
          <a:stretch/>
        </p:blipFill>
        <p:spPr>
          <a:xfrm>
            <a:off x="531628" y="20141520"/>
            <a:ext cx="7870371" cy="5754461"/>
          </a:xfrm>
          <a:prstGeom prst="rect">
            <a:avLst/>
          </a:prstGeom>
        </p:spPr>
      </p:pic>
      <p:pic>
        <p:nvPicPr>
          <p:cNvPr id="16" name="Picture 15"/>
          <p:cNvPicPr>
            <a:picLocks noChangeAspect="1"/>
          </p:cNvPicPr>
          <p:nvPr/>
        </p:nvPicPr>
        <p:blipFill rotWithShape="1">
          <a:blip r:embed="rId8"/>
          <a:srcRect l="24133" r="63760" b="29384"/>
          <a:stretch/>
        </p:blipFill>
        <p:spPr>
          <a:xfrm>
            <a:off x="1524000" y="25854274"/>
            <a:ext cx="2743200" cy="9000193"/>
          </a:xfrm>
          <a:prstGeom prst="rect">
            <a:avLst/>
          </a:prstGeom>
        </p:spPr>
      </p:pic>
      <p:sp>
        <p:nvSpPr>
          <p:cNvPr id="18" name="Rectangle 17"/>
          <p:cNvSpPr/>
          <p:nvPr/>
        </p:nvSpPr>
        <p:spPr>
          <a:xfrm>
            <a:off x="8849979" y="25895981"/>
            <a:ext cx="9309684" cy="8710077"/>
          </a:xfrm>
          <a:prstGeom prst="rect">
            <a:avLst/>
          </a:prstGeom>
        </p:spPr>
        <p:txBody>
          <a:bodyPr wrap="square">
            <a:spAutoFit/>
          </a:bodyPr>
          <a:lstStyle/>
          <a:p>
            <a:r>
              <a:rPr lang="en-US" sz="4000" dirty="0"/>
              <a:t>Activation of female-specific </a:t>
            </a:r>
            <a:r>
              <a:rPr lang="en-US" sz="4000" dirty="0" err="1"/>
              <a:t>oviposition</a:t>
            </a:r>
            <a:r>
              <a:rPr lang="en-US" sz="4000" dirty="0"/>
              <a:t> descending neurons (</a:t>
            </a:r>
            <a:r>
              <a:rPr lang="en-US" sz="4000" dirty="0" err="1"/>
              <a:t>oviDNs</a:t>
            </a:r>
            <a:r>
              <a:rPr lang="en-US" sz="4000" dirty="0"/>
              <a:t>) is necessary and sufficient for egg laying, and is equally potent in virgin and mated females. After mating, sex peptide—a protein from the male seminal fluid—triggers many </a:t>
            </a:r>
            <a:r>
              <a:rPr lang="en-US" sz="4000" dirty="0" smtClean="0"/>
              <a:t>behavioral </a:t>
            </a:r>
            <a:r>
              <a:rPr lang="en-US" sz="4000" dirty="0"/>
              <a:t>and physiological changes in the female, including the onset of egg </a:t>
            </a:r>
            <a:r>
              <a:rPr lang="en-US" sz="4000" dirty="0" smtClean="0"/>
              <a:t>laying. </a:t>
            </a:r>
            <a:r>
              <a:rPr lang="en-US" sz="4000" dirty="0"/>
              <a:t>Sex peptide is detected by sensory neurons in the </a:t>
            </a:r>
            <a:r>
              <a:rPr lang="en-US" sz="4000" dirty="0" smtClean="0"/>
              <a:t>uterus </a:t>
            </a:r>
            <a:r>
              <a:rPr lang="en-US" sz="4000" dirty="0"/>
              <a:t>and silences these neurons and their postsynaptic ascending neurons in the abdominal </a:t>
            </a:r>
            <a:r>
              <a:rPr lang="en-US" sz="4000" dirty="0" smtClean="0"/>
              <a:t>ganglion (Wang et al., 2020). </a:t>
            </a:r>
            <a:endParaRPr lang="en-US" sz="4000" dirty="0"/>
          </a:p>
        </p:txBody>
      </p:sp>
      <p:pic>
        <p:nvPicPr>
          <p:cNvPr id="45" name="Picture 44"/>
          <p:cNvPicPr>
            <a:picLocks noChangeAspect="1"/>
          </p:cNvPicPr>
          <p:nvPr/>
        </p:nvPicPr>
        <p:blipFill rotWithShape="1">
          <a:blip r:embed="rId8"/>
          <a:srcRect l="53684" r="30451" b="29384"/>
          <a:stretch/>
        </p:blipFill>
        <p:spPr>
          <a:xfrm>
            <a:off x="5358134" y="25853679"/>
            <a:ext cx="3611715" cy="9043090"/>
          </a:xfrm>
          <a:prstGeom prst="rect">
            <a:avLst/>
          </a:prstGeom>
        </p:spPr>
      </p:pic>
      <p:sp>
        <p:nvSpPr>
          <p:cNvPr id="19" name="Rectangle 18"/>
          <p:cNvSpPr/>
          <p:nvPr/>
        </p:nvSpPr>
        <p:spPr>
          <a:xfrm>
            <a:off x="16279327" y="8056879"/>
            <a:ext cx="9674674" cy="5016758"/>
          </a:xfrm>
          <a:prstGeom prst="rect">
            <a:avLst/>
          </a:prstGeom>
          <a:solidFill>
            <a:schemeClr val="bg1"/>
          </a:solidFill>
        </p:spPr>
        <p:txBody>
          <a:bodyPr wrap="square">
            <a:spAutoFit/>
          </a:bodyPr>
          <a:lstStyle/>
          <a:p>
            <a:r>
              <a:rPr lang="en-US" sz="4000" dirty="0" smtClean="0"/>
              <a:t>The actual plates used (A) had speakers affixed in all condition. To demonstrate the spread and location of the substrate dye was employed (B) in a separate series of dishes to confirm the near zone. Actual eggs laid (C) and the overall cartooned representation (D) of the experiment are displayed.</a:t>
            </a:r>
            <a:endParaRPr lang="en-US" sz="4000" dirty="0"/>
          </a:p>
        </p:txBody>
      </p:sp>
      <p:sp>
        <p:nvSpPr>
          <p:cNvPr id="20" name="Rectangle 19"/>
          <p:cNvSpPr/>
          <p:nvPr/>
        </p:nvSpPr>
        <p:spPr>
          <a:xfrm>
            <a:off x="29979256" y="14150725"/>
            <a:ext cx="6702926" cy="11787842"/>
          </a:xfrm>
          <a:prstGeom prst="rect">
            <a:avLst/>
          </a:prstGeom>
        </p:spPr>
        <p:txBody>
          <a:bodyPr wrap="square">
            <a:spAutoFit/>
          </a:bodyPr>
          <a:lstStyle/>
          <a:p>
            <a:r>
              <a:rPr lang="en-US" sz="4000" dirty="0"/>
              <a:t>The most dramatic interaction of conditions was when the tone was paired with sucrose. Drosophila melanogaster laid significantly more eggs in the On position with this pairing (p&lt;.0001) compared to the other conditions (A). With Agar only, tone also had a significant resulting in more eggs laid under the tone (C). In all other conditions (B, D, E, F), there were no differences. Not shown are conditions with tones played to both chambers or tones played to the opposite chamber.</a:t>
            </a:r>
          </a:p>
        </p:txBody>
      </p:sp>
      <p:sp>
        <p:nvSpPr>
          <p:cNvPr id="21" name="Rectangle 20"/>
          <p:cNvSpPr/>
          <p:nvPr/>
        </p:nvSpPr>
        <p:spPr>
          <a:xfrm>
            <a:off x="19120707" y="28126880"/>
            <a:ext cx="7121525" cy="4401205"/>
          </a:xfrm>
          <a:prstGeom prst="rect">
            <a:avLst/>
          </a:prstGeom>
        </p:spPr>
        <p:txBody>
          <a:bodyPr wrap="square">
            <a:spAutoFit/>
          </a:bodyPr>
          <a:lstStyle/>
          <a:p>
            <a:r>
              <a:rPr lang="en-US" sz="4000" i="1" dirty="0"/>
              <a:t>Drosophila melanogaster </a:t>
            </a:r>
            <a:r>
              <a:rPr lang="en-US" sz="4000" dirty="0"/>
              <a:t>laid the greatest number of eggs when tone was presented to both chambers compared to no tone (p&lt;.001; see text). Data are presented across all level of substrate.</a:t>
            </a:r>
          </a:p>
        </p:txBody>
      </p:sp>
      <p:pic>
        <p:nvPicPr>
          <p:cNvPr id="22" name="Picture 2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395944" y="13230023"/>
            <a:ext cx="11332029" cy="15109372"/>
          </a:xfrm>
          <a:prstGeom prst="rect">
            <a:avLst/>
          </a:prstGeom>
          <a:solidFill>
            <a:srgbClr val="CCCC00">
              <a:alpha val="30980"/>
            </a:srgbClr>
          </a:solidFill>
        </p:spPr>
      </p:pic>
      <p:pic>
        <p:nvPicPr>
          <p:cNvPr id="23" name="Picture 22"/>
          <p:cNvPicPr>
            <a:picLocks noChangeAspect="1"/>
          </p:cNvPicPr>
          <p:nvPr/>
        </p:nvPicPr>
        <p:blipFill rotWithShape="1">
          <a:blip r:embed="rId10" cstate="print">
            <a:extLst>
              <a:ext uri="{28A0092B-C50C-407E-A947-70E740481C1C}">
                <a14:useLocalDpi xmlns:a14="http://schemas.microsoft.com/office/drawing/2010/main" val="0"/>
              </a:ext>
            </a:extLst>
          </a:blip>
          <a:srcRect b="33467"/>
          <a:stretch/>
        </p:blipFill>
        <p:spPr>
          <a:xfrm>
            <a:off x="26072111" y="26219800"/>
            <a:ext cx="10348816" cy="9180544"/>
          </a:xfrm>
          <a:prstGeom prst="rect">
            <a:avLst/>
          </a:prstGeom>
        </p:spPr>
      </p:pic>
      <p:sp>
        <p:nvSpPr>
          <p:cNvPr id="52" name="TextBox 51"/>
          <p:cNvSpPr txBox="1"/>
          <p:nvPr/>
        </p:nvSpPr>
        <p:spPr>
          <a:xfrm>
            <a:off x="206870" y="8375305"/>
            <a:ext cx="15673195" cy="12280285"/>
          </a:xfrm>
          <a:prstGeom prst="rect">
            <a:avLst/>
          </a:prstGeom>
          <a:solidFill>
            <a:srgbClr val="E7F4D8">
              <a:alpha val="49804"/>
            </a:srgb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just"/>
            <a:r>
              <a:rPr lang="en-US" sz="4400" i="1" dirty="0" smtClean="0">
                <a:solidFill>
                  <a:schemeClr val="tx1"/>
                </a:solidFill>
              </a:rPr>
              <a:t>Drosophila </a:t>
            </a:r>
            <a:r>
              <a:rPr lang="en-US" sz="4400" i="1" dirty="0">
                <a:solidFill>
                  <a:schemeClr val="tx1"/>
                </a:solidFill>
              </a:rPr>
              <a:t>melanogaster </a:t>
            </a:r>
            <a:r>
              <a:rPr lang="en-US" sz="4400" dirty="0">
                <a:solidFill>
                  <a:schemeClr val="tx1"/>
                </a:solidFill>
              </a:rPr>
              <a:t>utilize numerous environmental factors to assess the available resources while simultaneously evaluating protection for their offspring in determining </a:t>
            </a:r>
            <a:r>
              <a:rPr lang="en-US" sz="4400" dirty="0" err="1">
                <a:solidFill>
                  <a:schemeClr val="tx1"/>
                </a:solidFill>
              </a:rPr>
              <a:t>ovipositioning</a:t>
            </a:r>
            <a:r>
              <a:rPr lang="en-US" sz="4400" dirty="0">
                <a:solidFill>
                  <a:schemeClr val="tx1"/>
                </a:solidFill>
              </a:rPr>
              <a:t>. While a number of physical stimuli have been examined, auditory stimuli has not</a:t>
            </a:r>
            <a:r>
              <a:rPr lang="en-US" sz="4400" dirty="0" smtClean="0">
                <a:solidFill>
                  <a:schemeClr val="tx1"/>
                </a:solidFill>
              </a:rPr>
              <a:t>. </a:t>
            </a:r>
            <a:r>
              <a:rPr lang="en-US" sz="4400" dirty="0">
                <a:solidFill>
                  <a:schemeClr val="tx1"/>
                </a:solidFill>
              </a:rPr>
              <a:t>In order to assess their tone preference and to confirm previous findings, 120 female Drosophila melanogaster were tested. Their </a:t>
            </a:r>
            <a:r>
              <a:rPr lang="en-US" sz="4400" dirty="0" err="1">
                <a:solidFill>
                  <a:schemeClr val="tx1"/>
                </a:solidFill>
              </a:rPr>
              <a:t>ovipositioning</a:t>
            </a:r>
            <a:r>
              <a:rPr lang="en-US" sz="4400" dirty="0">
                <a:solidFill>
                  <a:schemeClr val="tx1"/>
                </a:solidFill>
              </a:rPr>
              <a:t> preferences were measured by counting the amount of eggs laid in areas categorized as </a:t>
            </a:r>
            <a:r>
              <a:rPr lang="en-US" sz="4400" b="1" dirty="0">
                <a:solidFill>
                  <a:schemeClr val="tx1"/>
                </a:solidFill>
              </a:rPr>
              <a:t>On</a:t>
            </a:r>
            <a:r>
              <a:rPr lang="en-US" sz="4400" dirty="0">
                <a:solidFill>
                  <a:schemeClr val="tx1"/>
                </a:solidFill>
              </a:rPr>
              <a:t>, </a:t>
            </a:r>
            <a:r>
              <a:rPr lang="en-US" sz="4400" b="1" dirty="0">
                <a:solidFill>
                  <a:schemeClr val="tx1"/>
                </a:solidFill>
              </a:rPr>
              <a:t>Near</a:t>
            </a:r>
            <a:r>
              <a:rPr lang="en-US" sz="4400" dirty="0">
                <a:solidFill>
                  <a:schemeClr val="tx1"/>
                </a:solidFill>
              </a:rPr>
              <a:t>, and </a:t>
            </a:r>
            <a:r>
              <a:rPr lang="en-US" sz="4400" b="1" dirty="0">
                <a:solidFill>
                  <a:schemeClr val="tx1"/>
                </a:solidFill>
              </a:rPr>
              <a:t>Off</a:t>
            </a:r>
            <a:r>
              <a:rPr lang="en-US" sz="4400" dirty="0">
                <a:solidFill>
                  <a:schemeClr val="tx1"/>
                </a:solidFill>
              </a:rPr>
              <a:t> relative to tone location. A 250 Hz tone was presented either to one side of a forced choice chamber, presented on both sides, or there was no tone. Also within the study, substrates (sucrose, caffeine, and none) were varied. It was found that Drosophila melanogaster laid significantly more eggs under the tone (p &lt; 0.001) compared to controls. </a:t>
            </a:r>
            <a:r>
              <a:rPr lang="en-US" sz="4400" dirty="0" smtClean="0">
                <a:solidFill>
                  <a:schemeClr val="tx1"/>
                </a:solidFill>
              </a:rPr>
              <a:t>This </a:t>
            </a:r>
            <a:r>
              <a:rPr lang="en-US" sz="4400" dirty="0">
                <a:solidFill>
                  <a:schemeClr val="tx1"/>
                </a:solidFill>
              </a:rPr>
              <a:t>study demonstrates that female Drosophila melanogaster may positively associate 250 Hz tone. The evolutionary implications of such behavior are investigated</a:t>
            </a:r>
            <a:r>
              <a:rPr lang="en-US" sz="4000" dirty="0">
                <a:solidFill>
                  <a:schemeClr val="tx1"/>
                </a:solidFill>
              </a:rPr>
              <a:t>.</a:t>
            </a:r>
          </a:p>
        </p:txBody>
      </p:sp>
      <p:sp>
        <p:nvSpPr>
          <p:cNvPr id="53" name="TextBox 52"/>
          <p:cNvSpPr txBox="1"/>
          <p:nvPr/>
        </p:nvSpPr>
        <p:spPr>
          <a:xfrm>
            <a:off x="204964" y="7381351"/>
            <a:ext cx="15673195" cy="830997"/>
          </a:xfrm>
          <a:prstGeom prst="rect">
            <a:avLst/>
          </a:prstGeom>
          <a:solidFill>
            <a:srgbClr val="E7F4D8">
              <a:alpha val="49804"/>
            </a:srgbClr>
          </a:solidFill>
          <a:ln/>
        </p:spPr>
        <p:style>
          <a:lnRef idx="1">
            <a:schemeClr val="accent1"/>
          </a:lnRef>
          <a:fillRef idx="3">
            <a:schemeClr val="accent1"/>
          </a:fillRef>
          <a:effectRef idx="2">
            <a:schemeClr val="accent1"/>
          </a:effectRef>
          <a:fontRef idx="minor">
            <a:schemeClr val="lt1"/>
          </a:fontRef>
        </p:style>
        <p:txBody>
          <a:bodyPr wrap="square" rtlCol="0">
            <a:spAutoFit/>
          </a:bodyPr>
          <a:lstStyle/>
          <a:p>
            <a:pPr algn="ctr"/>
            <a:r>
              <a:rPr lang="en-US" sz="4800" b="1" dirty="0" smtClean="0">
                <a:solidFill>
                  <a:schemeClr val="tx1"/>
                </a:solidFill>
              </a:rPr>
              <a:t>In a Glance</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702175" rtl="0" eaLnBrk="1" fontAlgn="base" latinLnBrk="0" hangingPunct="1">
          <a:lnSpc>
            <a:spcPct val="100000"/>
          </a:lnSpc>
          <a:spcBef>
            <a:spcPct val="0"/>
          </a:spcBef>
          <a:spcAft>
            <a:spcPct val="0"/>
          </a:spcAft>
          <a:buClrTx/>
          <a:buSzTx/>
          <a:buFontTx/>
          <a:buNone/>
          <a:tabLst/>
          <a:defRPr kumimoji="0" lang="en-US" sz="93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7108</TotalTime>
  <Words>526</Words>
  <Application>Microsoft Office PowerPoint</Application>
  <PresentationFormat>Custom</PresentationFormat>
  <Paragraphs>16</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MS PGothic</vt:lpstr>
      <vt:lpstr>MS PGothic</vt:lpstr>
      <vt:lpstr>Arial</vt:lpstr>
      <vt:lpstr>Times New Roman</vt:lpstr>
      <vt:lpstr>Default Design</vt:lpstr>
      <vt:lpstr>Acoustic stimulus influences ovipositioning in  Drosophila melanogaster  Caroline Dial, Alex Kuhl, Sydney Rosen,  Maria Linietsky, Abigail Straus, Alexa Decker &amp; Julian Paul Keenan Cognitive Neuroimaging Lab Montclair State University  , Montclair NJ</vt:lpstr>
    </vt:vector>
  </TitlesOfParts>
  <Company>Graphicsland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noonerk</dc:creator>
  <dc:description>www.MakeSigns.com_x000d_
1.800.347.2744_x000d_
For help on creating your scientific poster, check out our tutorial online at:_x000d_
www.makesigns.com/tutorial/</dc:description>
  <cp:lastModifiedBy>Julian P. Keenan</cp:lastModifiedBy>
  <cp:revision>105</cp:revision>
  <dcterms:created xsi:type="dcterms:W3CDTF">2011-07-02T23:15:56Z</dcterms:created>
  <dcterms:modified xsi:type="dcterms:W3CDTF">2020-03-08T17:25:00Z</dcterms:modified>
</cp:coreProperties>
</file>