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0238363" cy="32921575"/>
  <p:notesSz cx="9144000" cy="6858000"/>
  <p:defaultTextStyle>
    <a:defPPr>
      <a:defRPr lang="en-US"/>
    </a:defPPr>
    <a:lvl1pPr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1pPr>
    <a:lvl2pPr marL="2403475" indent="-1946275"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2pPr>
    <a:lvl3pPr marL="4806950" indent="-3892550"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3pPr>
    <a:lvl4pPr marL="7212013" indent="-5840413"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4pPr>
    <a:lvl5pPr marL="9615488" indent="-7786688"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5pPr>
    <a:lvl6pPr marL="2286000" algn="l" defTabSz="914400" rtl="0" eaLnBrk="1" latinLnBrk="0" hangingPunct="1">
      <a:defRPr sz="9500" kern="1200">
        <a:solidFill>
          <a:schemeClr val="tx1"/>
        </a:solidFill>
        <a:latin typeface="Calibri" panose="020F0502020204030204" pitchFamily="34" charset="0"/>
        <a:ea typeface="+mn-ea"/>
        <a:cs typeface="+mn-cs"/>
      </a:defRPr>
    </a:lvl6pPr>
    <a:lvl7pPr marL="2743200" algn="l" defTabSz="914400" rtl="0" eaLnBrk="1" latinLnBrk="0" hangingPunct="1">
      <a:defRPr sz="9500" kern="1200">
        <a:solidFill>
          <a:schemeClr val="tx1"/>
        </a:solidFill>
        <a:latin typeface="Calibri" panose="020F0502020204030204" pitchFamily="34" charset="0"/>
        <a:ea typeface="+mn-ea"/>
        <a:cs typeface="+mn-cs"/>
      </a:defRPr>
    </a:lvl7pPr>
    <a:lvl8pPr marL="3200400" algn="l" defTabSz="914400" rtl="0" eaLnBrk="1" latinLnBrk="0" hangingPunct="1">
      <a:defRPr sz="9500" kern="1200">
        <a:solidFill>
          <a:schemeClr val="tx1"/>
        </a:solidFill>
        <a:latin typeface="Calibri" panose="020F0502020204030204" pitchFamily="34" charset="0"/>
        <a:ea typeface="+mn-ea"/>
        <a:cs typeface="+mn-cs"/>
      </a:defRPr>
    </a:lvl8pPr>
    <a:lvl9pPr marL="3657600" algn="l" defTabSz="914400" rtl="0" eaLnBrk="1" latinLnBrk="0" hangingPunct="1">
      <a:defRPr sz="95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5">
          <p15:clr>
            <a:srgbClr val="A4A3A4"/>
          </p15:clr>
        </p15:guide>
        <p15:guide id="3" orient="horz" pos="10369">
          <p15:clr>
            <a:srgbClr val="A4A3A4"/>
          </p15:clr>
        </p15:guide>
        <p15:guide id="4" pos="126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094"/>
    <a:srgbClr val="C00000"/>
    <a:srgbClr val="1F497D"/>
    <a:srgbClr val="F70020"/>
    <a:srgbClr val="000000"/>
    <a:srgbClr val="3C5F94"/>
    <a:srgbClr val="AC4B52"/>
    <a:srgbClr val="93B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87074" autoAdjust="0"/>
  </p:normalViewPr>
  <p:slideViewPr>
    <p:cSldViewPr>
      <p:cViewPr>
        <p:scale>
          <a:sx n="50" d="100"/>
          <a:sy n="50" d="100"/>
        </p:scale>
        <p:origin x="-2622" y="18"/>
      </p:cViewPr>
      <p:guideLst>
        <p:guide orient="horz" pos="10368"/>
        <p:guide pos="13825"/>
        <p:guide orient="horz" pos="10369"/>
        <p:guide pos="126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D:\Lai_HOC_data\Pupilometry_ERP_Correlations\Old%20Adults%20and%20patients_Correlation%20analysis%20of%20pupillometry%20and%20scalp%20potential\correlation%20analysis%20on%20FOC%20tes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973759109514928E-2"/>
          <c:y val="0.10872019381584407"/>
          <c:w val="0.80419376393917896"/>
          <c:h val="0.83668681756871099"/>
        </c:manualLayout>
      </c:layout>
      <c:scatterChart>
        <c:scatterStyle val="lineMarker"/>
        <c:varyColors val="0"/>
        <c:ser>
          <c:idx val="0"/>
          <c:order val="0"/>
          <c:spPr>
            <a:ln w="28575">
              <a:noFill/>
            </a:ln>
            <a:effectLst/>
          </c:spPr>
          <c:marker>
            <c:symbol val="square"/>
            <c:size val="7"/>
            <c:spPr>
              <a:solidFill>
                <a:schemeClr val="accent1"/>
              </a:solidFill>
              <a:ln>
                <a:noFill/>
              </a:ln>
              <a:effectLst/>
            </c:spPr>
          </c:marker>
          <c:trendline>
            <c:spPr>
              <a:ln w="25400">
                <a:solidFill>
                  <a:schemeClr val="accent1"/>
                </a:solidFill>
              </a:ln>
            </c:spPr>
            <c:trendlineType val="linear"/>
            <c:dispRSqr val="1"/>
            <c:dispEq val="0"/>
            <c:trendlineLbl>
              <c:layout>
                <c:manualLayout>
                  <c:x val="0.51478424234347431"/>
                  <c:y val="-0.52544318588778383"/>
                </c:manualLayout>
              </c:layout>
              <c:numFmt formatCode="General" sourceLinked="0"/>
              <c:txPr>
                <a:bodyPr/>
                <a:lstStyle/>
                <a:p>
                  <a:pPr>
                    <a:defRPr sz="2000">
                      <a:solidFill>
                        <a:schemeClr val="accent1"/>
                      </a:solidFill>
                    </a:defRPr>
                  </a:pPr>
                  <a:endParaRPr lang="en-US"/>
                </a:p>
              </c:txPr>
            </c:trendlineLbl>
          </c:trendline>
          <c:xVal>
            <c:numRef>
              <c:f>Sheet1!$B$45:$B$58</c:f>
              <c:numCache>
                <c:formatCode>0.000</c:formatCode>
                <c:ptCount val="14"/>
                <c:pt idx="0">
                  <c:v>-2.9559299999999999</c:v>
                </c:pt>
                <c:pt idx="1">
                  <c:v>-0.59918499999999997</c:v>
                </c:pt>
                <c:pt idx="2">
                  <c:v>-1.4019600000000001</c:v>
                </c:pt>
                <c:pt idx="3">
                  <c:v>-3.2145899999999998</c:v>
                </c:pt>
                <c:pt idx="4">
                  <c:v>-0.228383</c:v>
                </c:pt>
                <c:pt idx="5">
                  <c:v>-2.07891</c:v>
                </c:pt>
                <c:pt idx="6">
                  <c:v>-1.9964200000000001</c:v>
                </c:pt>
                <c:pt idx="7">
                  <c:v>-2.0847899999999999</c:v>
                </c:pt>
                <c:pt idx="8">
                  <c:v>-3.65863</c:v>
                </c:pt>
                <c:pt idx="9">
                  <c:v>-3.0452400000000002</c:v>
                </c:pt>
                <c:pt idx="10">
                  <c:v>-1.48221</c:v>
                </c:pt>
                <c:pt idx="11">
                  <c:v>-1.1953800000000001</c:v>
                </c:pt>
                <c:pt idx="12">
                  <c:v>-2.4597099999999998</c:v>
                </c:pt>
                <c:pt idx="13">
                  <c:v>-1.55891</c:v>
                </c:pt>
              </c:numCache>
            </c:numRef>
          </c:xVal>
          <c:yVal>
            <c:numRef>
              <c:f>Sheet1!$C$45:$C$58</c:f>
              <c:numCache>
                <c:formatCode>0.000</c:formatCode>
                <c:ptCount val="14"/>
                <c:pt idx="0">
                  <c:v>4.0119846705318682</c:v>
                </c:pt>
                <c:pt idx="1">
                  <c:v>4.9889462220858913</c:v>
                </c:pt>
                <c:pt idx="2">
                  <c:v>4.1536611217087778</c:v>
                </c:pt>
                <c:pt idx="3">
                  <c:v>9.5166941350107024</c:v>
                </c:pt>
                <c:pt idx="4">
                  <c:v>5.0968182326600608</c:v>
                </c:pt>
                <c:pt idx="5">
                  <c:v>9.6318677375098005</c:v>
                </c:pt>
                <c:pt idx="6">
                  <c:v>3.7807158787653719</c:v>
                </c:pt>
                <c:pt idx="7">
                  <c:v>3.2876969807798289</c:v>
                </c:pt>
                <c:pt idx="8">
                  <c:v>8.747149286376521</c:v>
                </c:pt>
                <c:pt idx="9">
                  <c:v>4.7724887958667361</c:v>
                </c:pt>
                <c:pt idx="10">
                  <c:v>3.6800318011510784</c:v>
                </c:pt>
                <c:pt idx="11">
                  <c:v>3.9569956188268685</c:v>
                </c:pt>
                <c:pt idx="12">
                  <c:v>6.9826079313298397</c:v>
                </c:pt>
                <c:pt idx="13">
                  <c:v>3.2996318033060494</c:v>
                </c:pt>
              </c:numCache>
            </c:numRef>
          </c:yVal>
          <c:smooth val="0"/>
          <c:extLst>
            <c:ext xmlns:c16="http://schemas.microsoft.com/office/drawing/2014/chart" uri="{C3380CC4-5D6E-409C-BE32-E72D297353CC}">
              <c16:uniqueId val="{00000001-6E41-4F7E-8EF3-2648AC1DB42F}"/>
            </c:ext>
          </c:extLst>
        </c:ser>
        <c:ser>
          <c:idx val="1"/>
          <c:order val="1"/>
          <c:tx>
            <c:v>SO+</c:v>
          </c:tx>
          <c:spPr>
            <a:ln w="28575">
              <a:noFill/>
            </a:ln>
          </c:spPr>
          <c:marker>
            <c:symbol val="diamond"/>
            <c:size val="10"/>
            <c:spPr>
              <a:solidFill>
                <a:schemeClr val="accent2"/>
              </a:solidFill>
              <a:ln>
                <a:noFill/>
              </a:ln>
            </c:spPr>
          </c:marker>
          <c:trendline>
            <c:spPr>
              <a:ln w="28575">
                <a:solidFill>
                  <a:schemeClr val="accent2"/>
                </a:solidFill>
              </a:ln>
            </c:spPr>
            <c:trendlineType val="linear"/>
            <c:dispRSqr val="1"/>
            <c:dispEq val="0"/>
            <c:trendlineLbl>
              <c:layout>
                <c:manualLayout>
                  <c:x val="-0.4311495946678055"/>
                  <c:y val="-0.3703431923131138"/>
                </c:manualLayout>
              </c:layout>
              <c:numFmt formatCode="General" sourceLinked="0"/>
              <c:txPr>
                <a:bodyPr/>
                <a:lstStyle/>
                <a:p>
                  <a:pPr>
                    <a:defRPr sz="2000">
                      <a:solidFill>
                        <a:schemeClr val="accent2"/>
                      </a:solidFill>
                    </a:defRPr>
                  </a:pPr>
                  <a:endParaRPr lang="en-US"/>
                </a:p>
              </c:txPr>
            </c:trendlineLbl>
          </c:trendline>
          <c:xVal>
            <c:numRef>
              <c:f>Sheet1!$J$122:$J$136</c:f>
              <c:numCache>
                <c:formatCode>General</c:formatCode>
                <c:ptCount val="15"/>
                <c:pt idx="0">
                  <c:v>-1.89</c:v>
                </c:pt>
                <c:pt idx="1">
                  <c:v>0.06</c:v>
                </c:pt>
                <c:pt idx="2">
                  <c:v>1.66</c:v>
                </c:pt>
                <c:pt idx="3">
                  <c:v>2.0499999999999998</c:v>
                </c:pt>
                <c:pt idx="4">
                  <c:v>-0.1</c:v>
                </c:pt>
                <c:pt idx="5">
                  <c:v>-1.1299999999999999</c:v>
                </c:pt>
                <c:pt idx="8">
                  <c:v>-1.57</c:v>
                </c:pt>
                <c:pt idx="9">
                  <c:v>-0.14000000000000001</c:v>
                </c:pt>
                <c:pt idx="10">
                  <c:v>-2.58</c:v>
                </c:pt>
                <c:pt idx="11">
                  <c:v>0</c:v>
                </c:pt>
                <c:pt idx="12">
                  <c:v>-0.42</c:v>
                </c:pt>
                <c:pt idx="13">
                  <c:v>1.87</c:v>
                </c:pt>
                <c:pt idx="14">
                  <c:v>4.16</c:v>
                </c:pt>
              </c:numCache>
            </c:numRef>
          </c:xVal>
          <c:yVal>
            <c:numRef>
              <c:f>Sheet1!$I$122:$I$136</c:f>
              <c:numCache>
                <c:formatCode>0.00</c:formatCode>
                <c:ptCount val="15"/>
                <c:pt idx="0">
                  <c:v>4.0119846705318682</c:v>
                </c:pt>
                <c:pt idx="1">
                  <c:v>4.9889462220858913</c:v>
                </c:pt>
                <c:pt idx="2">
                  <c:v>4.1536611217087778</c:v>
                </c:pt>
                <c:pt idx="3">
                  <c:v>9.5166941350107024</c:v>
                </c:pt>
                <c:pt idx="4">
                  <c:v>5.0968182326600608</c:v>
                </c:pt>
                <c:pt idx="5">
                  <c:v>9.6318677375098005</c:v>
                </c:pt>
                <c:pt idx="8">
                  <c:v>3.7807158787653719</c:v>
                </c:pt>
                <c:pt idx="9">
                  <c:v>3.2876969807798289</c:v>
                </c:pt>
                <c:pt idx="10">
                  <c:v>8.747149286376521</c:v>
                </c:pt>
                <c:pt idx="11">
                  <c:v>4.7724887958667361</c:v>
                </c:pt>
                <c:pt idx="12">
                  <c:v>3.6800318011510784</c:v>
                </c:pt>
                <c:pt idx="13">
                  <c:v>3.9569956188268685</c:v>
                </c:pt>
                <c:pt idx="14">
                  <c:v>6.9826079313298397</c:v>
                </c:pt>
              </c:numCache>
            </c:numRef>
          </c:yVal>
          <c:smooth val="0"/>
          <c:extLst>
            <c:ext xmlns:c16="http://schemas.microsoft.com/office/drawing/2014/chart" uri="{C3380CC4-5D6E-409C-BE32-E72D297353CC}">
              <c16:uniqueId val="{00000003-6E41-4F7E-8EF3-2648AC1DB42F}"/>
            </c:ext>
          </c:extLst>
        </c:ser>
        <c:dLbls>
          <c:showLegendKey val="0"/>
          <c:showVal val="0"/>
          <c:showCatName val="0"/>
          <c:showSerName val="0"/>
          <c:showPercent val="0"/>
          <c:showBubbleSize val="0"/>
        </c:dLbls>
        <c:axId val="75054080"/>
        <c:axId val="75076736"/>
      </c:scatterChart>
      <c:valAx>
        <c:axId val="75054080"/>
        <c:scaling>
          <c:orientation val="minMax"/>
          <c:min val="-4"/>
        </c:scaling>
        <c:delete val="0"/>
        <c:axPos val="b"/>
        <c:title>
          <c:tx>
            <c:rich>
              <a:bodyPr/>
              <a:lstStyle/>
              <a:p>
                <a:pPr>
                  <a:defRPr sz="2800"/>
                </a:pPr>
                <a:r>
                  <a:rPr lang="en-US" sz="2800" dirty="0"/>
                  <a:t>Mean amplitude (µV) </a:t>
                </a:r>
              </a:p>
            </c:rich>
          </c:tx>
          <c:layout>
            <c:manualLayout>
              <c:xMode val="edge"/>
              <c:yMode val="edge"/>
              <c:x val="0.23720194420391749"/>
              <c:y val="0.94275230253441922"/>
            </c:manualLayout>
          </c:layout>
          <c:overlay val="0"/>
        </c:title>
        <c:numFmt formatCode="General" sourceLinked="0"/>
        <c:majorTickMark val="out"/>
        <c:minorTickMark val="none"/>
        <c:tickLblPos val="nextTo"/>
        <c:spPr>
          <a:ln>
            <a:solidFill>
              <a:schemeClr val="tx1"/>
            </a:solidFill>
          </a:ln>
        </c:spPr>
        <c:txPr>
          <a:bodyPr/>
          <a:lstStyle/>
          <a:p>
            <a:pPr>
              <a:defRPr sz="2400"/>
            </a:pPr>
            <a:endParaRPr lang="en-US"/>
          </a:p>
        </c:txPr>
        <c:crossAx val="75076736"/>
        <c:crosses val="autoZero"/>
        <c:crossBetween val="midCat"/>
      </c:valAx>
      <c:valAx>
        <c:axId val="75076736"/>
        <c:scaling>
          <c:orientation val="minMax"/>
          <c:max val="11"/>
        </c:scaling>
        <c:delete val="0"/>
        <c:axPos val="l"/>
        <c:title>
          <c:tx>
            <c:rich>
              <a:bodyPr rot="5400000" vert="horz"/>
              <a:lstStyle/>
              <a:p>
                <a:pPr>
                  <a:defRPr sz="2400"/>
                </a:pPr>
                <a:r>
                  <a:rPr lang="en-US" sz="2400" dirty="0"/>
                  <a:t>Pupillometry</a:t>
                </a:r>
                <a:r>
                  <a:rPr lang="en-US" sz="2400" baseline="0" dirty="0"/>
                  <a:t> Z score over baseline</a:t>
                </a:r>
                <a:endParaRPr lang="en-US" sz="2400" dirty="0"/>
              </a:p>
            </c:rich>
          </c:tx>
          <c:layout>
            <c:manualLayout>
              <c:xMode val="edge"/>
              <c:yMode val="edge"/>
              <c:x val="0.91287671251552727"/>
              <c:y val="0.21181905594929276"/>
            </c:manualLayout>
          </c:layout>
          <c:overlay val="0"/>
        </c:title>
        <c:numFmt formatCode="General" sourceLinked="0"/>
        <c:majorTickMark val="in"/>
        <c:minorTickMark val="none"/>
        <c:tickLblPos val="low"/>
        <c:spPr>
          <a:ln>
            <a:solidFill>
              <a:schemeClr val="tx1"/>
            </a:solidFill>
          </a:ln>
        </c:spPr>
        <c:txPr>
          <a:bodyPr/>
          <a:lstStyle/>
          <a:p>
            <a:pPr>
              <a:defRPr sz="2000"/>
            </a:pPr>
            <a:endParaRPr lang="en-US"/>
          </a:p>
        </c:txPr>
        <c:crossAx val="75054080"/>
        <c:crosses val="autoZero"/>
        <c:crossBetween val="midCat"/>
      </c:valAx>
      <c:spPr>
        <a:ln w="22225">
          <a:solidFill>
            <a:schemeClr val="bg1"/>
          </a:solidFill>
        </a:ln>
      </c:spPr>
    </c:plotArea>
    <c:plotVisOnly val="1"/>
    <c:dispBlanksAs val="gap"/>
    <c:showDLblsOverMax val="0"/>
  </c:chart>
  <c:spPr>
    <a:ln>
      <a:noFill/>
    </a:ln>
  </c:spPr>
  <c:txPr>
    <a:bodyPr/>
    <a:lstStyle/>
    <a:p>
      <a:pPr>
        <a:defRPr sz="1200">
          <a:latin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56503064212209E-2"/>
          <c:y val="0.17209782412523703"/>
          <c:w val="0.81279833238999766"/>
          <c:h val="0.75724243773938449"/>
        </c:manualLayout>
      </c:layout>
      <c:scatterChart>
        <c:scatterStyle val="lineMarker"/>
        <c:varyColors val="0"/>
        <c:ser>
          <c:idx val="0"/>
          <c:order val="0"/>
          <c:spPr>
            <a:ln w="28575">
              <a:noFill/>
            </a:ln>
          </c:spPr>
          <c:marker>
            <c:symbol val="diamond"/>
            <c:size val="9"/>
            <c:spPr>
              <a:solidFill>
                <a:schemeClr val="accent2"/>
              </a:solidFill>
              <a:ln>
                <a:noFill/>
              </a:ln>
            </c:spPr>
          </c:marker>
          <c:trendline>
            <c:spPr>
              <a:ln w="22225">
                <a:solidFill>
                  <a:schemeClr val="accent2"/>
                </a:solidFill>
              </a:ln>
            </c:spPr>
            <c:trendlineType val="linear"/>
            <c:dispRSqr val="1"/>
            <c:dispEq val="0"/>
            <c:trendlineLbl>
              <c:layout>
                <c:manualLayout>
                  <c:x val="-0.48345840072680141"/>
                  <c:y val="-0.28495603007310605"/>
                </c:manualLayout>
              </c:layout>
              <c:numFmt formatCode="General" sourceLinked="0"/>
              <c:txPr>
                <a:bodyPr/>
                <a:lstStyle/>
                <a:p>
                  <a:pPr>
                    <a:defRPr sz="2000" baseline="0">
                      <a:solidFill>
                        <a:schemeClr val="accent2"/>
                      </a:solidFill>
                    </a:defRPr>
                  </a:pPr>
                  <a:endParaRPr lang="en-US"/>
                </a:p>
              </c:txPr>
            </c:trendlineLbl>
          </c:trendline>
          <c:xVal>
            <c:numRef>
              <c:f>Sheet1!$C$68:$C$84</c:f>
              <c:numCache>
                <c:formatCode>General</c:formatCode>
                <c:ptCount val="17"/>
                <c:pt idx="0">
                  <c:v>1.0805800000000001</c:v>
                </c:pt>
                <c:pt idx="1">
                  <c:v>4.2384500000000003</c:v>
                </c:pt>
                <c:pt idx="2">
                  <c:v>2.8418199999999998</c:v>
                </c:pt>
                <c:pt idx="3">
                  <c:v>5.7513300000000003</c:v>
                </c:pt>
                <c:pt idx="4">
                  <c:v>-0.38061899999999999</c:v>
                </c:pt>
                <c:pt idx="5">
                  <c:v>4.23935</c:v>
                </c:pt>
                <c:pt idx="6">
                  <c:v>3.2018800000000001</c:v>
                </c:pt>
                <c:pt idx="7">
                  <c:v>0.93882100000000002</c:v>
                </c:pt>
                <c:pt idx="8">
                  <c:v>-0.15182999999999999</c:v>
                </c:pt>
                <c:pt idx="9">
                  <c:v>5.3691500000000003</c:v>
                </c:pt>
                <c:pt idx="10">
                  <c:v>1.5678799999999999</c:v>
                </c:pt>
                <c:pt idx="11">
                  <c:v>1.31012</c:v>
                </c:pt>
                <c:pt idx="12">
                  <c:v>3.8816199999999998</c:v>
                </c:pt>
                <c:pt idx="13">
                  <c:v>2.03688</c:v>
                </c:pt>
                <c:pt idx="14">
                  <c:v>1.29328</c:v>
                </c:pt>
                <c:pt idx="15">
                  <c:v>1.0026999999999999</c:v>
                </c:pt>
                <c:pt idx="16">
                  <c:v>2.4972400000000001</c:v>
                </c:pt>
              </c:numCache>
            </c:numRef>
          </c:xVal>
          <c:yVal>
            <c:numRef>
              <c:f>Sheet1!$D$68:$D$84</c:f>
              <c:numCache>
                <c:formatCode>General</c:formatCode>
                <c:ptCount val="17"/>
                <c:pt idx="0">
                  <c:v>5.8388693550600577</c:v>
                </c:pt>
                <c:pt idx="1">
                  <c:v>4.9735194564420189</c:v>
                </c:pt>
                <c:pt idx="2">
                  <c:v>2.8814520342699299</c:v>
                </c:pt>
                <c:pt idx="3">
                  <c:v>8.1101446320494794</c:v>
                </c:pt>
                <c:pt idx="4">
                  <c:v>3.0740479339602329</c:v>
                </c:pt>
                <c:pt idx="5">
                  <c:v>11.233656128641796</c:v>
                </c:pt>
                <c:pt idx="6">
                  <c:v>7.0576459079841607</c:v>
                </c:pt>
                <c:pt idx="7">
                  <c:v>3.3725122665101819</c:v>
                </c:pt>
                <c:pt idx="8">
                  <c:v>5.9416310916238961</c:v>
                </c:pt>
                <c:pt idx="9">
                  <c:v>5.7101901767789842</c:v>
                </c:pt>
                <c:pt idx="10">
                  <c:v>3.2907590956996984</c:v>
                </c:pt>
                <c:pt idx="11">
                  <c:v>4.0610714207836116</c:v>
                </c:pt>
                <c:pt idx="12">
                  <c:v>5.293652256111069</c:v>
                </c:pt>
                <c:pt idx="13">
                  <c:v>3.5663702253822662</c:v>
                </c:pt>
                <c:pt idx="14">
                  <c:v>3.2132010582935973</c:v>
                </c:pt>
                <c:pt idx="15">
                  <c:v>7.8816123197907633</c:v>
                </c:pt>
                <c:pt idx="16">
                  <c:v>8.23266459129837</c:v>
                </c:pt>
              </c:numCache>
            </c:numRef>
          </c:yVal>
          <c:smooth val="0"/>
          <c:extLst>
            <c:ext xmlns:c16="http://schemas.microsoft.com/office/drawing/2014/chart" uri="{C3380CC4-5D6E-409C-BE32-E72D297353CC}">
              <c16:uniqueId val="{00000001-9842-4519-B9FE-E05C19102256}"/>
            </c:ext>
          </c:extLst>
        </c:ser>
        <c:ser>
          <c:idx val="1"/>
          <c:order val="1"/>
          <c:tx>
            <c:v>SO+</c:v>
          </c:tx>
          <c:spPr>
            <a:ln w="28575">
              <a:noFill/>
            </a:ln>
          </c:spPr>
          <c:marker>
            <c:spPr>
              <a:solidFill>
                <a:schemeClr val="accent1"/>
              </a:solidFill>
              <a:ln>
                <a:noFill/>
              </a:ln>
            </c:spPr>
          </c:marker>
          <c:trendline>
            <c:spPr>
              <a:ln w="22225">
                <a:solidFill>
                  <a:schemeClr val="tx2"/>
                </a:solidFill>
              </a:ln>
            </c:spPr>
            <c:trendlineType val="linear"/>
            <c:dispRSqr val="1"/>
            <c:dispEq val="0"/>
            <c:trendlineLbl>
              <c:layout>
                <c:manualLayout>
                  <c:x val="0.28774981454192411"/>
                  <c:y val="-0.39557383412323449"/>
                </c:manualLayout>
              </c:layout>
              <c:numFmt formatCode="General" sourceLinked="0"/>
              <c:txPr>
                <a:bodyPr/>
                <a:lstStyle/>
                <a:p>
                  <a:pPr>
                    <a:defRPr sz="2000">
                      <a:solidFill>
                        <a:schemeClr val="accent1"/>
                      </a:solidFill>
                    </a:defRPr>
                  </a:pPr>
                  <a:endParaRPr lang="en-US"/>
                </a:p>
              </c:txPr>
            </c:trendlineLbl>
          </c:trendline>
          <c:xVal>
            <c:numRef>
              <c:f>Sheet1!$E$96:$E$110</c:f>
              <c:numCache>
                <c:formatCode>General</c:formatCode>
                <c:ptCount val="15"/>
                <c:pt idx="0">
                  <c:v>-1.89</c:v>
                </c:pt>
                <c:pt idx="1">
                  <c:v>0.06</c:v>
                </c:pt>
                <c:pt idx="2">
                  <c:v>1.66</c:v>
                </c:pt>
                <c:pt idx="3">
                  <c:v>2.0499999999999998</c:v>
                </c:pt>
                <c:pt idx="4">
                  <c:v>-0.1</c:v>
                </c:pt>
                <c:pt idx="5">
                  <c:v>-1.1299999999999999</c:v>
                </c:pt>
                <c:pt idx="8">
                  <c:v>-1.57</c:v>
                </c:pt>
                <c:pt idx="9">
                  <c:v>-0.14000000000000001</c:v>
                </c:pt>
                <c:pt idx="10">
                  <c:v>-2.58</c:v>
                </c:pt>
                <c:pt idx="11">
                  <c:v>0</c:v>
                </c:pt>
                <c:pt idx="12">
                  <c:v>-0.42</c:v>
                </c:pt>
                <c:pt idx="13">
                  <c:v>1.87</c:v>
                </c:pt>
                <c:pt idx="14">
                  <c:v>4.16</c:v>
                </c:pt>
              </c:numCache>
            </c:numRef>
          </c:xVal>
          <c:yVal>
            <c:numRef>
              <c:f>Sheet1!$D$96:$D$110</c:f>
              <c:numCache>
                <c:formatCode>0.00</c:formatCode>
                <c:ptCount val="15"/>
                <c:pt idx="0">
                  <c:v>4.0119846705318682</c:v>
                </c:pt>
                <c:pt idx="1">
                  <c:v>4.9889462220858913</c:v>
                </c:pt>
                <c:pt idx="2">
                  <c:v>4.1536611217087778</c:v>
                </c:pt>
                <c:pt idx="3">
                  <c:v>9.5166941350107024</c:v>
                </c:pt>
                <c:pt idx="4">
                  <c:v>5.0968182326600608</c:v>
                </c:pt>
                <c:pt idx="5">
                  <c:v>9.6318677375098005</c:v>
                </c:pt>
                <c:pt idx="8">
                  <c:v>3.7807158787653719</c:v>
                </c:pt>
                <c:pt idx="9">
                  <c:v>3.2876969807798289</c:v>
                </c:pt>
                <c:pt idx="10">
                  <c:v>8.747149286376521</c:v>
                </c:pt>
                <c:pt idx="11">
                  <c:v>4.7724887958667361</c:v>
                </c:pt>
                <c:pt idx="12">
                  <c:v>3.6800318011510784</c:v>
                </c:pt>
                <c:pt idx="13">
                  <c:v>3.9569956188268685</c:v>
                </c:pt>
                <c:pt idx="14">
                  <c:v>6.9826079313298397</c:v>
                </c:pt>
              </c:numCache>
            </c:numRef>
          </c:yVal>
          <c:smooth val="0"/>
          <c:extLst>
            <c:ext xmlns:c16="http://schemas.microsoft.com/office/drawing/2014/chart" uri="{C3380CC4-5D6E-409C-BE32-E72D297353CC}">
              <c16:uniqueId val="{00000003-9842-4519-B9FE-E05C19102256}"/>
            </c:ext>
          </c:extLst>
        </c:ser>
        <c:dLbls>
          <c:showLegendKey val="0"/>
          <c:showVal val="0"/>
          <c:showCatName val="0"/>
          <c:showSerName val="0"/>
          <c:showPercent val="0"/>
          <c:showBubbleSize val="0"/>
        </c:dLbls>
        <c:axId val="146369920"/>
        <c:axId val="146400768"/>
      </c:scatterChart>
      <c:valAx>
        <c:axId val="146369920"/>
        <c:scaling>
          <c:orientation val="minMax"/>
          <c:max val="7"/>
          <c:min val="-4"/>
        </c:scaling>
        <c:delete val="0"/>
        <c:axPos val="b"/>
        <c:title>
          <c:tx>
            <c:rich>
              <a:bodyPr/>
              <a:lstStyle/>
              <a:p>
                <a:pPr>
                  <a:defRPr sz="2800"/>
                </a:pPr>
                <a:r>
                  <a:rPr lang="en-US" sz="2800" dirty="0"/>
                  <a:t>Mean amplitude (µV)</a:t>
                </a:r>
              </a:p>
            </c:rich>
          </c:tx>
          <c:layout>
            <c:manualLayout>
              <c:xMode val="edge"/>
              <c:yMode val="edge"/>
              <c:x val="0.22230599244738708"/>
              <c:y val="0.94473906067281277"/>
            </c:manualLayout>
          </c:layout>
          <c:overlay val="0"/>
        </c:title>
        <c:numFmt formatCode="General" sourceLinked="1"/>
        <c:majorTickMark val="out"/>
        <c:minorTickMark val="none"/>
        <c:tickLblPos val="nextTo"/>
        <c:spPr>
          <a:ln>
            <a:solidFill>
              <a:sysClr val="windowText" lastClr="000000"/>
            </a:solidFill>
          </a:ln>
        </c:spPr>
        <c:txPr>
          <a:bodyPr/>
          <a:lstStyle/>
          <a:p>
            <a:pPr>
              <a:defRPr sz="2400"/>
            </a:pPr>
            <a:endParaRPr lang="en-US"/>
          </a:p>
        </c:txPr>
        <c:crossAx val="146400768"/>
        <c:crosses val="autoZero"/>
        <c:crossBetween val="midCat"/>
      </c:valAx>
      <c:valAx>
        <c:axId val="146400768"/>
        <c:scaling>
          <c:orientation val="minMax"/>
          <c:max val="11"/>
        </c:scaling>
        <c:delete val="0"/>
        <c:axPos val="l"/>
        <c:title>
          <c:tx>
            <c:rich>
              <a:bodyPr rot="-5400000" vert="horz"/>
              <a:lstStyle/>
              <a:p>
                <a:pPr>
                  <a:defRPr sz="2400"/>
                </a:pPr>
                <a:r>
                  <a:rPr lang="en-US" sz="2400" dirty="0"/>
                  <a:t>Pupillometry</a:t>
                </a:r>
                <a:r>
                  <a:rPr lang="en-US" sz="2400" baseline="0" dirty="0"/>
                  <a:t> Z score over baseline</a:t>
                </a:r>
                <a:endParaRPr lang="en-US" sz="2400" dirty="0"/>
              </a:p>
            </c:rich>
          </c:tx>
          <c:layout>
            <c:manualLayout>
              <c:xMode val="edge"/>
              <c:yMode val="edge"/>
              <c:x val="6.2687944170484886E-2"/>
              <c:y val="0.2031010109251114"/>
            </c:manualLayout>
          </c:layout>
          <c:overlay val="0"/>
        </c:title>
        <c:numFmt formatCode="General" sourceLinked="1"/>
        <c:majorTickMark val="out"/>
        <c:minorTickMark val="none"/>
        <c:tickLblPos val="high"/>
        <c:spPr>
          <a:ln>
            <a:solidFill>
              <a:sysClr val="windowText" lastClr="000000"/>
            </a:solidFill>
          </a:ln>
        </c:spPr>
        <c:txPr>
          <a:bodyPr/>
          <a:lstStyle/>
          <a:p>
            <a:pPr>
              <a:defRPr sz="2000"/>
            </a:pPr>
            <a:endParaRPr lang="en-US"/>
          </a:p>
        </c:txPr>
        <c:crossAx val="146369920"/>
        <c:crosses val="autoZero"/>
        <c:crossBetween val="midCat"/>
      </c:valAx>
    </c:plotArea>
    <c:plotVisOnly val="1"/>
    <c:dispBlanksAs val="gap"/>
    <c:showDLblsOverMax val="0"/>
  </c:chart>
  <c:spPr>
    <a:ln>
      <a:noFill/>
    </a:ln>
  </c:spPr>
  <c:txPr>
    <a:bodyPr/>
    <a:lstStyle/>
    <a:p>
      <a:pPr>
        <a:defRPr sz="1200">
          <a:latin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866A6-5F09-40D9-AED1-378D7C2C9CB3}"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CA"/>
        </a:p>
      </dgm:t>
    </dgm:pt>
    <dgm:pt modelId="{17B3847E-735D-41D7-8919-B76F90E21347}">
      <dgm:prSet phldrT="[Text]"/>
      <dgm:spPr>
        <a:solidFill>
          <a:srgbClr val="C00000"/>
        </a:solidFill>
      </dgm:spPr>
      <dgm:t>
        <a:bodyPr/>
        <a:lstStyle/>
        <a:p>
          <a:r>
            <a:rPr lang="en-CA" b="0" dirty="0">
              <a:latin typeface="Helvetica" panose="020B0604020202020204" pitchFamily="34" charset="0"/>
              <a:cs typeface="Helvetica" panose="020B0604020202020204" pitchFamily="34" charset="0"/>
            </a:rPr>
            <a:t>FOC</a:t>
          </a:r>
        </a:p>
      </dgm:t>
    </dgm:pt>
    <dgm:pt modelId="{885BBE5B-A1C8-461D-8FC5-7D842DD138EE}" type="parTrans" cxnId="{0DDD01AD-7F3B-46D5-9480-321F4CDDC6E2}">
      <dgm:prSet/>
      <dgm:spPr/>
      <dgm:t>
        <a:bodyPr/>
        <a:lstStyle/>
        <a:p>
          <a:endParaRPr lang="en-CA" b="0">
            <a:latin typeface="Helvetica" panose="020B0604020202020204" pitchFamily="34" charset="0"/>
            <a:cs typeface="Helvetica" panose="020B0604020202020204" pitchFamily="34" charset="0"/>
          </a:endParaRPr>
        </a:p>
      </dgm:t>
    </dgm:pt>
    <dgm:pt modelId="{25F023B8-06D6-44B0-994B-5267AB4BA2C7}" type="sibTrans" cxnId="{0DDD01AD-7F3B-46D5-9480-321F4CDDC6E2}">
      <dgm:prSet/>
      <dgm:spPr/>
      <dgm:t>
        <a:bodyPr/>
        <a:lstStyle/>
        <a:p>
          <a:endParaRPr lang="en-CA" b="0">
            <a:latin typeface="Helvetica" panose="020B0604020202020204" pitchFamily="34" charset="0"/>
            <a:cs typeface="Helvetica" panose="020B0604020202020204" pitchFamily="34" charset="0"/>
          </a:endParaRPr>
        </a:p>
      </dgm:t>
    </dgm:pt>
    <dgm:pt modelId="{B73AB10C-0275-43DB-BF15-04F8F554E8CF}">
      <dgm:prSet phldrT="[Text]"/>
      <dgm:spPr/>
      <dgm:t>
        <a:bodyPr/>
        <a:lstStyle/>
        <a:p>
          <a:r>
            <a:rPr lang="en-CA" b="0" dirty="0">
              <a:latin typeface="Helvetica" panose="020B0604020202020204" pitchFamily="34" charset="0"/>
              <a:cs typeface="Helvetica" panose="020B0604020202020204" pitchFamily="34" charset="0"/>
            </a:rPr>
            <a:t>CS± →US±</a:t>
          </a:r>
        </a:p>
      </dgm:t>
    </dgm:pt>
    <dgm:pt modelId="{97464D4F-66F6-439B-96E6-BFDC2A8A049C}" type="parTrans" cxnId="{60A74BB1-865E-40C3-9FD3-50F792638615}">
      <dgm:prSet/>
      <dgm:spPr/>
      <dgm:t>
        <a:bodyPr/>
        <a:lstStyle/>
        <a:p>
          <a:endParaRPr lang="en-CA" b="0">
            <a:latin typeface="Helvetica" panose="020B0604020202020204" pitchFamily="34" charset="0"/>
            <a:cs typeface="Helvetica" panose="020B0604020202020204" pitchFamily="34" charset="0"/>
          </a:endParaRPr>
        </a:p>
      </dgm:t>
    </dgm:pt>
    <dgm:pt modelId="{623F59DC-7BDC-4A6D-8E5B-ABED6D201909}" type="sibTrans" cxnId="{60A74BB1-865E-40C3-9FD3-50F792638615}">
      <dgm:prSet/>
      <dgm:spPr/>
      <dgm:t>
        <a:bodyPr/>
        <a:lstStyle/>
        <a:p>
          <a:endParaRPr lang="en-CA" b="0">
            <a:latin typeface="Helvetica" panose="020B0604020202020204" pitchFamily="34" charset="0"/>
            <a:cs typeface="Helvetica" panose="020B0604020202020204" pitchFamily="34" charset="0"/>
          </a:endParaRPr>
        </a:p>
      </dgm:t>
    </dgm:pt>
    <dgm:pt modelId="{99F2A074-4301-4A40-B47D-9707A7A3DA37}">
      <dgm:prSet phldrT="[Text]"/>
      <dgm:spPr/>
      <dgm:t>
        <a:bodyPr/>
        <a:lstStyle/>
        <a:p>
          <a:r>
            <a:rPr lang="en-CA" b="0" dirty="0">
              <a:latin typeface="Helvetica" panose="020B0604020202020204" pitchFamily="34" charset="0"/>
              <a:cs typeface="Helvetica" panose="020B0604020202020204" pitchFamily="34" charset="0"/>
            </a:rPr>
            <a:t>80 trials</a:t>
          </a:r>
        </a:p>
      </dgm:t>
    </dgm:pt>
    <dgm:pt modelId="{ABAC587B-B832-49C4-BCF3-69CF6B31D71F}" type="parTrans" cxnId="{B0582E34-1146-4CB6-A3C1-66504CB6465D}">
      <dgm:prSet/>
      <dgm:spPr/>
      <dgm:t>
        <a:bodyPr/>
        <a:lstStyle/>
        <a:p>
          <a:endParaRPr lang="en-CA" b="0">
            <a:latin typeface="Helvetica" panose="020B0604020202020204" pitchFamily="34" charset="0"/>
            <a:cs typeface="Helvetica" panose="020B0604020202020204" pitchFamily="34" charset="0"/>
          </a:endParaRPr>
        </a:p>
      </dgm:t>
    </dgm:pt>
    <dgm:pt modelId="{1D626B37-F9D2-4670-B3B8-79EA2AC46DBF}" type="sibTrans" cxnId="{B0582E34-1146-4CB6-A3C1-66504CB6465D}">
      <dgm:prSet/>
      <dgm:spPr/>
      <dgm:t>
        <a:bodyPr/>
        <a:lstStyle/>
        <a:p>
          <a:endParaRPr lang="en-CA" b="0">
            <a:latin typeface="Helvetica" panose="020B0604020202020204" pitchFamily="34" charset="0"/>
            <a:cs typeface="Helvetica" panose="020B0604020202020204" pitchFamily="34" charset="0"/>
          </a:endParaRPr>
        </a:p>
      </dgm:t>
    </dgm:pt>
    <dgm:pt modelId="{4695BD1A-8526-409C-BD87-9639A1472B42}">
      <dgm:prSet phldrT="[Text]"/>
      <dgm:spPr/>
      <dgm:t>
        <a:bodyPr/>
        <a:lstStyle/>
        <a:p>
          <a:r>
            <a:rPr lang="en-CA" b="0" dirty="0">
              <a:latin typeface="Helvetica" panose="020B0604020202020204" pitchFamily="34" charset="0"/>
              <a:cs typeface="Helvetica" panose="020B0604020202020204" pitchFamily="34" charset="0"/>
            </a:rPr>
            <a:t>FOR</a:t>
          </a:r>
        </a:p>
      </dgm:t>
    </dgm:pt>
    <dgm:pt modelId="{17809EF9-6460-4C3D-A978-4DEA420FE5FF}" type="parTrans" cxnId="{7B130987-1159-47E2-ACB0-D0321FD088F8}">
      <dgm:prSet/>
      <dgm:spPr/>
      <dgm:t>
        <a:bodyPr/>
        <a:lstStyle/>
        <a:p>
          <a:endParaRPr lang="en-CA" b="0">
            <a:latin typeface="Helvetica" panose="020B0604020202020204" pitchFamily="34" charset="0"/>
            <a:cs typeface="Helvetica" panose="020B0604020202020204" pitchFamily="34" charset="0"/>
          </a:endParaRPr>
        </a:p>
      </dgm:t>
    </dgm:pt>
    <dgm:pt modelId="{7054835D-66B4-4D0C-AF53-07DF021EF8E2}" type="sibTrans" cxnId="{7B130987-1159-47E2-ACB0-D0321FD088F8}">
      <dgm:prSet/>
      <dgm:spPr/>
      <dgm:t>
        <a:bodyPr/>
        <a:lstStyle/>
        <a:p>
          <a:endParaRPr lang="en-CA" b="0">
            <a:latin typeface="Helvetica" panose="020B0604020202020204" pitchFamily="34" charset="0"/>
            <a:cs typeface="Helvetica" panose="020B0604020202020204" pitchFamily="34" charset="0"/>
          </a:endParaRPr>
        </a:p>
      </dgm:t>
    </dgm:pt>
    <dgm:pt modelId="{89F693BF-A6D2-4D51-BB31-20FF3B6CF53C}">
      <dgm:prSet phldrT="[Text]"/>
      <dgm:spPr/>
      <dgm:t>
        <a:bodyPr/>
        <a:lstStyle/>
        <a:p>
          <a:r>
            <a:rPr lang="en-CA" b="0" dirty="0">
              <a:latin typeface="Helvetica" panose="020B0604020202020204" pitchFamily="34" charset="0"/>
              <a:cs typeface="Helvetica" panose="020B0604020202020204" pitchFamily="34" charset="0"/>
            </a:rPr>
            <a:t>CS± → US±</a:t>
          </a:r>
        </a:p>
      </dgm:t>
    </dgm:pt>
    <dgm:pt modelId="{81167900-EA78-4A34-9345-E9E7360CE6F5}" type="parTrans" cxnId="{39F162E1-F763-4802-9A83-3CC4E59E1BB2}">
      <dgm:prSet/>
      <dgm:spPr/>
      <dgm:t>
        <a:bodyPr/>
        <a:lstStyle/>
        <a:p>
          <a:endParaRPr lang="en-CA" b="0">
            <a:latin typeface="Helvetica" panose="020B0604020202020204" pitchFamily="34" charset="0"/>
            <a:cs typeface="Helvetica" panose="020B0604020202020204" pitchFamily="34" charset="0"/>
          </a:endParaRPr>
        </a:p>
      </dgm:t>
    </dgm:pt>
    <dgm:pt modelId="{6D4A528A-CBA1-4136-A415-0E3BF088A16D}" type="sibTrans" cxnId="{39F162E1-F763-4802-9A83-3CC4E59E1BB2}">
      <dgm:prSet/>
      <dgm:spPr/>
      <dgm:t>
        <a:bodyPr/>
        <a:lstStyle/>
        <a:p>
          <a:endParaRPr lang="en-CA" b="0">
            <a:latin typeface="Helvetica" panose="020B0604020202020204" pitchFamily="34" charset="0"/>
            <a:cs typeface="Helvetica" panose="020B0604020202020204" pitchFamily="34" charset="0"/>
          </a:endParaRPr>
        </a:p>
      </dgm:t>
    </dgm:pt>
    <dgm:pt modelId="{DECD2569-1921-49FF-8C00-85F42C1DDA77}">
      <dgm:prSet phldrT="[Text]"/>
      <dgm:spPr/>
      <dgm:t>
        <a:bodyPr/>
        <a:lstStyle/>
        <a:p>
          <a:r>
            <a:rPr lang="en-CA" b="0" dirty="0">
              <a:latin typeface="Helvetica" panose="020B0604020202020204" pitchFamily="34" charset="0"/>
              <a:cs typeface="Helvetica" panose="020B0604020202020204" pitchFamily="34" charset="0"/>
            </a:rPr>
            <a:t>20 trials</a:t>
          </a:r>
        </a:p>
      </dgm:t>
    </dgm:pt>
    <dgm:pt modelId="{E8D0CF33-B2AB-4254-9D5A-F7F9C2891A87}" type="parTrans" cxnId="{A6E02CB8-ABB4-46D7-A5A9-0E01C16372D0}">
      <dgm:prSet/>
      <dgm:spPr/>
      <dgm:t>
        <a:bodyPr/>
        <a:lstStyle/>
        <a:p>
          <a:endParaRPr lang="en-CA" b="0">
            <a:latin typeface="Helvetica" panose="020B0604020202020204" pitchFamily="34" charset="0"/>
            <a:cs typeface="Helvetica" panose="020B0604020202020204" pitchFamily="34" charset="0"/>
          </a:endParaRPr>
        </a:p>
      </dgm:t>
    </dgm:pt>
    <dgm:pt modelId="{4B8D6157-A6A1-40FB-8DD1-A0BF453CBD78}" type="sibTrans" cxnId="{A6E02CB8-ABB4-46D7-A5A9-0E01C16372D0}">
      <dgm:prSet/>
      <dgm:spPr/>
      <dgm:t>
        <a:bodyPr/>
        <a:lstStyle/>
        <a:p>
          <a:endParaRPr lang="en-CA" b="0">
            <a:latin typeface="Helvetica" panose="020B0604020202020204" pitchFamily="34" charset="0"/>
            <a:cs typeface="Helvetica" panose="020B0604020202020204" pitchFamily="34" charset="0"/>
          </a:endParaRPr>
        </a:p>
      </dgm:t>
    </dgm:pt>
    <dgm:pt modelId="{5BD7FAE2-C9B4-44E1-B90E-D79AECB9C5AE}">
      <dgm:prSet phldrT="[Text]"/>
      <dgm:spPr/>
      <dgm:t>
        <a:bodyPr/>
        <a:lstStyle/>
        <a:p>
          <a:r>
            <a:rPr lang="en-CA" b="0" dirty="0">
              <a:latin typeface="Helvetica" panose="020B0604020202020204" pitchFamily="34" charset="0"/>
              <a:cs typeface="Helvetica" panose="020B0604020202020204" pitchFamily="34" charset="0"/>
            </a:rPr>
            <a:t>HOC</a:t>
          </a:r>
        </a:p>
      </dgm:t>
    </dgm:pt>
    <dgm:pt modelId="{F75F119E-6185-4596-A34C-684D0EE6053B}" type="parTrans" cxnId="{726F7213-A2C9-4A32-A3DC-D0585BB80F8D}">
      <dgm:prSet/>
      <dgm:spPr/>
      <dgm:t>
        <a:bodyPr/>
        <a:lstStyle/>
        <a:p>
          <a:endParaRPr lang="en-CA" b="0">
            <a:latin typeface="Helvetica" panose="020B0604020202020204" pitchFamily="34" charset="0"/>
            <a:cs typeface="Helvetica" panose="020B0604020202020204" pitchFamily="34" charset="0"/>
          </a:endParaRPr>
        </a:p>
      </dgm:t>
    </dgm:pt>
    <dgm:pt modelId="{30E45FA5-A6D8-4C5F-AF6A-0B48818891A9}" type="sibTrans" cxnId="{726F7213-A2C9-4A32-A3DC-D0585BB80F8D}">
      <dgm:prSet/>
      <dgm:spPr/>
      <dgm:t>
        <a:bodyPr/>
        <a:lstStyle/>
        <a:p>
          <a:endParaRPr lang="en-CA" b="0">
            <a:latin typeface="Helvetica" panose="020B0604020202020204" pitchFamily="34" charset="0"/>
            <a:cs typeface="Helvetica" panose="020B0604020202020204" pitchFamily="34" charset="0"/>
          </a:endParaRPr>
        </a:p>
      </dgm:t>
    </dgm:pt>
    <dgm:pt modelId="{39370F6E-4036-47A1-A388-C8A393E55B20}">
      <dgm:prSet phldrT="[Text]"/>
      <dgm:spPr/>
      <dgm:t>
        <a:bodyPr/>
        <a:lstStyle/>
        <a:p>
          <a:r>
            <a:rPr lang="en-CA" b="0" dirty="0">
              <a:latin typeface="Helvetica" panose="020B0604020202020204" pitchFamily="34" charset="0"/>
              <a:cs typeface="Helvetica" panose="020B0604020202020204" pitchFamily="34" charset="0"/>
            </a:rPr>
            <a:t>CS± → HO±</a:t>
          </a:r>
        </a:p>
      </dgm:t>
    </dgm:pt>
    <dgm:pt modelId="{088A1601-8C13-452F-8897-D6322E0ECB29}" type="parTrans" cxnId="{B6204ABA-A827-42C9-8CCE-CD070731E4B6}">
      <dgm:prSet/>
      <dgm:spPr/>
      <dgm:t>
        <a:bodyPr/>
        <a:lstStyle/>
        <a:p>
          <a:endParaRPr lang="en-CA" b="0">
            <a:latin typeface="Helvetica" panose="020B0604020202020204" pitchFamily="34" charset="0"/>
            <a:cs typeface="Helvetica" panose="020B0604020202020204" pitchFamily="34" charset="0"/>
          </a:endParaRPr>
        </a:p>
      </dgm:t>
    </dgm:pt>
    <dgm:pt modelId="{48E93E0B-11DC-4778-B1C3-F2E9FC285E29}" type="sibTrans" cxnId="{B6204ABA-A827-42C9-8CCE-CD070731E4B6}">
      <dgm:prSet/>
      <dgm:spPr/>
      <dgm:t>
        <a:bodyPr/>
        <a:lstStyle/>
        <a:p>
          <a:endParaRPr lang="en-CA" b="0">
            <a:latin typeface="Helvetica" panose="020B0604020202020204" pitchFamily="34" charset="0"/>
            <a:cs typeface="Helvetica" panose="020B0604020202020204" pitchFamily="34" charset="0"/>
          </a:endParaRPr>
        </a:p>
      </dgm:t>
    </dgm:pt>
    <dgm:pt modelId="{6AC2BC34-9EF7-483C-8D4A-2DD25476AEA0}">
      <dgm:prSet phldrT="[Text]"/>
      <dgm:spPr/>
      <dgm:t>
        <a:bodyPr/>
        <a:lstStyle/>
        <a:p>
          <a:r>
            <a:rPr lang="en-CA" b="0" dirty="0">
              <a:latin typeface="Helvetica" panose="020B0604020202020204" pitchFamily="34" charset="0"/>
              <a:cs typeface="Helvetica" panose="020B0604020202020204" pitchFamily="34" charset="0"/>
            </a:rPr>
            <a:t>48 trials</a:t>
          </a:r>
        </a:p>
      </dgm:t>
    </dgm:pt>
    <dgm:pt modelId="{058EFC7C-BE88-4EB4-9BD4-C583EB6D92C7}" type="parTrans" cxnId="{828AA186-BD69-4AF9-B367-B5BFAF081AF4}">
      <dgm:prSet/>
      <dgm:spPr/>
      <dgm:t>
        <a:bodyPr/>
        <a:lstStyle/>
        <a:p>
          <a:endParaRPr lang="en-CA" b="0">
            <a:latin typeface="Helvetica" panose="020B0604020202020204" pitchFamily="34" charset="0"/>
            <a:cs typeface="Helvetica" panose="020B0604020202020204" pitchFamily="34" charset="0"/>
          </a:endParaRPr>
        </a:p>
      </dgm:t>
    </dgm:pt>
    <dgm:pt modelId="{19FF027C-2DAC-4CC7-9684-C8E5B866BECF}" type="sibTrans" cxnId="{828AA186-BD69-4AF9-B367-B5BFAF081AF4}">
      <dgm:prSet/>
      <dgm:spPr/>
      <dgm:t>
        <a:bodyPr/>
        <a:lstStyle/>
        <a:p>
          <a:endParaRPr lang="en-CA" b="0">
            <a:latin typeface="Helvetica" panose="020B0604020202020204" pitchFamily="34" charset="0"/>
            <a:cs typeface="Helvetica" panose="020B0604020202020204" pitchFamily="34" charset="0"/>
          </a:endParaRPr>
        </a:p>
      </dgm:t>
    </dgm:pt>
    <dgm:pt modelId="{33D41D0D-DE06-40DF-975B-40F7FF509D59}">
      <dgm:prSet/>
      <dgm:spPr/>
      <dgm:t>
        <a:bodyPr/>
        <a:lstStyle/>
        <a:p>
          <a:r>
            <a:rPr lang="en-CA" b="0" dirty="0">
              <a:latin typeface="Helvetica" panose="020B0604020202020204" pitchFamily="34" charset="0"/>
              <a:cs typeface="Helvetica" panose="020B0604020202020204" pitchFamily="34" charset="0"/>
            </a:rPr>
            <a:t>FOT</a:t>
          </a:r>
        </a:p>
      </dgm:t>
    </dgm:pt>
    <dgm:pt modelId="{8403D2B9-EE85-4E71-AE5F-29E24035934E}" type="parTrans" cxnId="{3CF49E0A-818C-43A9-82DD-87D57F4C1DAF}">
      <dgm:prSet/>
      <dgm:spPr/>
      <dgm:t>
        <a:bodyPr/>
        <a:lstStyle/>
        <a:p>
          <a:endParaRPr lang="en-CA" b="0">
            <a:latin typeface="Helvetica" panose="020B0604020202020204" pitchFamily="34" charset="0"/>
            <a:cs typeface="Helvetica" panose="020B0604020202020204" pitchFamily="34" charset="0"/>
          </a:endParaRPr>
        </a:p>
      </dgm:t>
    </dgm:pt>
    <dgm:pt modelId="{EDB86A2F-7FF8-4449-AD80-645C67D6BDE6}" type="sibTrans" cxnId="{3CF49E0A-818C-43A9-82DD-87D57F4C1DAF}">
      <dgm:prSet/>
      <dgm:spPr/>
      <dgm:t>
        <a:bodyPr/>
        <a:lstStyle/>
        <a:p>
          <a:endParaRPr lang="en-CA" b="0">
            <a:latin typeface="Helvetica" panose="020B0604020202020204" pitchFamily="34" charset="0"/>
            <a:cs typeface="Helvetica" panose="020B0604020202020204" pitchFamily="34" charset="0"/>
          </a:endParaRPr>
        </a:p>
      </dgm:t>
    </dgm:pt>
    <dgm:pt modelId="{C97F31DC-0F1B-419D-9110-C85E785225C7}">
      <dgm:prSet/>
      <dgm:spPr/>
      <dgm:t>
        <a:bodyPr/>
        <a:lstStyle/>
        <a:p>
          <a:r>
            <a:rPr lang="en-CA" b="0" dirty="0">
              <a:latin typeface="Helvetica" panose="020B0604020202020204" pitchFamily="34" charset="0"/>
              <a:cs typeface="Helvetica" panose="020B0604020202020204" pitchFamily="34" charset="0"/>
            </a:rPr>
            <a:t>HOT</a:t>
          </a:r>
        </a:p>
      </dgm:t>
    </dgm:pt>
    <dgm:pt modelId="{BE1A6608-B8FE-451E-9D2F-F02E6E504288}" type="parTrans" cxnId="{C6A13FA3-3167-4B3D-AF5D-2CF2988BFE1F}">
      <dgm:prSet/>
      <dgm:spPr/>
      <dgm:t>
        <a:bodyPr/>
        <a:lstStyle/>
        <a:p>
          <a:endParaRPr lang="en-CA" b="0">
            <a:latin typeface="Helvetica" panose="020B0604020202020204" pitchFamily="34" charset="0"/>
            <a:cs typeface="Helvetica" panose="020B0604020202020204" pitchFamily="34" charset="0"/>
          </a:endParaRPr>
        </a:p>
      </dgm:t>
    </dgm:pt>
    <dgm:pt modelId="{92A14209-E981-421A-96ED-B98F7AD19226}" type="sibTrans" cxnId="{C6A13FA3-3167-4B3D-AF5D-2CF2988BFE1F}">
      <dgm:prSet/>
      <dgm:spPr/>
      <dgm:t>
        <a:bodyPr/>
        <a:lstStyle/>
        <a:p>
          <a:endParaRPr lang="en-CA" b="0">
            <a:latin typeface="Helvetica" panose="020B0604020202020204" pitchFamily="34" charset="0"/>
            <a:cs typeface="Helvetica" panose="020B0604020202020204" pitchFamily="34" charset="0"/>
          </a:endParaRPr>
        </a:p>
      </dgm:t>
    </dgm:pt>
    <dgm:pt modelId="{E8A848E3-0A2C-4C01-81EF-48FA6F5A6A3D}">
      <dgm:prSet/>
      <dgm:spPr/>
      <dgm:t>
        <a:bodyPr/>
        <a:lstStyle/>
        <a:p>
          <a:r>
            <a:rPr lang="en-CA" b="0" dirty="0">
              <a:latin typeface="Helvetica" panose="020B0604020202020204" pitchFamily="34" charset="0"/>
              <a:cs typeface="Helvetica" panose="020B0604020202020204" pitchFamily="34" charset="0"/>
            </a:rPr>
            <a:t>CS± alone</a:t>
          </a:r>
        </a:p>
      </dgm:t>
    </dgm:pt>
    <dgm:pt modelId="{719E5671-2834-4798-B9B4-4C59A1E0A3C1}" type="parTrans" cxnId="{3B83D23D-DE0A-453A-8239-60FE0508E6C4}">
      <dgm:prSet/>
      <dgm:spPr/>
      <dgm:t>
        <a:bodyPr/>
        <a:lstStyle/>
        <a:p>
          <a:endParaRPr lang="en-CA" b="0">
            <a:latin typeface="Helvetica" panose="020B0604020202020204" pitchFamily="34" charset="0"/>
            <a:cs typeface="Helvetica" panose="020B0604020202020204" pitchFamily="34" charset="0"/>
          </a:endParaRPr>
        </a:p>
      </dgm:t>
    </dgm:pt>
    <dgm:pt modelId="{F7746BC0-5860-4477-B96C-240AEF75D991}" type="sibTrans" cxnId="{3B83D23D-DE0A-453A-8239-60FE0508E6C4}">
      <dgm:prSet/>
      <dgm:spPr/>
      <dgm:t>
        <a:bodyPr/>
        <a:lstStyle/>
        <a:p>
          <a:endParaRPr lang="en-CA" b="0">
            <a:latin typeface="Helvetica" panose="020B0604020202020204" pitchFamily="34" charset="0"/>
            <a:cs typeface="Helvetica" panose="020B0604020202020204" pitchFamily="34" charset="0"/>
          </a:endParaRPr>
        </a:p>
      </dgm:t>
    </dgm:pt>
    <dgm:pt modelId="{D542C42E-DDBA-4B2D-9788-8C44EF63D08C}">
      <dgm:prSet/>
      <dgm:spPr/>
      <dgm:t>
        <a:bodyPr/>
        <a:lstStyle/>
        <a:p>
          <a:r>
            <a:rPr lang="en-CA" b="0" dirty="0">
              <a:latin typeface="Helvetica" panose="020B0604020202020204" pitchFamily="34" charset="0"/>
              <a:cs typeface="Helvetica" panose="020B0604020202020204" pitchFamily="34" charset="0"/>
            </a:rPr>
            <a:t>48 trials</a:t>
          </a:r>
        </a:p>
      </dgm:t>
    </dgm:pt>
    <dgm:pt modelId="{37686B2A-6861-4159-B52B-24D0D71A2415}" type="parTrans" cxnId="{2ED787A0-480C-486D-A5B0-D856A084BBDC}">
      <dgm:prSet/>
      <dgm:spPr/>
      <dgm:t>
        <a:bodyPr/>
        <a:lstStyle/>
        <a:p>
          <a:endParaRPr lang="en-CA" b="0">
            <a:latin typeface="Helvetica" panose="020B0604020202020204" pitchFamily="34" charset="0"/>
            <a:cs typeface="Helvetica" panose="020B0604020202020204" pitchFamily="34" charset="0"/>
          </a:endParaRPr>
        </a:p>
      </dgm:t>
    </dgm:pt>
    <dgm:pt modelId="{2CD0E6EE-5123-40EB-87DF-EBC1F1C35E99}" type="sibTrans" cxnId="{2ED787A0-480C-486D-A5B0-D856A084BBDC}">
      <dgm:prSet/>
      <dgm:spPr/>
      <dgm:t>
        <a:bodyPr/>
        <a:lstStyle/>
        <a:p>
          <a:endParaRPr lang="en-CA" b="0">
            <a:latin typeface="Helvetica" panose="020B0604020202020204" pitchFamily="34" charset="0"/>
            <a:cs typeface="Helvetica" panose="020B0604020202020204" pitchFamily="34" charset="0"/>
          </a:endParaRPr>
        </a:p>
      </dgm:t>
    </dgm:pt>
    <dgm:pt modelId="{8699F8B8-FA50-42E9-9185-06309611B003}">
      <dgm:prSet/>
      <dgm:spPr/>
      <dgm:t>
        <a:bodyPr/>
        <a:lstStyle/>
        <a:p>
          <a:r>
            <a:rPr lang="en-CA" b="0" dirty="0">
              <a:latin typeface="Helvetica" panose="020B0604020202020204" pitchFamily="34" charset="0"/>
              <a:cs typeface="Helvetica" panose="020B0604020202020204" pitchFamily="34" charset="0"/>
            </a:rPr>
            <a:t>HO± alone</a:t>
          </a:r>
        </a:p>
      </dgm:t>
    </dgm:pt>
    <dgm:pt modelId="{A29EF2D1-3F1F-494E-94E7-A343601F0BC5}" type="parTrans" cxnId="{4B3F440B-A21D-42FF-B613-9141C17397D1}">
      <dgm:prSet/>
      <dgm:spPr/>
      <dgm:t>
        <a:bodyPr/>
        <a:lstStyle/>
        <a:p>
          <a:endParaRPr lang="en-CA" b="0">
            <a:latin typeface="Helvetica" panose="020B0604020202020204" pitchFamily="34" charset="0"/>
            <a:cs typeface="Helvetica" panose="020B0604020202020204" pitchFamily="34" charset="0"/>
          </a:endParaRPr>
        </a:p>
      </dgm:t>
    </dgm:pt>
    <dgm:pt modelId="{2ECEB5B3-A801-4C71-9A0D-E3ADA09B1287}" type="sibTrans" cxnId="{4B3F440B-A21D-42FF-B613-9141C17397D1}">
      <dgm:prSet/>
      <dgm:spPr/>
      <dgm:t>
        <a:bodyPr/>
        <a:lstStyle/>
        <a:p>
          <a:endParaRPr lang="en-CA" b="0">
            <a:latin typeface="Helvetica" panose="020B0604020202020204" pitchFamily="34" charset="0"/>
            <a:cs typeface="Helvetica" panose="020B0604020202020204" pitchFamily="34" charset="0"/>
          </a:endParaRPr>
        </a:p>
      </dgm:t>
    </dgm:pt>
    <dgm:pt modelId="{475AB17C-CAF7-4057-853F-15C357026FF5}">
      <dgm:prSet/>
      <dgm:spPr/>
      <dgm:t>
        <a:bodyPr/>
        <a:lstStyle/>
        <a:p>
          <a:r>
            <a:rPr lang="en-CA" b="0" dirty="0">
              <a:latin typeface="Helvetica" panose="020B0604020202020204" pitchFamily="34" charset="0"/>
              <a:cs typeface="Helvetica" panose="020B0604020202020204" pitchFamily="34" charset="0"/>
            </a:rPr>
            <a:t>48 trials</a:t>
          </a:r>
        </a:p>
      </dgm:t>
    </dgm:pt>
    <dgm:pt modelId="{C5525B14-E3D9-4B1F-AA58-1BE13C359FDF}" type="parTrans" cxnId="{676F2DBD-7AE3-49E0-85C7-1C3406236324}">
      <dgm:prSet/>
      <dgm:spPr/>
      <dgm:t>
        <a:bodyPr/>
        <a:lstStyle/>
        <a:p>
          <a:endParaRPr lang="en-CA" b="0">
            <a:latin typeface="Helvetica" panose="020B0604020202020204" pitchFamily="34" charset="0"/>
            <a:cs typeface="Helvetica" panose="020B0604020202020204" pitchFamily="34" charset="0"/>
          </a:endParaRPr>
        </a:p>
      </dgm:t>
    </dgm:pt>
    <dgm:pt modelId="{D57C5F42-EFC7-48B5-9342-9B01E65F4A48}" type="sibTrans" cxnId="{676F2DBD-7AE3-49E0-85C7-1C3406236324}">
      <dgm:prSet/>
      <dgm:spPr/>
      <dgm:t>
        <a:bodyPr/>
        <a:lstStyle/>
        <a:p>
          <a:endParaRPr lang="en-CA" b="0">
            <a:latin typeface="Helvetica" panose="020B0604020202020204" pitchFamily="34" charset="0"/>
            <a:cs typeface="Helvetica" panose="020B0604020202020204" pitchFamily="34" charset="0"/>
          </a:endParaRPr>
        </a:p>
      </dgm:t>
    </dgm:pt>
    <dgm:pt modelId="{50452F58-4DDF-407D-AA6A-AA575C646C59}" type="pres">
      <dgm:prSet presAssocID="{663866A6-5F09-40D9-AED1-378D7C2C9CB3}" presName="linearFlow" presStyleCnt="0">
        <dgm:presLayoutVars>
          <dgm:dir/>
          <dgm:animLvl val="lvl"/>
          <dgm:resizeHandles val="exact"/>
        </dgm:presLayoutVars>
      </dgm:prSet>
      <dgm:spPr/>
    </dgm:pt>
    <dgm:pt modelId="{34611F48-56D6-4DC0-BB77-F0C2DEBBA1BA}" type="pres">
      <dgm:prSet presAssocID="{17B3847E-735D-41D7-8919-B76F90E21347}" presName="composite" presStyleCnt="0"/>
      <dgm:spPr/>
    </dgm:pt>
    <dgm:pt modelId="{B8FA43FB-45C3-48B8-B0C9-E1AAB54A6880}" type="pres">
      <dgm:prSet presAssocID="{17B3847E-735D-41D7-8919-B76F90E21347}" presName="parentText" presStyleLbl="alignNode1" presStyleIdx="0" presStyleCnt="5" custLinFactNeighborY="0">
        <dgm:presLayoutVars>
          <dgm:chMax val="1"/>
          <dgm:bulletEnabled val="1"/>
        </dgm:presLayoutVars>
      </dgm:prSet>
      <dgm:spPr/>
    </dgm:pt>
    <dgm:pt modelId="{794D9A41-396D-43B9-9797-9F9356DD1FCB}" type="pres">
      <dgm:prSet presAssocID="{17B3847E-735D-41D7-8919-B76F90E21347}" presName="descendantText" presStyleLbl="alignAcc1" presStyleIdx="0" presStyleCnt="5">
        <dgm:presLayoutVars>
          <dgm:bulletEnabled val="1"/>
        </dgm:presLayoutVars>
      </dgm:prSet>
      <dgm:spPr/>
    </dgm:pt>
    <dgm:pt modelId="{C29421BC-2661-4A69-BDF8-D02C484CAEA2}" type="pres">
      <dgm:prSet presAssocID="{25F023B8-06D6-44B0-994B-5267AB4BA2C7}" presName="sp" presStyleCnt="0"/>
      <dgm:spPr/>
    </dgm:pt>
    <dgm:pt modelId="{17631C90-EE06-437A-AD24-24DE65EC1676}" type="pres">
      <dgm:prSet presAssocID="{4695BD1A-8526-409C-BD87-9639A1472B42}" presName="composite" presStyleCnt="0"/>
      <dgm:spPr/>
    </dgm:pt>
    <dgm:pt modelId="{2F9AFA86-66D5-48DD-BEC9-2DCF44CFFE21}" type="pres">
      <dgm:prSet presAssocID="{4695BD1A-8526-409C-BD87-9639A1472B42}" presName="parentText" presStyleLbl="alignNode1" presStyleIdx="1" presStyleCnt="5">
        <dgm:presLayoutVars>
          <dgm:chMax val="1"/>
          <dgm:bulletEnabled val="1"/>
        </dgm:presLayoutVars>
      </dgm:prSet>
      <dgm:spPr/>
    </dgm:pt>
    <dgm:pt modelId="{09C35B8C-6BDA-4C4C-8CE6-64E8BA4CB458}" type="pres">
      <dgm:prSet presAssocID="{4695BD1A-8526-409C-BD87-9639A1472B42}" presName="descendantText" presStyleLbl="alignAcc1" presStyleIdx="1" presStyleCnt="5">
        <dgm:presLayoutVars>
          <dgm:bulletEnabled val="1"/>
        </dgm:presLayoutVars>
      </dgm:prSet>
      <dgm:spPr/>
    </dgm:pt>
    <dgm:pt modelId="{71EC6B19-C51D-40EC-8135-6B8B9301BE9B}" type="pres">
      <dgm:prSet presAssocID="{7054835D-66B4-4D0C-AF53-07DF021EF8E2}" presName="sp" presStyleCnt="0"/>
      <dgm:spPr/>
    </dgm:pt>
    <dgm:pt modelId="{A016B4EB-5090-4FF4-A5EF-C516520DDE58}" type="pres">
      <dgm:prSet presAssocID="{5BD7FAE2-C9B4-44E1-B90E-D79AECB9C5AE}" presName="composite" presStyleCnt="0"/>
      <dgm:spPr/>
    </dgm:pt>
    <dgm:pt modelId="{FF94C59B-0937-4D97-AF94-00204F9AB85F}" type="pres">
      <dgm:prSet presAssocID="{5BD7FAE2-C9B4-44E1-B90E-D79AECB9C5AE}" presName="parentText" presStyleLbl="alignNode1" presStyleIdx="2" presStyleCnt="5">
        <dgm:presLayoutVars>
          <dgm:chMax val="1"/>
          <dgm:bulletEnabled val="1"/>
        </dgm:presLayoutVars>
      </dgm:prSet>
      <dgm:spPr/>
    </dgm:pt>
    <dgm:pt modelId="{6D90CB2A-8178-4AB3-8783-9643A9CCED3A}" type="pres">
      <dgm:prSet presAssocID="{5BD7FAE2-C9B4-44E1-B90E-D79AECB9C5AE}" presName="descendantText" presStyleLbl="alignAcc1" presStyleIdx="2" presStyleCnt="5">
        <dgm:presLayoutVars>
          <dgm:bulletEnabled val="1"/>
        </dgm:presLayoutVars>
      </dgm:prSet>
      <dgm:spPr/>
    </dgm:pt>
    <dgm:pt modelId="{D3F12116-3559-4776-B1F0-29AEC44D1487}" type="pres">
      <dgm:prSet presAssocID="{30E45FA5-A6D8-4C5F-AF6A-0B48818891A9}" presName="sp" presStyleCnt="0"/>
      <dgm:spPr/>
    </dgm:pt>
    <dgm:pt modelId="{2E63B803-575D-40B9-8A88-CC827CB414C7}" type="pres">
      <dgm:prSet presAssocID="{33D41D0D-DE06-40DF-975B-40F7FF509D59}" presName="composite" presStyleCnt="0"/>
      <dgm:spPr/>
    </dgm:pt>
    <dgm:pt modelId="{F5D96226-B773-49D4-A1DD-4E7B834F8564}" type="pres">
      <dgm:prSet presAssocID="{33D41D0D-DE06-40DF-975B-40F7FF509D59}" presName="parentText" presStyleLbl="alignNode1" presStyleIdx="3" presStyleCnt="5">
        <dgm:presLayoutVars>
          <dgm:chMax val="1"/>
          <dgm:bulletEnabled val="1"/>
        </dgm:presLayoutVars>
      </dgm:prSet>
      <dgm:spPr/>
    </dgm:pt>
    <dgm:pt modelId="{10B4C141-BA79-4A67-B951-AAFBB78C46E7}" type="pres">
      <dgm:prSet presAssocID="{33D41D0D-DE06-40DF-975B-40F7FF509D59}" presName="descendantText" presStyleLbl="alignAcc1" presStyleIdx="3" presStyleCnt="5" custLinFactNeighborX="-1081" custLinFactNeighborY="-376">
        <dgm:presLayoutVars>
          <dgm:bulletEnabled val="1"/>
        </dgm:presLayoutVars>
      </dgm:prSet>
      <dgm:spPr/>
    </dgm:pt>
    <dgm:pt modelId="{48A1B28B-5F7C-4769-B971-3F4DA2E4D28F}" type="pres">
      <dgm:prSet presAssocID="{EDB86A2F-7FF8-4449-AD80-645C67D6BDE6}" presName="sp" presStyleCnt="0"/>
      <dgm:spPr/>
    </dgm:pt>
    <dgm:pt modelId="{AAA80CF0-217A-480E-881E-04A4C2B26497}" type="pres">
      <dgm:prSet presAssocID="{C97F31DC-0F1B-419D-9110-C85E785225C7}" presName="composite" presStyleCnt="0"/>
      <dgm:spPr/>
    </dgm:pt>
    <dgm:pt modelId="{703A3028-4986-4197-9BFF-087F30BE27C3}" type="pres">
      <dgm:prSet presAssocID="{C97F31DC-0F1B-419D-9110-C85E785225C7}" presName="parentText" presStyleLbl="alignNode1" presStyleIdx="4" presStyleCnt="5">
        <dgm:presLayoutVars>
          <dgm:chMax val="1"/>
          <dgm:bulletEnabled val="1"/>
        </dgm:presLayoutVars>
      </dgm:prSet>
      <dgm:spPr/>
    </dgm:pt>
    <dgm:pt modelId="{034556AC-1914-4800-86AF-293CC21EC175}" type="pres">
      <dgm:prSet presAssocID="{C97F31DC-0F1B-419D-9110-C85E785225C7}" presName="descendantText" presStyleLbl="alignAcc1" presStyleIdx="4" presStyleCnt="5">
        <dgm:presLayoutVars>
          <dgm:bulletEnabled val="1"/>
        </dgm:presLayoutVars>
      </dgm:prSet>
      <dgm:spPr/>
    </dgm:pt>
  </dgm:ptLst>
  <dgm:cxnLst>
    <dgm:cxn modelId="{ADD57D07-B94D-4632-A845-769C8791F47A}" type="presOf" srcId="{6AC2BC34-9EF7-483C-8D4A-2DD25476AEA0}" destId="{6D90CB2A-8178-4AB3-8783-9643A9CCED3A}" srcOrd="0" destOrd="1" presId="urn:microsoft.com/office/officeart/2005/8/layout/chevron2"/>
    <dgm:cxn modelId="{AA61F409-5740-420B-9CF6-1F62A9EA5342}" type="presOf" srcId="{5BD7FAE2-C9B4-44E1-B90E-D79AECB9C5AE}" destId="{FF94C59B-0937-4D97-AF94-00204F9AB85F}" srcOrd="0" destOrd="0" presId="urn:microsoft.com/office/officeart/2005/8/layout/chevron2"/>
    <dgm:cxn modelId="{3CF49E0A-818C-43A9-82DD-87D57F4C1DAF}" srcId="{663866A6-5F09-40D9-AED1-378D7C2C9CB3}" destId="{33D41D0D-DE06-40DF-975B-40F7FF509D59}" srcOrd="3" destOrd="0" parTransId="{8403D2B9-EE85-4E71-AE5F-29E24035934E}" sibTransId="{EDB86A2F-7FF8-4449-AD80-645C67D6BDE6}"/>
    <dgm:cxn modelId="{4B3F440B-A21D-42FF-B613-9141C17397D1}" srcId="{C97F31DC-0F1B-419D-9110-C85E785225C7}" destId="{8699F8B8-FA50-42E9-9185-06309611B003}" srcOrd="0" destOrd="0" parTransId="{A29EF2D1-3F1F-494E-94E7-A343601F0BC5}" sibTransId="{2ECEB5B3-A801-4C71-9A0D-E3ADA09B1287}"/>
    <dgm:cxn modelId="{589EC90C-17A4-4802-9112-641EEAE1CDF8}" type="presOf" srcId="{4695BD1A-8526-409C-BD87-9639A1472B42}" destId="{2F9AFA86-66D5-48DD-BEC9-2DCF44CFFE21}" srcOrd="0" destOrd="0" presId="urn:microsoft.com/office/officeart/2005/8/layout/chevron2"/>
    <dgm:cxn modelId="{726F7213-A2C9-4A32-A3DC-D0585BB80F8D}" srcId="{663866A6-5F09-40D9-AED1-378D7C2C9CB3}" destId="{5BD7FAE2-C9B4-44E1-B90E-D79AECB9C5AE}" srcOrd="2" destOrd="0" parTransId="{F75F119E-6185-4596-A34C-684D0EE6053B}" sibTransId="{30E45FA5-A6D8-4C5F-AF6A-0B48818891A9}"/>
    <dgm:cxn modelId="{7CB68E1C-3DAC-4D36-A612-F0474B06ED69}" type="presOf" srcId="{C97F31DC-0F1B-419D-9110-C85E785225C7}" destId="{703A3028-4986-4197-9BFF-087F30BE27C3}" srcOrd="0" destOrd="0" presId="urn:microsoft.com/office/officeart/2005/8/layout/chevron2"/>
    <dgm:cxn modelId="{8C90AE1D-8795-467E-8A71-453A6956D3C7}" type="presOf" srcId="{DECD2569-1921-49FF-8C00-85F42C1DDA77}" destId="{09C35B8C-6BDA-4C4C-8CE6-64E8BA4CB458}" srcOrd="0" destOrd="1" presId="urn:microsoft.com/office/officeart/2005/8/layout/chevron2"/>
    <dgm:cxn modelId="{576F8A1E-BC75-411E-B66A-F6F2271C1404}" type="presOf" srcId="{E8A848E3-0A2C-4C01-81EF-48FA6F5A6A3D}" destId="{10B4C141-BA79-4A67-B951-AAFBB78C46E7}" srcOrd="0" destOrd="0" presId="urn:microsoft.com/office/officeart/2005/8/layout/chevron2"/>
    <dgm:cxn modelId="{B0582E34-1146-4CB6-A3C1-66504CB6465D}" srcId="{17B3847E-735D-41D7-8919-B76F90E21347}" destId="{99F2A074-4301-4A40-B47D-9707A7A3DA37}" srcOrd="1" destOrd="0" parTransId="{ABAC587B-B832-49C4-BCF3-69CF6B31D71F}" sibTransId="{1D626B37-F9D2-4670-B3B8-79EA2AC46DBF}"/>
    <dgm:cxn modelId="{EBCE933C-BF22-4254-B25D-A0FA2D873F6D}" type="presOf" srcId="{99F2A074-4301-4A40-B47D-9707A7A3DA37}" destId="{794D9A41-396D-43B9-9797-9F9356DD1FCB}" srcOrd="0" destOrd="1" presId="urn:microsoft.com/office/officeart/2005/8/layout/chevron2"/>
    <dgm:cxn modelId="{3B83D23D-DE0A-453A-8239-60FE0508E6C4}" srcId="{33D41D0D-DE06-40DF-975B-40F7FF509D59}" destId="{E8A848E3-0A2C-4C01-81EF-48FA6F5A6A3D}" srcOrd="0" destOrd="0" parTransId="{719E5671-2834-4798-B9B4-4C59A1E0A3C1}" sibTransId="{F7746BC0-5860-4477-B96C-240AEF75D991}"/>
    <dgm:cxn modelId="{6C7E9B61-F45A-4831-971E-25009AB4C5C4}" type="presOf" srcId="{B73AB10C-0275-43DB-BF15-04F8F554E8CF}" destId="{794D9A41-396D-43B9-9797-9F9356DD1FCB}" srcOrd="0" destOrd="0" presId="urn:microsoft.com/office/officeart/2005/8/layout/chevron2"/>
    <dgm:cxn modelId="{A431E27B-4F02-4B3D-A5F6-51F2BDEDCC64}" type="presOf" srcId="{39370F6E-4036-47A1-A388-C8A393E55B20}" destId="{6D90CB2A-8178-4AB3-8783-9643A9CCED3A}" srcOrd="0" destOrd="0" presId="urn:microsoft.com/office/officeart/2005/8/layout/chevron2"/>
    <dgm:cxn modelId="{6C42A67E-0FD4-4EF6-A166-2A90DA573598}" type="presOf" srcId="{8699F8B8-FA50-42E9-9185-06309611B003}" destId="{034556AC-1914-4800-86AF-293CC21EC175}" srcOrd="0" destOrd="0" presId="urn:microsoft.com/office/officeart/2005/8/layout/chevron2"/>
    <dgm:cxn modelId="{828AA186-BD69-4AF9-B367-B5BFAF081AF4}" srcId="{5BD7FAE2-C9B4-44E1-B90E-D79AECB9C5AE}" destId="{6AC2BC34-9EF7-483C-8D4A-2DD25476AEA0}" srcOrd="1" destOrd="0" parTransId="{058EFC7C-BE88-4EB4-9BD4-C583EB6D92C7}" sibTransId="{19FF027C-2DAC-4CC7-9684-C8E5B866BECF}"/>
    <dgm:cxn modelId="{7B130987-1159-47E2-ACB0-D0321FD088F8}" srcId="{663866A6-5F09-40D9-AED1-378D7C2C9CB3}" destId="{4695BD1A-8526-409C-BD87-9639A1472B42}" srcOrd="1" destOrd="0" parTransId="{17809EF9-6460-4C3D-A978-4DEA420FE5FF}" sibTransId="{7054835D-66B4-4D0C-AF53-07DF021EF8E2}"/>
    <dgm:cxn modelId="{0F825B88-9D41-4096-945F-9E2F9E8D1A26}" type="presOf" srcId="{89F693BF-A6D2-4D51-BB31-20FF3B6CF53C}" destId="{09C35B8C-6BDA-4C4C-8CE6-64E8BA4CB458}" srcOrd="0" destOrd="0" presId="urn:microsoft.com/office/officeart/2005/8/layout/chevron2"/>
    <dgm:cxn modelId="{77C0F99E-0947-4E6D-895A-2531D15814BE}" type="presOf" srcId="{D542C42E-DDBA-4B2D-9788-8C44EF63D08C}" destId="{10B4C141-BA79-4A67-B951-AAFBB78C46E7}" srcOrd="0" destOrd="1" presId="urn:microsoft.com/office/officeart/2005/8/layout/chevron2"/>
    <dgm:cxn modelId="{2ED787A0-480C-486D-A5B0-D856A084BBDC}" srcId="{33D41D0D-DE06-40DF-975B-40F7FF509D59}" destId="{D542C42E-DDBA-4B2D-9788-8C44EF63D08C}" srcOrd="1" destOrd="0" parTransId="{37686B2A-6861-4159-B52B-24D0D71A2415}" sibTransId="{2CD0E6EE-5123-40EB-87DF-EBC1F1C35E99}"/>
    <dgm:cxn modelId="{C6A13FA3-3167-4B3D-AF5D-2CF2988BFE1F}" srcId="{663866A6-5F09-40D9-AED1-378D7C2C9CB3}" destId="{C97F31DC-0F1B-419D-9110-C85E785225C7}" srcOrd="4" destOrd="0" parTransId="{BE1A6608-B8FE-451E-9D2F-F02E6E504288}" sibTransId="{92A14209-E981-421A-96ED-B98F7AD19226}"/>
    <dgm:cxn modelId="{0DDD01AD-7F3B-46D5-9480-321F4CDDC6E2}" srcId="{663866A6-5F09-40D9-AED1-378D7C2C9CB3}" destId="{17B3847E-735D-41D7-8919-B76F90E21347}" srcOrd="0" destOrd="0" parTransId="{885BBE5B-A1C8-461D-8FC5-7D842DD138EE}" sibTransId="{25F023B8-06D6-44B0-994B-5267AB4BA2C7}"/>
    <dgm:cxn modelId="{60A74BB1-865E-40C3-9FD3-50F792638615}" srcId="{17B3847E-735D-41D7-8919-B76F90E21347}" destId="{B73AB10C-0275-43DB-BF15-04F8F554E8CF}" srcOrd="0" destOrd="0" parTransId="{97464D4F-66F6-439B-96E6-BFDC2A8A049C}" sibTransId="{623F59DC-7BDC-4A6D-8E5B-ABED6D201909}"/>
    <dgm:cxn modelId="{A6E02CB8-ABB4-46D7-A5A9-0E01C16372D0}" srcId="{4695BD1A-8526-409C-BD87-9639A1472B42}" destId="{DECD2569-1921-49FF-8C00-85F42C1DDA77}" srcOrd="1" destOrd="0" parTransId="{E8D0CF33-B2AB-4254-9D5A-F7F9C2891A87}" sibTransId="{4B8D6157-A6A1-40FB-8DD1-A0BF453CBD78}"/>
    <dgm:cxn modelId="{B6204ABA-A827-42C9-8CCE-CD070731E4B6}" srcId="{5BD7FAE2-C9B4-44E1-B90E-D79AECB9C5AE}" destId="{39370F6E-4036-47A1-A388-C8A393E55B20}" srcOrd="0" destOrd="0" parTransId="{088A1601-8C13-452F-8897-D6322E0ECB29}" sibTransId="{48E93E0B-11DC-4778-B1C3-F2E9FC285E29}"/>
    <dgm:cxn modelId="{676F2DBD-7AE3-49E0-85C7-1C3406236324}" srcId="{C97F31DC-0F1B-419D-9110-C85E785225C7}" destId="{475AB17C-CAF7-4057-853F-15C357026FF5}" srcOrd="1" destOrd="0" parTransId="{C5525B14-E3D9-4B1F-AA58-1BE13C359FDF}" sibTransId="{D57C5F42-EFC7-48B5-9342-9B01E65F4A48}"/>
    <dgm:cxn modelId="{E34C3ED1-81B2-4CE7-80ED-05B7E883B5B5}" type="presOf" srcId="{33D41D0D-DE06-40DF-975B-40F7FF509D59}" destId="{F5D96226-B773-49D4-A1DD-4E7B834F8564}" srcOrd="0" destOrd="0" presId="urn:microsoft.com/office/officeart/2005/8/layout/chevron2"/>
    <dgm:cxn modelId="{162DA2D3-75BD-4D69-90B9-002F4203882B}" type="presOf" srcId="{663866A6-5F09-40D9-AED1-378D7C2C9CB3}" destId="{50452F58-4DDF-407D-AA6A-AA575C646C59}" srcOrd="0" destOrd="0" presId="urn:microsoft.com/office/officeart/2005/8/layout/chevron2"/>
    <dgm:cxn modelId="{39F162E1-F763-4802-9A83-3CC4E59E1BB2}" srcId="{4695BD1A-8526-409C-BD87-9639A1472B42}" destId="{89F693BF-A6D2-4D51-BB31-20FF3B6CF53C}" srcOrd="0" destOrd="0" parTransId="{81167900-EA78-4A34-9345-E9E7360CE6F5}" sibTransId="{6D4A528A-CBA1-4136-A415-0E3BF088A16D}"/>
    <dgm:cxn modelId="{72070BF3-70A3-4B52-8697-4F87B40C5F95}" type="presOf" srcId="{17B3847E-735D-41D7-8919-B76F90E21347}" destId="{B8FA43FB-45C3-48B8-B0C9-E1AAB54A6880}" srcOrd="0" destOrd="0" presId="urn:microsoft.com/office/officeart/2005/8/layout/chevron2"/>
    <dgm:cxn modelId="{9A8043FD-ECB2-42DB-98F2-2F0686E6FE7B}" type="presOf" srcId="{475AB17C-CAF7-4057-853F-15C357026FF5}" destId="{034556AC-1914-4800-86AF-293CC21EC175}" srcOrd="0" destOrd="1" presId="urn:microsoft.com/office/officeart/2005/8/layout/chevron2"/>
    <dgm:cxn modelId="{10B264E1-CCB8-47CB-9D8E-127599D0DDA6}" type="presParOf" srcId="{50452F58-4DDF-407D-AA6A-AA575C646C59}" destId="{34611F48-56D6-4DC0-BB77-F0C2DEBBA1BA}" srcOrd="0" destOrd="0" presId="urn:microsoft.com/office/officeart/2005/8/layout/chevron2"/>
    <dgm:cxn modelId="{121BF16A-BBC6-425C-B9A6-3C61E361A01A}" type="presParOf" srcId="{34611F48-56D6-4DC0-BB77-F0C2DEBBA1BA}" destId="{B8FA43FB-45C3-48B8-B0C9-E1AAB54A6880}" srcOrd="0" destOrd="0" presId="urn:microsoft.com/office/officeart/2005/8/layout/chevron2"/>
    <dgm:cxn modelId="{691E6325-0140-43EB-BBA9-059070FBE5D4}" type="presParOf" srcId="{34611F48-56D6-4DC0-BB77-F0C2DEBBA1BA}" destId="{794D9A41-396D-43B9-9797-9F9356DD1FCB}" srcOrd="1" destOrd="0" presId="urn:microsoft.com/office/officeart/2005/8/layout/chevron2"/>
    <dgm:cxn modelId="{6A3ADB23-A341-48F0-BBCB-5393DFEC6D8B}" type="presParOf" srcId="{50452F58-4DDF-407D-AA6A-AA575C646C59}" destId="{C29421BC-2661-4A69-BDF8-D02C484CAEA2}" srcOrd="1" destOrd="0" presId="urn:microsoft.com/office/officeart/2005/8/layout/chevron2"/>
    <dgm:cxn modelId="{8249E376-24CE-4536-ACF4-2D1904A6448D}" type="presParOf" srcId="{50452F58-4DDF-407D-AA6A-AA575C646C59}" destId="{17631C90-EE06-437A-AD24-24DE65EC1676}" srcOrd="2" destOrd="0" presId="urn:microsoft.com/office/officeart/2005/8/layout/chevron2"/>
    <dgm:cxn modelId="{381395FB-B5A5-4E53-8E70-A7C8318ED973}" type="presParOf" srcId="{17631C90-EE06-437A-AD24-24DE65EC1676}" destId="{2F9AFA86-66D5-48DD-BEC9-2DCF44CFFE21}" srcOrd="0" destOrd="0" presId="urn:microsoft.com/office/officeart/2005/8/layout/chevron2"/>
    <dgm:cxn modelId="{89481CE8-2440-44EB-8F58-18DCE376D74B}" type="presParOf" srcId="{17631C90-EE06-437A-AD24-24DE65EC1676}" destId="{09C35B8C-6BDA-4C4C-8CE6-64E8BA4CB458}" srcOrd="1" destOrd="0" presId="urn:microsoft.com/office/officeart/2005/8/layout/chevron2"/>
    <dgm:cxn modelId="{75E7DB35-0CA5-4E13-A0A3-993805AAABFD}" type="presParOf" srcId="{50452F58-4DDF-407D-AA6A-AA575C646C59}" destId="{71EC6B19-C51D-40EC-8135-6B8B9301BE9B}" srcOrd="3" destOrd="0" presId="urn:microsoft.com/office/officeart/2005/8/layout/chevron2"/>
    <dgm:cxn modelId="{C6B71479-5643-4C94-B800-AB75B5E4398F}" type="presParOf" srcId="{50452F58-4DDF-407D-AA6A-AA575C646C59}" destId="{A016B4EB-5090-4FF4-A5EF-C516520DDE58}" srcOrd="4" destOrd="0" presId="urn:microsoft.com/office/officeart/2005/8/layout/chevron2"/>
    <dgm:cxn modelId="{8485CB68-739A-415B-B4DE-AADCF2660577}" type="presParOf" srcId="{A016B4EB-5090-4FF4-A5EF-C516520DDE58}" destId="{FF94C59B-0937-4D97-AF94-00204F9AB85F}" srcOrd="0" destOrd="0" presId="urn:microsoft.com/office/officeart/2005/8/layout/chevron2"/>
    <dgm:cxn modelId="{5A8D5537-034D-4FAA-9A6B-9A42A9BE9495}" type="presParOf" srcId="{A016B4EB-5090-4FF4-A5EF-C516520DDE58}" destId="{6D90CB2A-8178-4AB3-8783-9643A9CCED3A}" srcOrd="1" destOrd="0" presId="urn:microsoft.com/office/officeart/2005/8/layout/chevron2"/>
    <dgm:cxn modelId="{23596F62-9F5F-4324-83D3-42F7F2143289}" type="presParOf" srcId="{50452F58-4DDF-407D-AA6A-AA575C646C59}" destId="{D3F12116-3559-4776-B1F0-29AEC44D1487}" srcOrd="5" destOrd="0" presId="urn:microsoft.com/office/officeart/2005/8/layout/chevron2"/>
    <dgm:cxn modelId="{8494C985-1BA6-4867-B6C1-5A8A548EF694}" type="presParOf" srcId="{50452F58-4DDF-407D-AA6A-AA575C646C59}" destId="{2E63B803-575D-40B9-8A88-CC827CB414C7}" srcOrd="6" destOrd="0" presId="urn:microsoft.com/office/officeart/2005/8/layout/chevron2"/>
    <dgm:cxn modelId="{42A963D3-CEA8-455A-98E0-64C951049336}" type="presParOf" srcId="{2E63B803-575D-40B9-8A88-CC827CB414C7}" destId="{F5D96226-B773-49D4-A1DD-4E7B834F8564}" srcOrd="0" destOrd="0" presId="urn:microsoft.com/office/officeart/2005/8/layout/chevron2"/>
    <dgm:cxn modelId="{23C5F4B8-E370-481A-9A4B-487652A0BF2A}" type="presParOf" srcId="{2E63B803-575D-40B9-8A88-CC827CB414C7}" destId="{10B4C141-BA79-4A67-B951-AAFBB78C46E7}" srcOrd="1" destOrd="0" presId="urn:microsoft.com/office/officeart/2005/8/layout/chevron2"/>
    <dgm:cxn modelId="{4A90F28E-BFC6-4E30-AA24-F5540A34618B}" type="presParOf" srcId="{50452F58-4DDF-407D-AA6A-AA575C646C59}" destId="{48A1B28B-5F7C-4769-B971-3F4DA2E4D28F}" srcOrd="7" destOrd="0" presId="urn:microsoft.com/office/officeart/2005/8/layout/chevron2"/>
    <dgm:cxn modelId="{31CD0333-424B-4159-AA27-397E8835D691}" type="presParOf" srcId="{50452F58-4DDF-407D-AA6A-AA575C646C59}" destId="{AAA80CF0-217A-480E-881E-04A4C2B26497}" srcOrd="8" destOrd="0" presId="urn:microsoft.com/office/officeart/2005/8/layout/chevron2"/>
    <dgm:cxn modelId="{72829341-2447-42DB-9583-CE2CA24FCD91}" type="presParOf" srcId="{AAA80CF0-217A-480E-881E-04A4C2B26497}" destId="{703A3028-4986-4197-9BFF-087F30BE27C3}" srcOrd="0" destOrd="0" presId="urn:microsoft.com/office/officeart/2005/8/layout/chevron2"/>
    <dgm:cxn modelId="{4CD6DA4E-E3BA-430B-B088-FA124853AF39}" type="presParOf" srcId="{AAA80CF0-217A-480E-881E-04A4C2B26497}" destId="{034556AC-1914-4800-86AF-293CC21EC175}"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A43FB-45C3-48B8-B0C9-E1AAB54A6880}">
      <dsp:nvSpPr>
        <dsp:cNvPr id="0" name=""/>
        <dsp:cNvSpPr/>
      </dsp:nvSpPr>
      <dsp:spPr>
        <a:xfrm rot="5400000">
          <a:off x="-417605" y="420160"/>
          <a:ext cx="2784036" cy="1948825"/>
        </a:xfrm>
        <a:prstGeom prst="chevron">
          <a:avLst/>
        </a:prstGeom>
        <a:solidFill>
          <a:srgbClr val="C0000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CA" sz="5700" b="0" kern="1200" dirty="0">
              <a:latin typeface="Helvetica" panose="020B0604020202020204" pitchFamily="34" charset="0"/>
              <a:cs typeface="Helvetica" panose="020B0604020202020204" pitchFamily="34" charset="0"/>
            </a:rPr>
            <a:t>FOC</a:t>
          </a:r>
        </a:p>
      </dsp:txBody>
      <dsp:txXfrm rot="-5400000">
        <a:off x="1" y="976968"/>
        <a:ext cx="1948825" cy="835211"/>
      </dsp:txXfrm>
    </dsp:sp>
    <dsp:sp modelId="{794D9A41-396D-43B9-9797-9F9356DD1FCB}">
      <dsp:nvSpPr>
        <dsp:cNvPr id="0" name=""/>
        <dsp:cNvSpPr/>
      </dsp:nvSpPr>
      <dsp:spPr>
        <a:xfrm rot="5400000">
          <a:off x="3364623" y="-1413242"/>
          <a:ext cx="1809623" cy="464121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CS± →US±</a:t>
          </a:r>
        </a:p>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80 trials</a:t>
          </a:r>
        </a:p>
      </dsp:txBody>
      <dsp:txXfrm rot="-5400000">
        <a:off x="1948826" y="90894"/>
        <a:ext cx="4552880" cy="1632945"/>
      </dsp:txXfrm>
    </dsp:sp>
    <dsp:sp modelId="{2F9AFA86-66D5-48DD-BEC9-2DCF44CFFE21}">
      <dsp:nvSpPr>
        <dsp:cNvPr id="0" name=""/>
        <dsp:cNvSpPr/>
      </dsp:nvSpPr>
      <dsp:spPr>
        <a:xfrm rot="5400000">
          <a:off x="-417605" y="3015610"/>
          <a:ext cx="2784036" cy="194882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CA" sz="5700" b="0" kern="1200" dirty="0">
              <a:latin typeface="Helvetica" panose="020B0604020202020204" pitchFamily="34" charset="0"/>
              <a:cs typeface="Helvetica" panose="020B0604020202020204" pitchFamily="34" charset="0"/>
            </a:rPr>
            <a:t>FOR</a:t>
          </a:r>
        </a:p>
      </dsp:txBody>
      <dsp:txXfrm rot="-5400000">
        <a:off x="1" y="3572418"/>
        <a:ext cx="1948825" cy="835211"/>
      </dsp:txXfrm>
    </dsp:sp>
    <dsp:sp modelId="{09C35B8C-6BDA-4C4C-8CE6-64E8BA4CB458}">
      <dsp:nvSpPr>
        <dsp:cNvPr id="0" name=""/>
        <dsp:cNvSpPr/>
      </dsp:nvSpPr>
      <dsp:spPr>
        <a:xfrm rot="5400000">
          <a:off x="3364623" y="1182207"/>
          <a:ext cx="1809623" cy="464121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CS± → US±</a:t>
          </a:r>
        </a:p>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20 trials</a:t>
          </a:r>
        </a:p>
      </dsp:txBody>
      <dsp:txXfrm rot="-5400000">
        <a:off x="1948826" y="2686344"/>
        <a:ext cx="4552880" cy="1632945"/>
      </dsp:txXfrm>
    </dsp:sp>
    <dsp:sp modelId="{FF94C59B-0937-4D97-AF94-00204F9AB85F}">
      <dsp:nvSpPr>
        <dsp:cNvPr id="0" name=""/>
        <dsp:cNvSpPr/>
      </dsp:nvSpPr>
      <dsp:spPr>
        <a:xfrm rot="5400000">
          <a:off x="-417605" y="5611060"/>
          <a:ext cx="2784036" cy="194882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CA" sz="5700" b="0" kern="1200" dirty="0">
              <a:latin typeface="Helvetica" panose="020B0604020202020204" pitchFamily="34" charset="0"/>
              <a:cs typeface="Helvetica" panose="020B0604020202020204" pitchFamily="34" charset="0"/>
            </a:rPr>
            <a:t>HOC</a:t>
          </a:r>
        </a:p>
      </dsp:txBody>
      <dsp:txXfrm rot="-5400000">
        <a:off x="1" y="6167868"/>
        <a:ext cx="1948825" cy="835211"/>
      </dsp:txXfrm>
    </dsp:sp>
    <dsp:sp modelId="{6D90CB2A-8178-4AB3-8783-9643A9CCED3A}">
      <dsp:nvSpPr>
        <dsp:cNvPr id="0" name=""/>
        <dsp:cNvSpPr/>
      </dsp:nvSpPr>
      <dsp:spPr>
        <a:xfrm rot="5400000">
          <a:off x="3364623" y="3777657"/>
          <a:ext cx="1809623" cy="464121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CS± → HO±</a:t>
          </a:r>
        </a:p>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48 trials</a:t>
          </a:r>
        </a:p>
      </dsp:txBody>
      <dsp:txXfrm rot="-5400000">
        <a:off x="1948826" y="5281794"/>
        <a:ext cx="4552880" cy="1632945"/>
      </dsp:txXfrm>
    </dsp:sp>
    <dsp:sp modelId="{F5D96226-B773-49D4-A1DD-4E7B834F8564}">
      <dsp:nvSpPr>
        <dsp:cNvPr id="0" name=""/>
        <dsp:cNvSpPr/>
      </dsp:nvSpPr>
      <dsp:spPr>
        <a:xfrm rot="5400000">
          <a:off x="-417605" y="8206510"/>
          <a:ext cx="2784036" cy="194882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CA" sz="5700" b="0" kern="1200" dirty="0">
              <a:latin typeface="Helvetica" panose="020B0604020202020204" pitchFamily="34" charset="0"/>
              <a:cs typeface="Helvetica" panose="020B0604020202020204" pitchFamily="34" charset="0"/>
            </a:rPr>
            <a:t>FOT</a:t>
          </a:r>
        </a:p>
      </dsp:txBody>
      <dsp:txXfrm rot="-5400000">
        <a:off x="1" y="8763318"/>
        <a:ext cx="1948825" cy="835211"/>
      </dsp:txXfrm>
    </dsp:sp>
    <dsp:sp modelId="{10B4C141-BA79-4A67-B951-AAFBB78C46E7}">
      <dsp:nvSpPr>
        <dsp:cNvPr id="0" name=""/>
        <dsp:cNvSpPr/>
      </dsp:nvSpPr>
      <dsp:spPr>
        <a:xfrm rot="5400000">
          <a:off x="3314451" y="6366303"/>
          <a:ext cx="1809623" cy="464121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CS± alone</a:t>
          </a:r>
        </a:p>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48 trials</a:t>
          </a:r>
        </a:p>
      </dsp:txBody>
      <dsp:txXfrm rot="-5400000">
        <a:off x="1898654" y="7870440"/>
        <a:ext cx="4552880" cy="1632945"/>
      </dsp:txXfrm>
    </dsp:sp>
    <dsp:sp modelId="{703A3028-4986-4197-9BFF-087F30BE27C3}">
      <dsp:nvSpPr>
        <dsp:cNvPr id="0" name=""/>
        <dsp:cNvSpPr/>
      </dsp:nvSpPr>
      <dsp:spPr>
        <a:xfrm rot="5400000">
          <a:off x="-417605" y="10801960"/>
          <a:ext cx="2784036" cy="194882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CA" sz="5700" b="0" kern="1200" dirty="0">
              <a:latin typeface="Helvetica" panose="020B0604020202020204" pitchFamily="34" charset="0"/>
              <a:cs typeface="Helvetica" panose="020B0604020202020204" pitchFamily="34" charset="0"/>
            </a:rPr>
            <a:t>HOT</a:t>
          </a:r>
        </a:p>
      </dsp:txBody>
      <dsp:txXfrm rot="-5400000">
        <a:off x="1" y="11358768"/>
        <a:ext cx="1948825" cy="835211"/>
      </dsp:txXfrm>
    </dsp:sp>
    <dsp:sp modelId="{034556AC-1914-4800-86AF-293CC21EC175}">
      <dsp:nvSpPr>
        <dsp:cNvPr id="0" name=""/>
        <dsp:cNvSpPr/>
      </dsp:nvSpPr>
      <dsp:spPr>
        <a:xfrm rot="5400000">
          <a:off x="3364623" y="8968557"/>
          <a:ext cx="1809623" cy="464121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HO± alone</a:t>
          </a:r>
        </a:p>
        <a:p>
          <a:pPr marL="285750" lvl="1" indent="-285750" algn="l" defTabSz="2400300">
            <a:lnSpc>
              <a:spcPct val="90000"/>
            </a:lnSpc>
            <a:spcBef>
              <a:spcPct val="0"/>
            </a:spcBef>
            <a:spcAft>
              <a:spcPct val="15000"/>
            </a:spcAft>
            <a:buChar char="•"/>
          </a:pPr>
          <a:r>
            <a:rPr lang="en-CA" sz="5400" b="0" kern="1200" dirty="0">
              <a:latin typeface="Helvetica" panose="020B0604020202020204" pitchFamily="34" charset="0"/>
              <a:cs typeface="Helvetica" panose="020B0604020202020204" pitchFamily="34" charset="0"/>
            </a:rPr>
            <a:t>48 trials</a:t>
          </a:r>
        </a:p>
      </dsp:txBody>
      <dsp:txXfrm rot="-5400000">
        <a:off x="1948826" y="10472694"/>
        <a:ext cx="4552880" cy="16329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0.06895</cdr:x>
      <cdr:y>0.03108</cdr:y>
    </cdr:from>
    <cdr:to>
      <cdr:x>0.30558</cdr:x>
      <cdr:y>0.08857</cdr:y>
    </cdr:to>
    <cdr:sp macro="" textlink="">
      <cdr:nvSpPr>
        <cdr:cNvPr id="2" name="TextBox 102">
          <a:extLst xmlns:a="http://schemas.openxmlformats.org/drawingml/2006/main">
            <a:ext uri="{FF2B5EF4-FFF2-40B4-BE49-F238E27FC236}">
              <a16:creationId xmlns:a16="http://schemas.microsoft.com/office/drawing/2014/main" id="{6AE056BD-5D5B-444F-B2D5-825BD82B012B}"/>
            </a:ext>
          </a:extLst>
        </cdr:cNvPr>
        <cdr:cNvSpPr txBox="1">
          <a:spLocks xmlns:a="http://schemas.openxmlformats.org/drawingml/2006/main" noChangeArrowheads="1"/>
        </cdr:cNvSpPr>
      </cdr:nvSpPr>
      <cdr:spPr bwMode="auto">
        <a:xfrm xmlns:a="http://schemas.openxmlformats.org/drawingml/2006/main">
          <a:off x="404621" y="249581"/>
          <a:ext cx="1388522" cy="46168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US"/>
          </a:defPPr>
          <a:lvl1pPr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1pPr>
          <a:lvl2pPr marL="2403475" indent="-1946275"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2pPr>
          <a:lvl3pPr marL="4806950" indent="-3892550"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3pPr>
          <a:lvl4pPr marL="7212013" indent="-5840413"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4pPr>
          <a:lvl5pPr marL="9615488" indent="-7786688" algn="l" defTabSz="4806950" rtl="0" eaLnBrk="0" fontAlgn="base" hangingPunct="0">
            <a:spcBef>
              <a:spcPct val="0"/>
            </a:spcBef>
            <a:spcAft>
              <a:spcPct val="0"/>
            </a:spcAft>
            <a:defRPr sz="9500" kern="1200">
              <a:solidFill>
                <a:schemeClr val="tx1"/>
              </a:solidFill>
              <a:latin typeface="Calibri" panose="020F0502020204030204" pitchFamily="34" charset="0"/>
              <a:ea typeface="+mn-ea"/>
              <a:cs typeface="+mn-cs"/>
            </a:defRPr>
          </a:lvl5pPr>
          <a:lvl6pPr marL="2286000" algn="l" defTabSz="914400" rtl="0" eaLnBrk="1" latinLnBrk="0" hangingPunct="1">
            <a:defRPr sz="9500" kern="1200">
              <a:solidFill>
                <a:schemeClr val="tx1"/>
              </a:solidFill>
              <a:latin typeface="Calibri" panose="020F0502020204030204" pitchFamily="34" charset="0"/>
              <a:ea typeface="+mn-ea"/>
              <a:cs typeface="+mn-cs"/>
            </a:defRPr>
          </a:lvl6pPr>
          <a:lvl7pPr marL="2743200" algn="l" defTabSz="914400" rtl="0" eaLnBrk="1" latinLnBrk="0" hangingPunct="1">
            <a:defRPr sz="9500" kern="1200">
              <a:solidFill>
                <a:schemeClr val="tx1"/>
              </a:solidFill>
              <a:latin typeface="Calibri" panose="020F0502020204030204" pitchFamily="34" charset="0"/>
              <a:ea typeface="+mn-ea"/>
              <a:cs typeface="+mn-cs"/>
            </a:defRPr>
          </a:lvl7pPr>
          <a:lvl8pPr marL="3200400" algn="l" defTabSz="914400" rtl="0" eaLnBrk="1" latinLnBrk="0" hangingPunct="1">
            <a:defRPr sz="9500" kern="1200">
              <a:solidFill>
                <a:schemeClr val="tx1"/>
              </a:solidFill>
              <a:latin typeface="Calibri" panose="020F0502020204030204" pitchFamily="34" charset="0"/>
              <a:ea typeface="+mn-ea"/>
              <a:cs typeface="+mn-cs"/>
            </a:defRPr>
          </a:lvl8pPr>
          <a:lvl9pPr marL="3657600" algn="l" defTabSz="914400" rtl="0" eaLnBrk="1" latinLnBrk="0" hangingPunct="1">
            <a:defRPr sz="9500" kern="1200">
              <a:solidFill>
                <a:schemeClr val="tx1"/>
              </a:solidFill>
              <a:latin typeface="Calibri" panose="020F0502020204030204" pitchFamily="34" charset="0"/>
              <a:ea typeface="+mn-ea"/>
              <a:cs typeface="+mn-cs"/>
            </a:defRPr>
          </a:lvl9pPr>
        </a:lstStyle>
        <a:p xmlns:a="http://schemas.openxmlformats.org/drawingml/2006/main">
          <a:pPr eaLnBrk="1" hangingPunct="1"/>
          <a:r>
            <a:rPr lang="en-CA" altLang="en-US" sz="2400" i="1" dirty="0">
              <a:solidFill>
                <a:schemeClr val="accent2"/>
              </a:solidFill>
              <a:latin typeface="Arial" panose="020B0604020202020204" pitchFamily="34" charset="0"/>
              <a:cs typeface="Arial" panose="020B0604020202020204" pitchFamily="34" charset="0"/>
            </a:rPr>
            <a:t>1</a:t>
          </a:r>
          <a:r>
            <a:rPr lang="en-CA" altLang="en-US" sz="2400" i="1" baseline="30000" dirty="0">
              <a:solidFill>
                <a:schemeClr val="accent2"/>
              </a:solidFill>
              <a:latin typeface="Arial" panose="020B0604020202020204" pitchFamily="34" charset="0"/>
              <a:cs typeface="Arial" panose="020B0604020202020204" pitchFamily="34" charset="0"/>
            </a:rPr>
            <a:t>st</a:t>
          </a:r>
          <a:r>
            <a:rPr lang="en-CA" altLang="en-US" sz="2400" i="1" dirty="0">
              <a:solidFill>
                <a:schemeClr val="accent2"/>
              </a:solidFill>
              <a:latin typeface="Arial" panose="020B0604020202020204" pitchFamily="34" charset="0"/>
              <a:cs typeface="Arial" panose="020B0604020202020204" pitchFamily="34" charset="0"/>
            </a:rPr>
            <a:t> Order</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8T06:46:03.902"/>
    </inkml:context>
    <inkml:brush xml:id="br0">
      <inkml:brushProperty name="width" value="0.1" units="cm"/>
      <inkml:brushProperty name="height" value="0.1" units="cm"/>
      <inkml:brushProperty name="color" value="#FFFFFF"/>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8T06:46:05.911"/>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8T06:46:06.261"/>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8T06:46:06.621"/>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8T07:13:59.648"/>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BCFFE6-FF5A-407B-88DE-2C9CAA596DD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defTabSz="4808317"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B239824E-C230-4544-9D20-F4CCA276884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defTabSz="4808317" eaLnBrk="1" fontAlgn="auto" hangingPunct="1">
              <a:spcBef>
                <a:spcPts val="0"/>
              </a:spcBef>
              <a:spcAft>
                <a:spcPts val="0"/>
              </a:spcAft>
              <a:defRPr sz="1200">
                <a:latin typeface="+mn-lt"/>
              </a:defRPr>
            </a:lvl1pPr>
          </a:lstStyle>
          <a:p>
            <a:pPr>
              <a:defRPr/>
            </a:pPr>
            <a:fld id="{E8FCCC19-F881-4416-9F47-C7829DA189D4}" type="datetimeFigureOut">
              <a:rPr lang="en-CA"/>
              <a:pPr>
                <a:defRPr/>
              </a:pPr>
              <a:t>2020-04-08</a:t>
            </a:fld>
            <a:endParaRPr lang="en-CA"/>
          </a:p>
        </p:txBody>
      </p:sp>
      <p:sp>
        <p:nvSpPr>
          <p:cNvPr id="4" name="Slide Image Placeholder 3">
            <a:extLst>
              <a:ext uri="{FF2B5EF4-FFF2-40B4-BE49-F238E27FC236}">
                <a16:creationId xmlns:a16="http://schemas.microsoft.com/office/drawing/2014/main" id="{7469ECF6-2554-4A7E-9D48-D1C3836A0AF4}"/>
              </a:ext>
            </a:extLst>
          </p:cNvPr>
          <p:cNvSpPr>
            <a:spLocks noGrp="1" noRot="1" noChangeAspect="1"/>
          </p:cNvSpPr>
          <p:nvPr>
            <p:ph type="sldImg" idx="2"/>
          </p:nvPr>
        </p:nvSpPr>
        <p:spPr>
          <a:xfrm>
            <a:off x="3000375" y="514350"/>
            <a:ext cx="314325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B1B39F07-772E-4E6F-ABAC-87587BDA073D}"/>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4802E73E-ECB2-46FE-A3B1-FEC44E705C26}"/>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4808317"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1B012993-8422-49F9-A253-892E3AC40886}"/>
              </a:ext>
            </a:extLst>
          </p:cNvPr>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defTabSz="4808317" eaLnBrk="1" fontAlgn="auto" hangingPunct="1">
              <a:spcBef>
                <a:spcPts val="0"/>
              </a:spcBef>
              <a:spcAft>
                <a:spcPts val="0"/>
              </a:spcAft>
              <a:defRPr sz="1200">
                <a:latin typeface="+mn-lt"/>
              </a:defRPr>
            </a:lvl1pPr>
          </a:lstStyle>
          <a:p>
            <a:pPr>
              <a:defRPr/>
            </a:pPr>
            <a:fld id="{00A04810-F2E0-4481-9CE5-4160A6FB5133}"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496" algn="l" defTabSz="914598" rtl="0" eaLnBrk="1" latinLnBrk="0" hangingPunct="1">
      <a:defRPr sz="1260" kern="1200">
        <a:solidFill>
          <a:schemeClr val="tx1"/>
        </a:solidFill>
        <a:latin typeface="+mn-lt"/>
        <a:ea typeface="+mn-ea"/>
        <a:cs typeface="+mn-cs"/>
      </a:defRPr>
    </a:lvl6pPr>
    <a:lvl7pPr marL="2743792" algn="l" defTabSz="914598" rtl="0" eaLnBrk="1" latinLnBrk="0" hangingPunct="1">
      <a:defRPr sz="1260" kern="1200">
        <a:solidFill>
          <a:schemeClr val="tx1"/>
        </a:solidFill>
        <a:latin typeface="+mn-lt"/>
        <a:ea typeface="+mn-ea"/>
        <a:cs typeface="+mn-cs"/>
      </a:defRPr>
    </a:lvl7pPr>
    <a:lvl8pPr marL="3201095" algn="l" defTabSz="914598" rtl="0" eaLnBrk="1" latinLnBrk="0" hangingPunct="1">
      <a:defRPr sz="1260" kern="1200">
        <a:solidFill>
          <a:schemeClr val="tx1"/>
        </a:solidFill>
        <a:latin typeface="+mn-lt"/>
        <a:ea typeface="+mn-ea"/>
        <a:cs typeface="+mn-cs"/>
      </a:defRPr>
    </a:lvl8pPr>
    <a:lvl9pPr marL="3658392" algn="l" defTabSz="914598" rtl="0" eaLnBrk="1" latinLnBrk="0" hangingPunct="1">
      <a:defRPr sz="12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E66B348-E1CC-4E05-AAFD-F3E25F573E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D19EC3-CFFE-406E-99ED-748743801CA7}"/>
              </a:ext>
            </a:extLst>
          </p:cNvPr>
          <p:cNvSpPr>
            <a:spLocks noGrp="1"/>
          </p:cNvSpPr>
          <p:nvPr>
            <p:ph type="body" idx="1"/>
          </p:nvPr>
        </p:nvSpPr>
        <p:spPr/>
        <p:txBody>
          <a:bodyPr/>
          <a:lstStyle/>
          <a:p>
            <a:pPr defTabSz="914598" eaLnBrk="1" fontAlgn="auto" hangingPunct="1">
              <a:spcBef>
                <a:spcPts val="0"/>
              </a:spcBef>
              <a:spcAft>
                <a:spcPts val="0"/>
              </a:spcAft>
              <a:defRPr/>
            </a:pPr>
            <a:r>
              <a:rPr lang="en-CA" sz="1260" dirty="0"/>
              <a:t>So in this experiment, we examined higher order conditioning. There has been a lot of research investigating first order associations, or the connections between a stimulus and its direct outcome. </a:t>
            </a:r>
          </a:p>
          <a:p>
            <a:pPr defTabSz="914598" eaLnBrk="1" fontAlgn="auto" hangingPunct="1">
              <a:spcBef>
                <a:spcPts val="0"/>
              </a:spcBef>
              <a:spcAft>
                <a:spcPts val="0"/>
              </a:spcAft>
              <a:defRPr/>
            </a:pPr>
            <a:endParaRPr lang="en-CA" sz="1260" dirty="0"/>
          </a:p>
          <a:p>
            <a:pPr defTabSz="914598" eaLnBrk="1" fontAlgn="auto" hangingPunct="1">
              <a:spcBef>
                <a:spcPts val="0"/>
              </a:spcBef>
              <a:spcAft>
                <a:spcPts val="0"/>
              </a:spcAft>
              <a:defRPr/>
            </a:pPr>
            <a:r>
              <a:rPr lang="en-CA" sz="1260" dirty="0"/>
              <a:t>Higher order associations are stimuli that are indirectly associated to a reward or punishment through a conditioned, first order stimulus.  In fact, much of our behaviour is thought to be motivated by these higher order associations, rather than first order associations. Unfortunately, higher order conditioning is not well understood. </a:t>
            </a:r>
          </a:p>
          <a:p>
            <a:pPr defTabSz="914598" eaLnBrk="1" fontAlgn="auto" hangingPunct="1">
              <a:spcBef>
                <a:spcPts val="0"/>
              </a:spcBef>
              <a:spcAft>
                <a:spcPts val="0"/>
              </a:spcAft>
              <a:defRPr/>
            </a:pPr>
            <a:endParaRPr lang="en-CA" sz="1260" dirty="0"/>
          </a:p>
          <a:p>
            <a:pPr defTabSz="914598" eaLnBrk="1" fontAlgn="auto" hangingPunct="1">
              <a:spcBef>
                <a:spcPts val="0"/>
              </a:spcBef>
              <a:spcAft>
                <a:spcPts val="0"/>
              </a:spcAft>
              <a:defRPr/>
            </a:pPr>
            <a:r>
              <a:rPr lang="en-CA" sz="1260" dirty="0"/>
              <a:t>Previous rodent literature suggests that first order and higher order conditioning take place in distinct regions. Namely that first order conditioning does not require the hippocampus, however higher order conditioning does. </a:t>
            </a:r>
          </a:p>
          <a:p>
            <a:pPr defTabSz="914598" eaLnBrk="1" fontAlgn="auto" hangingPunct="1">
              <a:spcBef>
                <a:spcPts val="0"/>
              </a:spcBef>
              <a:spcAft>
                <a:spcPts val="0"/>
              </a:spcAft>
              <a:defRPr/>
            </a:pPr>
            <a:endParaRPr lang="en-CA" sz="1260" dirty="0"/>
          </a:p>
          <a:p>
            <a:pPr defTabSz="914598" eaLnBrk="1" fontAlgn="auto" hangingPunct="1">
              <a:spcBef>
                <a:spcPts val="0"/>
              </a:spcBef>
              <a:spcAft>
                <a:spcPts val="0"/>
              </a:spcAft>
              <a:defRPr/>
            </a:pPr>
            <a:r>
              <a:rPr lang="en-CA" sz="1260" dirty="0"/>
              <a:t>In this experiment, we aimed to establish first order and higher order conditioning in humans using aversive auditory stimuli and to determine if first order and second order conditioning elicit distinct electrophysiological responses. </a:t>
            </a:r>
          </a:p>
          <a:p>
            <a:pPr defTabSz="914598" eaLnBrk="1" fontAlgn="auto" hangingPunct="1">
              <a:spcBef>
                <a:spcPts val="0"/>
              </a:spcBef>
              <a:spcAft>
                <a:spcPts val="0"/>
              </a:spcAft>
              <a:defRPr/>
            </a:pPr>
            <a:endParaRPr lang="en-CA" sz="1260" dirty="0"/>
          </a:p>
        </p:txBody>
      </p:sp>
      <p:sp>
        <p:nvSpPr>
          <p:cNvPr id="4100" name="Slide Number Placeholder 3">
            <a:extLst>
              <a:ext uri="{FF2B5EF4-FFF2-40B4-BE49-F238E27FC236}">
                <a16:creationId xmlns:a16="http://schemas.microsoft.com/office/drawing/2014/main" id="{027B5517-8CAD-4311-8506-794CCF62FA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defTabSz="4806950" fontAlgn="base">
              <a:spcBef>
                <a:spcPct val="0"/>
              </a:spcBef>
              <a:spcAft>
                <a:spcPct val="0"/>
              </a:spcAft>
            </a:pPr>
            <a:fld id="{F3571668-0519-4DA0-806D-5793BA26211D}" type="slidenum">
              <a:rPr lang="en-CA" altLang="en-US" sz="1200" smtClean="0"/>
              <a:pPr defTabSz="4806950" fontAlgn="base">
                <a:spcBef>
                  <a:spcPct val="0"/>
                </a:spcBef>
                <a:spcAft>
                  <a:spcPct val="0"/>
                </a:spcAft>
              </a:pPr>
              <a:t>1</a:t>
            </a:fld>
            <a:endParaRPr lang="en-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82" y="10227044"/>
            <a:ext cx="34202609" cy="7056803"/>
          </a:xfrm>
        </p:spPr>
        <p:txBody>
          <a:bodyPr/>
          <a:lstStyle/>
          <a:p>
            <a:r>
              <a:rPr lang="en-US"/>
              <a:t>Click to edit Master title style</a:t>
            </a:r>
            <a:endParaRPr lang="en-CA"/>
          </a:p>
        </p:txBody>
      </p:sp>
      <p:sp>
        <p:nvSpPr>
          <p:cNvPr id="3" name="Subtitle 2"/>
          <p:cNvSpPr>
            <a:spLocks noGrp="1"/>
          </p:cNvSpPr>
          <p:nvPr>
            <p:ph type="subTitle" idx="1"/>
          </p:nvPr>
        </p:nvSpPr>
        <p:spPr>
          <a:xfrm>
            <a:off x="6035760" y="18655566"/>
            <a:ext cx="28166854" cy="8413291"/>
          </a:xfrm>
        </p:spPr>
        <p:txBody>
          <a:bodyPr/>
          <a:lstStyle>
            <a:lvl1pPr marL="0" indent="0" algn="ctr">
              <a:buNone/>
              <a:defRPr>
                <a:solidFill>
                  <a:schemeClr val="tx1">
                    <a:tint val="75000"/>
                  </a:schemeClr>
                </a:solidFill>
              </a:defRPr>
            </a:lvl1pPr>
            <a:lvl2pPr marL="1297732" indent="0" algn="ctr">
              <a:buNone/>
              <a:defRPr>
                <a:solidFill>
                  <a:schemeClr val="tx1">
                    <a:tint val="75000"/>
                  </a:schemeClr>
                </a:solidFill>
              </a:defRPr>
            </a:lvl2pPr>
            <a:lvl3pPr marL="2595463" indent="0" algn="ctr">
              <a:buNone/>
              <a:defRPr>
                <a:solidFill>
                  <a:schemeClr val="tx1">
                    <a:tint val="75000"/>
                  </a:schemeClr>
                </a:solidFill>
              </a:defRPr>
            </a:lvl3pPr>
            <a:lvl4pPr marL="3893195" indent="0" algn="ctr">
              <a:buNone/>
              <a:defRPr>
                <a:solidFill>
                  <a:schemeClr val="tx1">
                    <a:tint val="75000"/>
                  </a:schemeClr>
                </a:solidFill>
              </a:defRPr>
            </a:lvl4pPr>
            <a:lvl5pPr marL="5190926" indent="0" algn="ctr">
              <a:buNone/>
              <a:defRPr>
                <a:solidFill>
                  <a:schemeClr val="tx1">
                    <a:tint val="75000"/>
                  </a:schemeClr>
                </a:solidFill>
              </a:defRPr>
            </a:lvl5pPr>
            <a:lvl6pPr marL="6488658" indent="0" algn="ctr">
              <a:buNone/>
              <a:defRPr>
                <a:solidFill>
                  <a:schemeClr val="tx1">
                    <a:tint val="75000"/>
                  </a:schemeClr>
                </a:solidFill>
              </a:defRPr>
            </a:lvl6pPr>
            <a:lvl7pPr marL="7786389" indent="0" algn="ctr">
              <a:buNone/>
              <a:defRPr>
                <a:solidFill>
                  <a:schemeClr val="tx1">
                    <a:tint val="75000"/>
                  </a:schemeClr>
                </a:solidFill>
              </a:defRPr>
            </a:lvl7pPr>
            <a:lvl8pPr marL="9084121" indent="0" algn="ctr">
              <a:buNone/>
              <a:defRPr>
                <a:solidFill>
                  <a:schemeClr val="tx1">
                    <a:tint val="75000"/>
                  </a:schemeClr>
                </a:solidFill>
              </a:defRPr>
            </a:lvl8pPr>
            <a:lvl9pPr marL="10381852"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DD365F1-8E02-48A9-AC34-C147CDE4C342}"/>
              </a:ext>
            </a:extLst>
          </p:cNvPr>
          <p:cNvSpPr>
            <a:spLocks noGrp="1"/>
          </p:cNvSpPr>
          <p:nvPr>
            <p:ph type="dt" sz="half" idx="10"/>
          </p:nvPr>
        </p:nvSpPr>
        <p:spPr/>
        <p:txBody>
          <a:bodyPr/>
          <a:lstStyle>
            <a:lvl1pPr>
              <a:defRPr/>
            </a:lvl1pPr>
          </a:lstStyle>
          <a:p>
            <a:pPr>
              <a:defRPr/>
            </a:pPr>
            <a:fld id="{F11655BB-CA7E-4288-BAFB-E048C071FC25}" type="datetimeFigureOut">
              <a:rPr lang="en-CA"/>
              <a:pPr>
                <a:defRPr/>
              </a:pPr>
              <a:t>2020-04-08</a:t>
            </a:fld>
            <a:endParaRPr lang="en-CA"/>
          </a:p>
        </p:txBody>
      </p:sp>
      <p:sp>
        <p:nvSpPr>
          <p:cNvPr id="5" name="Footer Placeholder 4">
            <a:extLst>
              <a:ext uri="{FF2B5EF4-FFF2-40B4-BE49-F238E27FC236}">
                <a16:creationId xmlns:a16="http://schemas.microsoft.com/office/drawing/2014/main" id="{633EB0D6-F84C-48E1-A1C4-4E558D3C86F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BA1DDF5-16BC-4452-87E2-10BFFCF2264B}"/>
              </a:ext>
            </a:extLst>
          </p:cNvPr>
          <p:cNvSpPr>
            <a:spLocks noGrp="1"/>
          </p:cNvSpPr>
          <p:nvPr>
            <p:ph type="sldNum" sz="quarter" idx="12"/>
          </p:nvPr>
        </p:nvSpPr>
        <p:spPr/>
        <p:txBody>
          <a:bodyPr/>
          <a:lstStyle>
            <a:lvl1pPr>
              <a:defRPr/>
            </a:lvl1pPr>
          </a:lstStyle>
          <a:p>
            <a:pPr>
              <a:defRPr/>
            </a:pPr>
            <a:fld id="{680C89D3-73C8-4617-9E3E-D5BD9281B7FC}" type="slidenum">
              <a:rPr lang="en-CA"/>
              <a:pPr>
                <a:defRPr/>
              </a:pPr>
              <a:t>‹#›</a:t>
            </a:fld>
            <a:endParaRPr lang="en-CA"/>
          </a:p>
        </p:txBody>
      </p:sp>
    </p:spTree>
    <p:extLst>
      <p:ext uri="{BB962C8B-B14F-4D97-AF65-F5344CB8AC3E}">
        <p14:creationId xmlns:p14="http://schemas.microsoft.com/office/powerpoint/2010/main" val="138982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3E9437-BD31-4D2A-81E9-6677D8DE4E61}"/>
              </a:ext>
            </a:extLst>
          </p:cNvPr>
          <p:cNvSpPr>
            <a:spLocks noGrp="1"/>
          </p:cNvSpPr>
          <p:nvPr>
            <p:ph type="dt" sz="half" idx="10"/>
          </p:nvPr>
        </p:nvSpPr>
        <p:spPr/>
        <p:txBody>
          <a:bodyPr/>
          <a:lstStyle>
            <a:lvl1pPr>
              <a:defRPr/>
            </a:lvl1pPr>
          </a:lstStyle>
          <a:p>
            <a:pPr>
              <a:defRPr/>
            </a:pPr>
            <a:fld id="{8E2753BD-D178-450D-84A3-C832DD484630}" type="datetimeFigureOut">
              <a:rPr lang="en-CA"/>
              <a:pPr>
                <a:defRPr/>
              </a:pPr>
              <a:t>2020-04-08</a:t>
            </a:fld>
            <a:endParaRPr lang="en-CA"/>
          </a:p>
        </p:txBody>
      </p:sp>
      <p:sp>
        <p:nvSpPr>
          <p:cNvPr id="5" name="Footer Placeholder 4">
            <a:extLst>
              <a:ext uri="{FF2B5EF4-FFF2-40B4-BE49-F238E27FC236}">
                <a16:creationId xmlns:a16="http://schemas.microsoft.com/office/drawing/2014/main" id="{8E5A9F07-A4D1-4EAE-B17F-A985FFE00CE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84A9939-9EC2-43D5-837E-E13945838A28}"/>
              </a:ext>
            </a:extLst>
          </p:cNvPr>
          <p:cNvSpPr>
            <a:spLocks noGrp="1"/>
          </p:cNvSpPr>
          <p:nvPr>
            <p:ph type="sldNum" sz="quarter" idx="12"/>
          </p:nvPr>
        </p:nvSpPr>
        <p:spPr/>
        <p:txBody>
          <a:bodyPr/>
          <a:lstStyle>
            <a:lvl1pPr>
              <a:defRPr/>
            </a:lvl1pPr>
          </a:lstStyle>
          <a:p>
            <a:pPr>
              <a:defRPr/>
            </a:pPr>
            <a:fld id="{F4E5D726-3FE4-416F-81D0-05CA43B1EE4B}" type="slidenum">
              <a:rPr lang="en-CA"/>
              <a:pPr>
                <a:defRPr/>
              </a:pPr>
              <a:t>‹#›</a:t>
            </a:fld>
            <a:endParaRPr lang="en-CA"/>
          </a:p>
        </p:txBody>
      </p:sp>
    </p:spTree>
    <p:extLst>
      <p:ext uri="{BB962C8B-B14F-4D97-AF65-F5344CB8AC3E}">
        <p14:creationId xmlns:p14="http://schemas.microsoft.com/office/powerpoint/2010/main" val="356368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2818" y="1318393"/>
            <a:ext cx="9053631" cy="28090031"/>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011918" y="1318393"/>
            <a:ext cx="26490256" cy="28090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A66AD1-F3DF-4B79-B749-0AD340D23F11}"/>
              </a:ext>
            </a:extLst>
          </p:cNvPr>
          <p:cNvSpPr>
            <a:spLocks noGrp="1"/>
          </p:cNvSpPr>
          <p:nvPr>
            <p:ph type="dt" sz="half" idx="10"/>
          </p:nvPr>
        </p:nvSpPr>
        <p:spPr/>
        <p:txBody>
          <a:bodyPr/>
          <a:lstStyle>
            <a:lvl1pPr>
              <a:defRPr/>
            </a:lvl1pPr>
          </a:lstStyle>
          <a:p>
            <a:pPr>
              <a:defRPr/>
            </a:pPr>
            <a:fld id="{6DA1990E-FE41-4893-B880-4A6AAA628264}" type="datetimeFigureOut">
              <a:rPr lang="en-CA"/>
              <a:pPr>
                <a:defRPr/>
              </a:pPr>
              <a:t>2020-04-08</a:t>
            </a:fld>
            <a:endParaRPr lang="en-CA"/>
          </a:p>
        </p:txBody>
      </p:sp>
      <p:sp>
        <p:nvSpPr>
          <p:cNvPr id="5" name="Footer Placeholder 4">
            <a:extLst>
              <a:ext uri="{FF2B5EF4-FFF2-40B4-BE49-F238E27FC236}">
                <a16:creationId xmlns:a16="http://schemas.microsoft.com/office/drawing/2014/main" id="{265C0C2B-2BF1-4FF1-A629-F2B34555318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6F2223DD-8282-4536-B55B-16621F219079}"/>
              </a:ext>
            </a:extLst>
          </p:cNvPr>
          <p:cNvSpPr>
            <a:spLocks noGrp="1"/>
          </p:cNvSpPr>
          <p:nvPr>
            <p:ph type="sldNum" sz="quarter" idx="12"/>
          </p:nvPr>
        </p:nvSpPr>
        <p:spPr/>
        <p:txBody>
          <a:bodyPr/>
          <a:lstStyle>
            <a:lvl1pPr>
              <a:defRPr/>
            </a:lvl1pPr>
          </a:lstStyle>
          <a:p>
            <a:pPr>
              <a:defRPr/>
            </a:pPr>
            <a:fld id="{171D7C46-6C68-42C0-9D16-26B3CFE1C8C7}" type="slidenum">
              <a:rPr lang="en-CA"/>
              <a:pPr>
                <a:defRPr/>
              </a:pPr>
              <a:t>‹#›</a:t>
            </a:fld>
            <a:endParaRPr lang="en-CA"/>
          </a:p>
        </p:txBody>
      </p:sp>
    </p:spTree>
    <p:extLst>
      <p:ext uri="{BB962C8B-B14F-4D97-AF65-F5344CB8AC3E}">
        <p14:creationId xmlns:p14="http://schemas.microsoft.com/office/powerpoint/2010/main" val="179726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DE50A7-F13D-40D2-9911-E198D5CFF2BB}"/>
              </a:ext>
            </a:extLst>
          </p:cNvPr>
          <p:cNvSpPr>
            <a:spLocks noGrp="1"/>
          </p:cNvSpPr>
          <p:nvPr>
            <p:ph type="dt" sz="half" idx="10"/>
          </p:nvPr>
        </p:nvSpPr>
        <p:spPr/>
        <p:txBody>
          <a:bodyPr/>
          <a:lstStyle>
            <a:lvl1pPr>
              <a:defRPr/>
            </a:lvl1pPr>
          </a:lstStyle>
          <a:p>
            <a:pPr>
              <a:defRPr/>
            </a:pPr>
            <a:fld id="{B5B4309F-A258-4CF7-B1F3-15890DECF625}" type="datetimeFigureOut">
              <a:rPr lang="en-CA"/>
              <a:pPr>
                <a:defRPr/>
              </a:pPr>
              <a:t>2020-04-08</a:t>
            </a:fld>
            <a:endParaRPr lang="en-CA"/>
          </a:p>
        </p:txBody>
      </p:sp>
      <p:sp>
        <p:nvSpPr>
          <p:cNvPr id="5" name="Footer Placeholder 4">
            <a:extLst>
              <a:ext uri="{FF2B5EF4-FFF2-40B4-BE49-F238E27FC236}">
                <a16:creationId xmlns:a16="http://schemas.microsoft.com/office/drawing/2014/main" id="{7372DF06-D257-4F7F-A4E1-9745F5F9D19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8460360-DE1C-496A-9AD1-461755EB5B14}"/>
              </a:ext>
            </a:extLst>
          </p:cNvPr>
          <p:cNvSpPr>
            <a:spLocks noGrp="1"/>
          </p:cNvSpPr>
          <p:nvPr>
            <p:ph type="sldNum" sz="quarter" idx="12"/>
          </p:nvPr>
        </p:nvSpPr>
        <p:spPr/>
        <p:txBody>
          <a:bodyPr/>
          <a:lstStyle>
            <a:lvl1pPr>
              <a:defRPr/>
            </a:lvl1pPr>
          </a:lstStyle>
          <a:p>
            <a:pPr>
              <a:defRPr/>
            </a:pPr>
            <a:fld id="{716C2356-2FDA-4D89-B898-8CF289D1BDCC}" type="slidenum">
              <a:rPr lang="en-CA"/>
              <a:pPr>
                <a:defRPr/>
              </a:pPr>
              <a:t>‹#›</a:t>
            </a:fld>
            <a:endParaRPr lang="en-CA"/>
          </a:p>
        </p:txBody>
      </p:sp>
    </p:spTree>
    <p:extLst>
      <p:ext uri="{BB962C8B-B14F-4D97-AF65-F5344CB8AC3E}">
        <p14:creationId xmlns:p14="http://schemas.microsoft.com/office/powerpoint/2010/main" val="224963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557" y="21155167"/>
            <a:ext cx="34202609" cy="6538589"/>
          </a:xfrm>
        </p:spPr>
        <p:txBody>
          <a:bodyPr anchor="t"/>
          <a:lstStyle>
            <a:lvl1pPr algn="l">
              <a:defRPr sz="11339" b="1" cap="all"/>
            </a:lvl1pPr>
          </a:lstStyle>
          <a:p>
            <a:r>
              <a:rPr lang="en-US"/>
              <a:t>Click to edit Master title style</a:t>
            </a:r>
            <a:endParaRPr lang="en-CA"/>
          </a:p>
        </p:txBody>
      </p:sp>
      <p:sp>
        <p:nvSpPr>
          <p:cNvPr id="3" name="Text Placeholder 2"/>
          <p:cNvSpPr>
            <a:spLocks noGrp="1"/>
          </p:cNvSpPr>
          <p:nvPr>
            <p:ph type="body" idx="1"/>
          </p:nvPr>
        </p:nvSpPr>
        <p:spPr>
          <a:xfrm>
            <a:off x="3178557" y="13953575"/>
            <a:ext cx="34202609" cy="7201591"/>
          </a:xfrm>
        </p:spPr>
        <p:txBody>
          <a:bodyPr anchor="b"/>
          <a:lstStyle>
            <a:lvl1pPr marL="0" indent="0">
              <a:buNone/>
              <a:defRPr sz="5669">
                <a:solidFill>
                  <a:schemeClr val="tx1">
                    <a:tint val="75000"/>
                  </a:schemeClr>
                </a:solidFill>
              </a:defRPr>
            </a:lvl1pPr>
            <a:lvl2pPr marL="1297732" indent="0">
              <a:buNone/>
              <a:defRPr sz="5140">
                <a:solidFill>
                  <a:schemeClr val="tx1">
                    <a:tint val="75000"/>
                  </a:schemeClr>
                </a:solidFill>
              </a:defRPr>
            </a:lvl2pPr>
            <a:lvl3pPr marL="2595463" indent="0">
              <a:buNone/>
              <a:defRPr sz="4536">
                <a:solidFill>
                  <a:schemeClr val="tx1">
                    <a:tint val="75000"/>
                  </a:schemeClr>
                </a:solidFill>
              </a:defRPr>
            </a:lvl3pPr>
            <a:lvl4pPr marL="3893195" indent="0">
              <a:buNone/>
              <a:defRPr sz="4007">
                <a:solidFill>
                  <a:schemeClr val="tx1">
                    <a:tint val="75000"/>
                  </a:schemeClr>
                </a:solidFill>
              </a:defRPr>
            </a:lvl4pPr>
            <a:lvl5pPr marL="5190926" indent="0">
              <a:buNone/>
              <a:defRPr sz="4007">
                <a:solidFill>
                  <a:schemeClr val="tx1">
                    <a:tint val="75000"/>
                  </a:schemeClr>
                </a:solidFill>
              </a:defRPr>
            </a:lvl5pPr>
            <a:lvl6pPr marL="6488658" indent="0">
              <a:buNone/>
              <a:defRPr sz="4007">
                <a:solidFill>
                  <a:schemeClr val="tx1">
                    <a:tint val="75000"/>
                  </a:schemeClr>
                </a:solidFill>
              </a:defRPr>
            </a:lvl6pPr>
            <a:lvl7pPr marL="7786389" indent="0">
              <a:buNone/>
              <a:defRPr sz="4007">
                <a:solidFill>
                  <a:schemeClr val="tx1">
                    <a:tint val="75000"/>
                  </a:schemeClr>
                </a:solidFill>
              </a:defRPr>
            </a:lvl7pPr>
            <a:lvl8pPr marL="9084121" indent="0">
              <a:buNone/>
              <a:defRPr sz="4007">
                <a:solidFill>
                  <a:schemeClr val="tx1">
                    <a:tint val="75000"/>
                  </a:schemeClr>
                </a:solidFill>
              </a:defRPr>
            </a:lvl8pPr>
            <a:lvl9pPr marL="10381852" indent="0">
              <a:buNone/>
              <a:defRPr sz="40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10330-6D61-4A74-BB6A-6E3B0035C195}"/>
              </a:ext>
            </a:extLst>
          </p:cNvPr>
          <p:cNvSpPr>
            <a:spLocks noGrp="1"/>
          </p:cNvSpPr>
          <p:nvPr>
            <p:ph type="dt" sz="half" idx="10"/>
          </p:nvPr>
        </p:nvSpPr>
        <p:spPr/>
        <p:txBody>
          <a:bodyPr/>
          <a:lstStyle>
            <a:lvl1pPr>
              <a:defRPr/>
            </a:lvl1pPr>
          </a:lstStyle>
          <a:p>
            <a:pPr>
              <a:defRPr/>
            </a:pPr>
            <a:fld id="{EA40F3AE-C3B2-4AC8-AC5B-D12156385275}" type="datetimeFigureOut">
              <a:rPr lang="en-CA"/>
              <a:pPr>
                <a:defRPr/>
              </a:pPr>
              <a:t>2020-04-08</a:t>
            </a:fld>
            <a:endParaRPr lang="en-CA"/>
          </a:p>
        </p:txBody>
      </p:sp>
      <p:sp>
        <p:nvSpPr>
          <p:cNvPr id="5" name="Footer Placeholder 4">
            <a:extLst>
              <a:ext uri="{FF2B5EF4-FFF2-40B4-BE49-F238E27FC236}">
                <a16:creationId xmlns:a16="http://schemas.microsoft.com/office/drawing/2014/main" id="{BAC16528-27C8-4B3D-B15A-4EE7F6A98817}"/>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F968013-EE94-4158-BDF7-53093801D570}"/>
              </a:ext>
            </a:extLst>
          </p:cNvPr>
          <p:cNvSpPr>
            <a:spLocks noGrp="1"/>
          </p:cNvSpPr>
          <p:nvPr>
            <p:ph type="sldNum" sz="quarter" idx="12"/>
          </p:nvPr>
        </p:nvSpPr>
        <p:spPr/>
        <p:txBody>
          <a:bodyPr/>
          <a:lstStyle>
            <a:lvl1pPr>
              <a:defRPr/>
            </a:lvl1pPr>
          </a:lstStyle>
          <a:p>
            <a:pPr>
              <a:defRPr/>
            </a:pPr>
            <a:fld id="{8B4C2F47-C521-4CD7-81A8-8FC3C944CCF5}" type="slidenum">
              <a:rPr lang="en-CA"/>
              <a:pPr>
                <a:defRPr/>
              </a:pPr>
              <a:t>‹#›</a:t>
            </a:fld>
            <a:endParaRPr lang="en-CA"/>
          </a:p>
        </p:txBody>
      </p:sp>
    </p:spTree>
    <p:extLst>
      <p:ext uri="{BB962C8B-B14F-4D97-AF65-F5344CB8AC3E}">
        <p14:creationId xmlns:p14="http://schemas.microsoft.com/office/powerpoint/2010/main" val="331833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2011919" y="7681709"/>
            <a:ext cx="17771945" cy="21726716"/>
          </a:xfrm>
        </p:spPr>
        <p:txBody>
          <a:bodyPr/>
          <a:lstStyle>
            <a:lvl1pPr>
              <a:defRPr sz="7937"/>
            </a:lvl1pPr>
            <a:lvl2pPr>
              <a:defRPr sz="6804"/>
            </a:lvl2pPr>
            <a:lvl3pPr>
              <a:defRPr sz="5669"/>
            </a:lvl3pPr>
            <a:lvl4pPr>
              <a:defRPr sz="5140"/>
            </a:lvl4pPr>
            <a:lvl5pPr>
              <a:defRPr sz="5140"/>
            </a:lvl5pPr>
            <a:lvl6pPr>
              <a:defRPr sz="5140"/>
            </a:lvl6pPr>
            <a:lvl7pPr>
              <a:defRPr sz="5140"/>
            </a:lvl7pPr>
            <a:lvl8pPr>
              <a:defRPr sz="5140"/>
            </a:lvl8pPr>
            <a:lvl9pPr>
              <a:defRPr sz="51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20454505" y="7681709"/>
            <a:ext cx="17771945" cy="21726716"/>
          </a:xfrm>
        </p:spPr>
        <p:txBody>
          <a:bodyPr/>
          <a:lstStyle>
            <a:lvl1pPr>
              <a:defRPr sz="7937"/>
            </a:lvl1pPr>
            <a:lvl2pPr>
              <a:defRPr sz="6804"/>
            </a:lvl2pPr>
            <a:lvl3pPr>
              <a:defRPr sz="5669"/>
            </a:lvl3pPr>
            <a:lvl4pPr>
              <a:defRPr sz="5140"/>
            </a:lvl4pPr>
            <a:lvl5pPr>
              <a:defRPr sz="5140"/>
            </a:lvl5pPr>
            <a:lvl6pPr>
              <a:defRPr sz="5140"/>
            </a:lvl6pPr>
            <a:lvl7pPr>
              <a:defRPr sz="5140"/>
            </a:lvl7pPr>
            <a:lvl8pPr>
              <a:defRPr sz="5140"/>
            </a:lvl8pPr>
            <a:lvl9pPr>
              <a:defRPr sz="51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30F44339-63F5-4CFB-B322-52BAFF57506D}"/>
              </a:ext>
            </a:extLst>
          </p:cNvPr>
          <p:cNvSpPr>
            <a:spLocks noGrp="1"/>
          </p:cNvSpPr>
          <p:nvPr>
            <p:ph type="dt" sz="half" idx="10"/>
          </p:nvPr>
        </p:nvSpPr>
        <p:spPr/>
        <p:txBody>
          <a:bodyPr/>
          <a:lstStyle>
            <a:lvl1pPr>
              <a:defRPr/>
            </a:lvl1pPr>
          </a:lstStyle>
          <a:p>
            <a:pPr>
              <a:defRPr/>
            </a:pPr>
            <a:fld id="{ABAAAC59-9118-409A-839B-9A0489CD4B20}" type="datetimeFigureOut">
              <a:rPr lang="en-CA"/>
              <a:pPr>
                <a:defRPr/>
              </a:pPr>
              <a:t>2020-04-08</a:t>
            </a:fld>
            <a:endParaRPr lang="en-CA"/>
          </a:p>
        </p:txBody>
      </p:sp>
      <p:sp>
        <p:nvSpPr>
          <p:cNvPr id="6" name="Footer Placeholder 4">
            <a:extLst>
              <a:ext uri="{FF2B5EF4-FFF2-40B4-BE49-F238E27FC236}">
                <a16:creationId xmlns:a16="http://schemas.microsoft.com/office/drawing/2014/main" id="{079489A4-446D-494E-B0BB-FCF0D2325DF7}"/>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BC989994-3FA7-42F8-B82F-7478D9B34690}"/>
              </a:ext>
            </a:extLst>
          </p:cNvPr>
          <p:cNvSpPr>
            <a:spLocks noGrp="1"/>
          </p:cNvSpPr>
          <p:nvPr>
            <p:ph type="sldNum" sz="quarter" idx="12"/>
          </p:nvPr>
        </p:nvSpPr>
        <p:spPr/>
        <p:txBody>
          <a:bodyPr/>
          <a:lstStyle>
            <a:lvl1pPr>
              <a:defRPr/>
            </a:lvl1pPr>
          </a:lstStyle>
          <a:p>
            <a:pPr>
              <a:defRPr/>
            </a:pPr>
            <a:fld id="{83F65BFA-8D89-49B0-AA58-8504F2F52400}" type="slidenum">
              <a:rPr lang="en-CA"/>
              <a:pPr>
                <a:defRPr/>
              </a:pPr>
              <a:t>‹#›</a:t>
            </a:fld>
            <a:endParaRPr lang="en-CA"/>
          </a:p>
        </p:txBody>
      </p:sp>
    </p:spTree>
    <p:extLst>
      <p:ext uri="{BB962C8B-B14F-4D97-AF65-F5344CB8AC3E}">
        <p14:creationId xmlns:p14="http://schemas.microsoft.com/office/powerpoint/2010/main" val="223640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2011920" y="7369255"/>
            <a:ext cx="17778931" cy="3071157"/>
          </a:xfrm>
        </p:spPr>
        <p:txBody>
          <a:bodyPr anchor="b"/>
          <a:lstStyle>
            <a:lvl1pPr marL="0" indent="0">
              <a:buNone/>
              <a:defRPr sz="6804" b="1"/>
            </a:lvl1pPr>
            <a:lvl2pPr marL="1297732" indent="0">
              <a:buNone/>
              <a:defRPr sz="5669" b="1"/>
            </a:lvl2pPr>
            <a:lvl3pPr marL="2595463" indent="0">
              <a:buNone/>
              <a:defRPr sz="5140" b="1"/>
            </a:lvl3pPr>
            <a:lvl4pPr marL="3893195" indent="0">
              <a:buNone/>
              <a:defRPr sz="4536" b="1"/>
            </a:lvl4pPr>
            <a:lvl5pPr marL="5190926" indent="0">
              <a:buNone/>
              <a:defRPr sz="4536" b="1"/>
            </a:lvl5pPr>
            <a:lvl6pPr marL="6488658" indent="0">
              <a:buNone/>
              <a:defRPr sz="4536" b="1"/>
            </a:lvl6pPr>
            <a:lvl7pPr marL="7786389" indent="0">
              <a:buNone/>
              <a:defRPr sz="4536" b="1"/>
            </a:lvl7pPr>
            <a:lvl8pPr marL="9084121" indent="0">
              <a:buNone/>
              <a:defRPr sz="4536" b="1"/>
            </a:lvl8pPr>
            <a:lvl9pPr marL="10381852" indent="0">
              <a:buNone/>
              <a:defRPr sz="4536" b="1"/>
            </a:lvl9pPr>
          </a:lstStyle>
          <a:p>
            <a:pPr lvl="0"/>
            <a:r>
              <a:rPr lang="en-US"/>
              <a:t>Click to edit Master text styles</a:t>
            </a:r>
          </a:p>
        </p:txBody>
      </p:sp>
      <p:sp>
        <p:nvSpPr>
          <p:cNvPr id="4" name="Content Placeholder 3"/>
          <p:cNvSpPr>
            <a:spLocks noGrp="1"/>
          </p:cNvSpPr>
          <p:nvPr>
            <p:ph sz="half" idx="2"/>
          </p:nvPr>
        </p:nvSpPr>
        <p:spPr>
          <a:xfrm>
            <a:off x="2011920" y="10440406"/>
            <a:ext cx="17778931" cy="18968012"/>
          </a:xfrm>
        </p:spPr>
        <p:txBody>
          <a:bodyPr/>
          <a:lstStyle>
            <a:lvl1pPr>
              <a:defRPr sz="6804"/>
            </a:lvl1pPr>
            <a:lvl2pPr>
              <a:defRPr sz="5669"/>
            </a:lvl2pPr>
            <a:lvl3pPr>
              <a:defRPr sz="5140"/>
            </a:lvl3pPr>
            <a:lvl4pPr>
              <a:defRPr sz="4536"/>
            </a:lvl4pPr>
            <a:lvl5pPr>
              <a:defRPr sz="4536"/>
            </a:lvl5pPr>
            <a:lvl6pPr>
              <a:defRPr sz="4536"/>
            </a:lvl6pPr>
            <a:lvl7pPr>
              <a:defRPr sz="4536"/>
            </a:lvl7pPr>
            <a:lvl8pPr>
              <a:defRPr sz="4536"/>
            </a:lvl8pPr>
            <a:lvl9pPr>
              <a:defRPr sz="45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20440533" y="7369255"/>
            <a:ext cx="17785913" cy="3071157"/>
          </a:xfrm>
        </p:spPr>
        <p:txBody>
          <a:bodyPr anchor="b"/>
          <a:lstStyle>
            <a:lvl1pPr marL="0" indent="0">
              <a:buNone/>
              <a:defRPr sz="6804" b="1"/>
            </a:lvl1pPr>
            <a:lvl2pPr marL="1297732" indent="0">
              <a:buNone/>
              <a:defRPr sz="5669" b="1"/>
            </a:lvl2pPr>
            <a:lvl3pPr marL="2595463" indent="0">
              <a:buNone/>
              <a:defRPr sz="5140" b="1"/>
            </a:lvl3pPr>
            <a:lvl4pPr marL="3893195" indent="0">
              <a:buNone/>
              <a:defRPr sz="4536" b="1"/>
            </a:lvl4pPr>
            <a:lvl5pPr marL="5190926" indent="0">
              <a:buNone/>
              <a:defRPr sz="4536" b="1"/>
            </a:lvl5pPr>
            <a:lvl6pPr marL="6488658" indent="0">
              <a:buNone/>
              <a:defRPr sz="4536" b="1"/>
            </a:lvl6pPr>
            <a:lvl7pPr marL="7786389" indent="0">
              <a:buNone/>
              <a:defRPr sz="4536" b="1"/>
            </a:lvl7pPr>
            <a:lvl8pPr marL="9084121" indent="0">
              <a:buNone/>
              <a:defRPr sz="4536" b="1"/>
            </a:lvl8pPr>
            <a:lvl9pPr marL="10381852" indent="0">
              <a:buNone/>
              <a:defRPr sz="4536" b="1"/>
            </a:lvl9pPr>
          </a:lstStyle>
          <a:p>
            <a:pPr lvl="0"/>
            <a:r>
              <a:rPr lang="en-US"/>
              <a:t>Click to edit Master text styles</a:t>
            </a:r>
          </a:p>
        </p:txBody>
      </p:sp>
      <p:sp>
        <p:nvSpPr>
          <p:cNvPr id="6" name="Content Placeholder 5"/>
          <p:cNvSpPr>
            <a:spLocks noGrp="1"/>
          </p:cNvSpPr>
          <p:nvPr>
            <p:ph sz="quarter" idx="4"/>
          </p:nvPr>
        </p:nvSpPr>
        <p:spPr>
          <a:xfrm>
            <a:off x="20440533" y="10440406"/>
            <a:ext cx="17785913" cy="18968012"/>
          </a:xfrm>
        </p:spPr>
        <p:txBody>
          <a:bodyPr/>
          <a:lstStyle>
            <a:lvl1pPr>
              <a:defRPr sz="6804"/>
            </a:lvl1pPr>
            <a:lvl2pPr>
              <a:defRPr sz="5669"/>
            </a:lvl2pPr>
            <a:lvl3pPr>
              <a:defRPr sz="5140"/>
            </a:lvl3pPr>
            <a:lvl4pPr>
              <a:defRPr sz="4536"/>
            </a:lvl4pPr>
            <a:lvl5pPr>
              <a:defRPr sz="4536"/>
            </a:lvl5pPr>
            <a:lvl6pPr>
              <a:defRPr sz="4536"/>
            </a:lvl6pPr>
            <a:lvl7pPr>
              <a:defRPr sz="4536"/>
            </a:lvl7pPr>
            <a:lvl8pPr>
              <a:defRPr sz="4536"/>
            </a:lvl8pPr>
            <a:lvl9pPr>
              <a:defRPr sz="45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4D1C4177-3010-4C51-9F11-7CA615DCC281}"/>
              </a:ext>
            </a:extLst>
          </p:cNvPr>
          <p:cNvSpPr>
            <a:spLocks noGrp="1"/>
          </p:cNvSpPr>
          <p:nvPr>
            <p:ph type="dt" sz="half" idx="10"/>
          </p:nvPr>
        </p:nvSpPr>
        <p:spPr/>
        <p:txBody>
          <a:bodyPr/>
          <a:lstStyle>
            <a:lvl1pPr>
              <a:defRPr/>
            </a:lvl1pPr>
          </a:lstStyle>
          <a:p>
            <a:pPr>
              <a:defRPr/>
            </a:pPr>
            <a:fld id="{2B8C6106-198D-4D5F-AA02-DC611A38B2BA}" type="datetimeFigureOut">
              <a:rPr lang="en-CA"/>
              <a:pPr>
                <a:defRPr/>
              </a:pPr>
              <a:t>2020-04-08</a:t>
            </a:fld>
            <a:endParaRPr lang="en-CA"/>
          </a:p>
        </p:txBody>
      </p:sp>
      <p:sp>
        <p:nvSpPr>
          <p:cNvPr id="8" name="Footer Placeholder 4">
            <a:extLst>
              <a:ext uri="{FF2B5EF4-FFF2-40B4-BE49-F238E27FC236}">
                <a16:creationId xmlns:a16="http://schemas.microsoft.com/office/drawing/2014/main" id="{2CC63E9E-BDEC-485C-B89A-13FB5B026580}"/>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30F0133F-294D-49B5-9875-3AC3FB84DCC0}"/>
              </a:ext>
            </a:extLst>
          </p:cNvPr>
          <p:cNvSpPr>
            <a:spLocks noGrp="1"/>
          </p:cNvSpPr>
          <p:nvPr>
            <p:ph type="sldNum" sz="quarter" idx="12"/>
          </p:nvPr>
        </p:nvSpPr>
        <p:spPr/>
        <p:txBody>
          <a:bodyPr/>
          <a:lstStyle>
            <a:lvl1pPr>
              <a:defRPr/>
            </a:lvl1pPr>
          </a:lstStyle>
          <a:p>
            <a:pPr>
              <a:defRPr/>
            </a:pPr>
            <a:fld id="{3EF05BBB-931B-4E38-BA89-8382AAB92DF2}" type="slidenum">
              <a:rPr lang="en-CA"/>
              <a:pPr>
                <a:defRPr/>
              </a:pPr>
              <a:t>‹#›</a:t>
            </a:fld>
            <a:endParaRPr lang="en-CA"/>
          </a:p>
        </p:txBody>
      </p:sp>
    </p:spTree>
    <p:extLst>
      <p:ext uri="{BB962C8B-B14F-4D97-AF65-F5344CB8AC3E}">
        <p14:creationId xmlns:p14="http://schemas.microsoft.com/office/powerpoint/2010/main" val="246634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74F27409-6C98-403D-B83F-A39040E6D325}"/>
              </a:ext>
            </a:extLst>
          </p:cNvPr>
          <p:cNvSpPr>
            <a:spLocks noGrp="1"/>
          </p:cNvSpPr>
          <p:nvPr>
            <p:ph type="dt" sz="half" idx="10"/>
          </p:nvPr>
        </p:nvSpPr>
        <p:spPr/>
        <p:txBody>
          <a:bodyPr/>
          <a:lstStyle>
            <a:lvl1pPr>
              <a:defRPr/>
            </a:lvl1pPr>
          </a:lstStyle>
          <a:p>
            <a:pPr>
              <a:defRPr/>
            </a:pPr>
            <a:fld id="{CE69775E-BF44-48ED-BA4A-A8F501232DBD}" type="datetimeFigureOut">
              <a:rPr lang="en-CA"/>
              <a:pPr>
                <a:defRPr/>
              </a:pPr>
              <a:t>2020-04-08</a:t>
            </a:fld>
            <a:endParaRPr lang="en-CA"/>
          </a:p>
        </p:txBody>
      </p:sp>
      <p:sp>
        <p:nvSpPr>
          <p:cNvPr id="4" name="Footer Placeholder 4">
            <a:extLst>
              <a:ext uri="{FF2B5EF4-FFF2-40B4-BE49-F238E27FC236}">
                <a16:creationId xmlns:a16="http://schemas.microsoft.com/office/drawing/2014/main" id="{C857B146-C387-4ED5-94FB-03E0CB5444BF}"/>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3A374EE9-FE7B-434C-89BA-B35ADF8CBD9D}"/>
              </a:ext>
            </a:extLst>
          </p:cNvPr>
          <p:cNvSpPr>
            <a:spLocks noGrp="1"/>
          </p:cNvSpPr>
          <p:nvPr>
            <p:ph type="sldNum" sz="quarter" idx="12"/>
          </p:nvPr>
        </p:nvSpPr>
        <p:spPr/>
        <p:txBody>
          <a:bodyPr/>
          <a:lstStyle>
            <a:lvl1pPr>
              <a:defRPr/>
            </a:lvl1pPr>
          </a:lstStyle>
          <a:p>
            <a:pPr>
              <a:defRPr/>
            </a:pPr>
            <a:fld id="{F41AC91A-BC5D-43B7-9E57-95177A8EC110}" type="slidenum">
              <a:rPr lang="en-CA"/>
              <a:pPr>
                <a:defRPr/>
              </a:pPr>
              <a:t>‹#›</a:t>
            </a:fld>
            <a:endParaRPr lang="en-CA"/>
          </a:p>
        </p:txBody>
      </p:sp>
    </p:spTree>
    <p:extLst>
      <p:ext uri="{BB962C8B-B14F-4D97-AF65-F5344CB8AC3E}">
        <p14:creationId xmlns:p14="http://schemas.microsoft.com/office/powerpoint/2010/main" val="16135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C20B51-95BA-4A49-9552-D84CD3D2FEB5}"/>
              </a:ext>
            </a:extLst>
          </p:cNvPr>
          <p:cNvSpPr>
            <a:spLocks noGrp="1"/>
          </p:cNvSpPr>
          <p:nvPr>
            <p:ph type="dt" sz="half" idx="10"/>
          </p:nvPr>
        </p:nvSpPr>
        <p:spPr/>
        <p:txBody>
          <a:bodyPr/>
          <a:lstStyle>
            <a:lvl1pPr>
              <a:defRPr/>
            </a:lvl1pPr>
          </a:lstStyle>
          <a:p>
            <a:pPr>
              <a:defRPr/>
            </a:pPr>
            <a:fld id="{A16099A8-EE01-4552-9ED3-0AD22570DD7C}" type="datetimeFigureOut">
              <a:rPr lang="en-CA"/>
              <a:pPr>
                <a:defRPr/>
              </a:pPr>
              <a:t>2020-04-08</a:t>
            </a:fld>
            <a:endParaRPr lang="en-CA"/>
          </a:p>
        </p:txBody>
      </p:sp>
      <p:sp>
        <p:nvSpPr>
          <p:cNvPr id="3" name="Footer Placeholder 4">
            <a:extLst>
              <a:ext uri="{FF2B5EF4-FFF2-40B4-BE49-F238E27FC236}">
                <a16:creationId xmlns:a16="http://schemas.microsoft.com/office/drawing/2014/main" id="{0CAF93B4-717D-42AA-BBD9-010D1A0CC117}"/>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32613265-A5F6-478F-980C-7B6CE5829CE5}"/>
              </a:ext>
            </a:extLst>
          </p:cNvPr>
          <p:cNvSpPr>
            <a:spLocks noGrp="1"/>
          </p:cNvSpPr>
          <p:nvPr>
            <p:ph type="sldNum" sz="quarter" idx="12"/>
          </p:nvPr>
        </p:nvSpPr>
        <p:spPr/>
        <p:txBody>
          <a:bodyPr/>
          <a:lstStyle>
            <a:lvl1pPr>
              <a:defRPr/>
            </a:lvl1pPr>
          </a:lstStyle>
          <a:p>
            <a:pPr>
              <a:defRPr/>
            </a:pPr>
            <a:fld id="{37F0D14D-B2EE-453D-AB50-31290B49ED00}" type="slidenum">
              <a:rPr lang="en-CA"/>
              <a:pPr>
                <a:defRPr/>
              </a:pPr>
              <a:t>‹#›</a:t>
            </a:fld>
            <a:endParaRPr lang="en-CA"/>
          </a:p>
        </p:txBody>
      </p:sp>
    </p:spTree>
    <p:extLst>
      <p:ext uri="{BB962C8B-B14F-4D97-AF65-F5344CB8AC3E}">
        <p14:creationId xmlns:p14="http://schemas.microsoft.com/office/powerpoint/2010/main" val="200702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921" y="1310765"/>
            <a:ext cx="13238145" cy="5578381"/>
          </a:xfrm>
        </p:spPr>
        <p:txBody>
          <a:bodyPr anchor="b"/>
          <a:lstStyle>
            <a:lvl1pPr algn="l">
              <a:defRPr sz="5669" b="1"/>
            </a:lvl1pPr>
          </a:lstStyle>
          <a:p>
            <a:r>
              <a:rPr lang="en-US"/>
              <a:t>Click to edit Master title style</a:t>
            </a:r>
            <a:endParaRPr lang="en-CA"/>
          </a:p>
        </p:txBody>
      </p:sp>
      <p:sp>
        <p:nvSpPr>
          <p:cNvPr id="3" name="Content Placeholder 2"/>
          <p:cNvSpPr>
            <a:spLocks noGrp="1"/>
          </p:cNvSpPr>
          <p:nvPr>
            <p:ph idx="1"/>
          </p:nvPr>
        </p:nvSpPr>
        <p:spPr>
          <a:xfrm>
            <a:off x="15732086" y="1310779"/>
            <a:ext cx="22494363" cy="28097654"/>
          </a:xfrm>
        </p:spPr>
        <p:txBody>
          <a:bodyPr/>
          <a:lstStyle>
            <a:lvl1pPr>
              <a:defRPr sz="9071"/>
            </a:lvl1pPr>
            <a:lvl2pPr>
              <a:defRPr sz="7937"/>
            </a:lvl2pPr>
            <a:lvl3pPr>
              <a:defRPr sz="6804"/>
            </a:lvl3pPr>
            <a:lvl4pPr>
              <a:defRPr sz="5669"/>
            </a:lvl4pPr>
            <a:lvl5pPr>
              <a:defRPr sz="5669"/>
            </a:lvl5pPr>
            <a:lvl6pPr>
              <a:defRPr sz="5669"/>
            </a:lvl6pPr>
            <a:lvl7pPr>
              <a:defRPr sz="5669"/>
            </a:lvl7pPr>
            <a:lvl8pPr>
              <a:defRPr sz="5669"/>
            </a:lvl8pPr>
            <a:lvl9pPr>
              <a:defRPr sz="56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2011921" y="6889161"/>
            <a:ext cx="13238145" cy="22519273"/>
          </a:xfrm>
        </p:spPr>
        <p:txBody>
          <a:bodyPr/>
          <a:lstStyle>
            <a:lvl1pPr marL="0" indent="0">
              <a:buNone/>
              <a:defRPr sz="4007"/>
            </a:lvl1pPr>
            <a:lvl2pPr marL="1297732" indent="0">
              <a:buNone/>
              <a:defRPr sz="3401"/>
            </a:lvl2pPr>
            <a:lvl3pPr marL="2595463" indent="0">
              <a:buNone/>
              <a:defRPr sz="2872"/>
            </a:lvl3pPr>
            <a:lvl4pPr marL="3893195" indent="0">
              <a:buNone/>
              <a:defRPr sz="2570"/>
            </a:lvl4pPr>
            <a:lvl5pPr marL="5190926" indent="0">
              <a:buNone/>
              <a:defRPr sz="2570"/>
            </a:lvl5pPr>
            <a:lvl6pPr marL="6488658" indent="0">
              <a:buNone/>
              <a:defRPr sz="2570"/>
            </a:lvl6pPr>
            <a:lvl7pPr marL="7786389" indent="0">
              <a:buNone/>
              <a:defRPr sz="2570"/>
            </a:lvl7pPr>
            <a:lvl8pPr marL="9084121" indent="0">
              <a:buNone/>
              <a:defRPr sz="2570"/>
            </a:lvl8pPr>
            <a:lvl9pPr marL="10381852" indent="0">
              <a:buNone/>
              <a:defRPr sz="2570"/>
            </a:lvl9pPr>
          </a:lstStyle>
          <a:p>
            <a:pPr lvl="0"/>
            <a:r>
              <a:rPr lang="en-US"/>
              <a:t>Click to edit Master text styles</a:t>
            </a:r>
          </a:p>
        </p:txBody>
      </p:sp>
      <p:sp>
        <p:nvSpPr>
          <p:cNvPr id="5" name="Date Placeholder 3">
            <a:extLst>
              <a:ext uri="{FF2B5EF4-FFF2-40B4-BE49-F238E27FC236}">
                <a16:creationId xmlns:a16="http://schemas.microsoft.com/office/drawing/2014/main" id="{5568EFF9-FFD0-4D96-BE46-43DF4359F3EA}"/>
              </a:ext>
            </a:extLst>
          </p:cNvPr>
          <p:cNvSpPr>
            <a:spLocks noGrp="1"/>
          </p:cNvSpPr>
          <p:nvPr>
            <p:ph type="dt" sz="half" idx="10"/>
          </p:nvPr>
        </p:nvSpPr>
        <p:spPr/>
        <p:txBody>
          <a:bodyPr/>
          <a:lstStyle>
            <a:lvl1pPr>
              <a:defRPr/>
            </a:lvl1pPr>
          </a:lstStyle>
          <a:p>
            <a:pPr>
              <a:defRPr/>
            </a:pPr>
            <a:fld id="{57AAA1CF-F1AE-4728-A143-45F5A667F6B2}" type="datetimeFigureOut">
              <a:rPr lang="en-CA"/>
              <a:pPr>
                <a:defRPr/>
              </a:pPr>
              <a:t>2020-04-08</a:t>
            </a:fld>
            <a:endParaRPr lang="en-CA"/>
          </a:p>
        </p:txBody>
      </p:sp>
      <p:sp>
        <p:nvSpPr>
          <p:cNvPr id="6" name="Footer Placeholder 4">
            <a:extLst>
              <a:ext uri="{FF2B5EF4-FFF2-40B4-BE49-F238E27FC236}">
                <a16:creationId xmlns:a16="http://schemas.microsoft.com/office/drawing/2014/main" id="{793136D9-3A3B-42C9-8E44-162AA7C0565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27E12049-AA37-4965-ACD9-86DB4099F95F}"/>
              </a:ext>
            </a:extLst>
          </p:cNvPr>
          <p:cNvSpPr>
            <a:spLocks noGrp="1"/>
          </p:cNvSpPr>
          <p:nvPr>
            <p:ph type="sldNum" sz="quarter" idx="12"/>
          </p:nvPr>
        </p:nvSpPr>
        <p:spPr/>
        <p:txBody>
          <a:bodyPr/>
          <a:lstStyle>
            <a:lvl1pPr>
              <a:defRPr/>
            </a:lvl1pPr>
          </a:lstStyle>
          <a:p>
            <a:pPr>
              <a:defRPr/>
            </a:pPr>
            <a:fld id="{ED3509E9-45FC-4778-A205-3856D87A5B50}" type="slidenum">
              <a:rPr lang="en-CA"/>
              <a:pPr>
                <a:defRPr/>
              </a:pPr>
              <a:t>‹#›</a:t>
            </a:fld>
            <a:endParaRPr lang="en-CA"/>
          </a:p>
        </p:txBody>
      </p:sp>
    </p:spTree>
    <p:extLst>
      <p:ext uri="{BB962C8B-B14F-4D97-AF65-F5344CB8AC3E}">
        <p14:creationId xmlns:p14="http://schemas.microsoft.com/office/powerpoint/2010/main" val="141152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7003" y="23045119"/>
            <a:ext cx="24143018" cy="2720601"/>
          </a:xfrm>
        </p:spPr>
        <p:txBody>
          <a:bodyPr anchor="b"/>
          <a:lstStyle>
            <a:lvl1pPr algn="l">
              <a:defRPr sz="5669" b="1"/>
            </a:lvl1pPr>
          </a:lstStyle>
          <a:p>
            <a:r>
              <a:rPr lang="en-US"/>
              <a:t>Click to edit Master title style</a:t>
            </a:r>
            <a:endParaRPr lang="en-CA"/>
          </a:p>
        </p:txBody>
      </p:sp>
      <p:sp>
        <p:nvSpPr>
          <p:cNvPr id="3" name="Picture Placeholder 2"/>
          <p:cNvSpPr>
            <a:spLocks noGrp="1"/>
          </p:cNvSpPr>
          <p:nvPr>
            <p:ph type="pic" idx="1"/>
          </p:nvPr>
        </p:nvSpPr>
        <p:spPr>
          <a:xfrm>
            <a:off x="7887003" y="2941608"/>
            <a:ext cx="24143018" cy="19752945"/>
          </a:xfrm>
        </p:spPr>
        <p:txBody>
          <a:bodyPr rtlCol="0">
            <a:normAutofit/>
          </a:bodyPr>
          <a:lstStyle>
            <a:lvl1pPr marL="0" indent="0">
              <a:buNone/>
              <a:defRPr sz="9071"/>
            </a:lvl1pPr>
            <a:lvl2pPr marL="1297732" indent="0">
              <a:buNone/>
              <a:defRPr sz="7937"/>
            </a:lvl2pPr>
            <a:lvl3pPr marL="2595463" indent="0">
              <a:buNone/>
              <a:defRPr sz="6804"/>
            </a:lvl3pPr>
            <a:lvl4pPr marL="3893195" indent="0">
              <a:buNone/>
              <a:defRPr sz="5669"/>
            </a:lvl4pPr>
            <a:lvl5pPr marL="5190926" indent="0">
              <a:buNone/>
              <a:defRPr sz="5669"/>
            </a:lvl5pPr>
            <a:lvl6pPr marL="6488658" indent="0">
              <a:buNone/>
              <a:defRPr sz="5669"/>
            </a:lvl6pPr>
            <a:lvl7pPr marL="7786389" indent="0">
              <a:buNone/>
              <a:defRPr sz="5669"/>
            </a:lvl7pPr>
            <a:lvl8pPr marL="9084121" indent="0">
              <a:buNone/>
              <a:defRPr sz="5669"/>
            </a:lvl8pPr>
            <a:lvl9pPr marL="10381852" indent="0">
              <a:buNone/>
              <a:defRPr sz="5669"/>
            </a:lvl9pPr>
          </a:lstStyle>
          <a:p>
            <a:pPr lvl="0"/>
            <a:endParaRPr lang="en-CA" noProof="0"/>
          </a:p>
        </p:txBody>
      </p:sp>
      <p:sp>
        <p:nvSpPr>
          <p:cNvPr id="4" name="Text Placeholder 3"/>
          <p:cNvSpPr>
            <a:spLocks noGrp="1"/>
          </p:cNvSpPr>
          <p:nvPr>
            <p:ph type="body" sz="half" idx="2"/>
          </p:nvPr>
        </p:nvSpPr>
        <p:spPr>
          <a:xfrm>
            <a:off x="7887003" y="25765726"/>
            <a:ext cx="24143018" cy="3863714"/>
          </a:xfrm>
        </p:spPr>
        <p:txBody>
          <a:bodyPr/>
          <a:lstStyle>
            <a:lvl1pPr marL="0" indent="0">
              <a:buNone/>
              <a:defRPr sz="4007"/>
            </a:lvl1pPr>
            <a:lvl2pPr marL="1297732" indent="0">
              <a:buNone/>
              <a:defRPr sz="3401"/>
            </a:lvl2pPr>
            <a:lvl3pPr marL="2595463" indent="0">
              <a:buNone/>
              <a:defRPr sz="2872"/>
            </a:lvl3pPr>
            <a:lvl4pPr marL="3893195" indent="0">
              <a:buNone/>
              <a:defRPr sz="2570"/>
            </a:lvl4pPr>
            <a:lvl5pPr marL="5190926" indent="0">
              <a:buNone/>
              <a:defRPr sz="2570"/>
            </a:lvl5pPr>
            <a:lvl6pPr marL="6488658" indent="0">
              <a:buNone/>
              <a:defRPr sz="2570"/>
            </a:lvl6pPr>
            <a:lvl7pPr marL="7786389" indent="0">
              <a:buNone/>
              <a:defRPr sz="2570"/>
            </a:lvl7pPr>
            <a:lvl8pPr marL="9084121" indent="0">
              <a:buNone/>
              <a:defRPr sz="2570"/>
            </a:lvl8pPr>
            <a:lvl9pPr marL="10381852" indent="0">
              <a:buNone/>
              <a:defRPr sz="2570"/>
            </a:lvl9pPr>
          </a:lstStyle>
          <a:p>
            <a:pPr lvl="0"/>
            <a:r>
              <a:rPr lang="en-US"/>
              <a:t>Click to edit Master text styles</a:t>
            </a:r>
          </a:p>
        </p:txBody>
      </p:sp>
      <p:sp>
        <p:nvSpPr>
          <p:cNvPr id="5" name="Date Placeholder 3">
            <a:extLst>
              <a:ext uri="{FF2B5EF4-FFF2-40B4-BE49-F238E27FC236}">
                <a16:creationId xmlns:a16="http://schemas.microsoft.com/office/drawing/2014/main" id="{D5DD5559-EE73-4769-94F7-9AFC053E09BF}"/>
              </a:ext>
            </a:extLst>
          </p:cNvPr>
          <p:cNvSpPr>
            <a:spLocks noGrp="1"/>
          </p:cNvSpPr>
          <p:nvPr>
            <p:ph type="dt" sz="half" idx="10"/>
          </p:nvPr>
        </p:nvSpPr>
        <p:spPr/>
        <p:txBody>
          <a:bodyPr/>
          <a:lstStyle>
            <a:lvl1pPr>
              <a:defRPr/>
            </a:lvl1pPr>
          </a:lstStyle>
          <a:p>
            <a:pPr>
              <a:defRPr/>
            </a:pPr>
            <a:fld id="{6909D262-2413-4CE4-A5A5-3C3B9824CC27}" type="datetimeFigureOut">
              <a:rPr lang="en-CA"/>
              <a:pPr>
                <a:defRPr/>
              </a:pPr>
              <a:t>2020-04-08</a:t>
            </a:fld>
            <a:endParaRPr lang="en-CA"/>
          </a:p>
        </p:txBody>
      </p:sp>
      <p:sp>
        <p:nvSpPr>
          <p:cNvPr id="6" name="Footer Placeholder 4">
            <a:extLst>
              <a:ext uri="{FF2B5EF4-FFF2-40B4-BE49-F238E27FC236}">
                <a16:creationId xmlns:a16="http://schemas.microsoft.com/office/drawing/2014/main" id="{9CAE6A3B-7718-4CCC-B927-E5595CEEC430}"/>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EF1572AF-82D1-4DDD-9FBC-0C3C06C710C6}"/>
              </a:ext>
            </a:extLst>
          </p:cNvPr>
          <p:cNvSpPr>
            <a:spLocks noGrp="1"/>
          </p:cNvSpPr>
          <p:nvPr>
            <p:ph type="sldNum" sz="quarter" idx="12"/>
          </p:nvPr>
        </p:nvSpPr>
        <p:spPr/>
        <p:txBody>
          <a:bodyPr/>
          <a:lstStyle>
            <a:lvl1pPr>
              <a:defRPr/>
            </a:lvl1pPr>
          </a:lstStyle>
          <a:p>
            <a:pPr>
              <a:defRPr/>
            </a:pPr>
            <a:fld id="{C4A00C1E-12E5-42FB-BCB2-C23AA4F9691C}" type="slidenum">
              <a:rPr lang="en-CA"/>
              <a:pPr>
                <a:defRPr/>
              </a:pPr>
              <a:t>‹#›</a:t>
            </a:fld>
            <a:endParaRPr lang="en-CA"/>
          </a:p>
        </p:txBody>
      </p:sp>
    </p:spTree>
    <p:extLst>
      <p:ext uri="{BB962C8B-B14F-4D97-AF65-F5344CB8AC3E}">
        <p14:creationId xmlns:p14="http://schemas.microsoft.com/office/powerpoint/2010/main" val="279240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6F8594B-F467-49AD-B83A-FD8E38B0A467}"/>
              </a:ext>
            </a:extLst>
          </p:cNvPr>
          <p:cNvSpPr>
            <a:spLocks noGrp="1" noChangeArrowheads="1"/>
          </p:cNvSpPr>
          <p:nvPr>
            <p:ph type="title"/>
          </p:nvPr>
        </p:nvSpPr>
        <p:spPr bwMode="auto">
          <a:xfrm>
            <a:off x="2011363" y="1317625"/>
            <a:ext cx="36215637"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336" tIns="171668" rIns="343336" bIns="171668"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a:extLst>
              <a:ext uri="{FF2B5EF4-FFF2-40B4-BE49-F238E27FC236}">
                <a16:creationId xmlns:a16="http://schemas.microsoft.com/office/drawing/2014/main" id="{308D3051-0EA6-4C96-BD62-DCCDA11E67B2}"/>
              </a:ext>
            </a:extLst>
          </p:cNvPr>
          <p:cNvSpPr>
            <a:spLocks noGrp="1" noChangeArrowheads="1"/>
          </p:cNvSpPr>
          <p:nvPr>
            <p:ph type="body" idx="1"/>
          </p:nvPr>
        </p:nvSpPr>
        <p:spPr bwMode="auto">
          <a:xfrm>
            <a:off x="2011363" y="7681913"/>
            <a:ext cx="36215637"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336" tIns="171668" rIns="343336" bIns="1716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225B444C-8FFD-4449-948A-CA9B65F94DC4}"/>
              </a:ext>
            </a:extLst>
          </p:cNvPr>
          <p:cNvSpPr>
            <a:spLocks noGrp="1"/>
          </p:cNvSpPr>
          <p:nvPr>
            <p:ph type="dt" sz="half" idx="2"/>
          </p:nvPr>
        </p:nvSpPr>
        <p:spPr>
          <a:xfrm>
            <a:off x="2011363" y="30513338"/>
            <a:ext cx="9390062" cy="1752600"/>
          </a:xfrm>
          <a:prstGeom prst="rect">
            <a:avLst/>
          </a:prstGeom>
        </p:spPr>
        <p:txBody>
          <a:bodyPr vert="horz" lIns="343336" tIns="171668" rIns="343336" bIns="171668" rtlCol="0" anchor="ctr"/>
          <a:lstStyle>
            <a:lvl1pPr algn="l" defTabSz="4808317" eaLnBrk="1" fontAlgn="auto" hangingPunct="1">
              <a:spcBef>
                <a:spcPts val="0"/>
              </a:spcBef>
              <a:spcAft>
                <a:spcPts val="0"/>
              </a:spcAft>
              <a:defRPr sz="3401">
                <a:solidFill>
                  <a:schemeClr val="tx1">
                    <a:tint val="75000"/>
                  </a:schemeClr>
                </a:solidFill>
                <a:latin typeface="+mn-lt"/>
              </a:defRPr>
            </a:lvl1pPr>
          </a:lstStyle>
          <a:p>
            <a:pPr>
              <a:defRPr/>
            </a:pPr>
            <a:fld id="{053F4BD0-B2C8-4202-B141-5F2350128B7B}" type="datetimeFigureOut">
              <a:rPr lang="en-CA"/>
              <a:pPr>
                <a:defRPr/>
              </a:pPr>
              <a:t>2020-04-08</a:t>
            </a:fld>
            <a:endParaRPr lang="en-CA"/>
          </a:p>
        </p:txBody>
      </p:sp>
      <p:sp>
        <p:nvSpPr>
          <p:cNvPr id="5" name="Footer Placeholder 4">
            <a:extLst>
              <a:ext uri="{FF2B5EF4-FFF2-40B4-BE49-F238E27FC236}">
                <a16:creationId xmlns:a16="http://schemas.microsoft.com/office/drawing/2014/main" id="{4ABF16A0-7E05-4D72-9CE8-C1EB9295D0EF}"/>
              </a:ext>
            </a:extLst>
          </p:cNvPr>
          <p:cNvSpPr>
            <a:spLocks noGrp="1"/>
          </p:cNvSpPr>
          <p:nvPr>
            <p:ph type="ftr" sz="quarter" idx="3"/>
          </p:nvPr>
        </p:nvSpPr>
        <p:spPr>
          <a:xfrm>
            <a:off x="13747750" y="30513338"/>
            <a:ext cx="12742863" cy="1752600"/>
          </a:xfrm>
          <a:prstGeom prst="rect">
            <a:avLst/>
          </a:prstGeom>
        </p:spPr>
        <p:txBody>
          <a:bodyPr vert="horz" lIns="343336" tIns="171668" rIns="343336" bIns="171668" rtlCol="0" anchor="ctr"/>
          <a:lstStyle>
            <a:lvl1pPr algn="ctr" defTabSz="4808317" eaLnBrk="1" fontAlgn="auto" hangingPunct="1">
              <a:spcBef>
                <a:spcPts val="0"/>
              </a:spcBef>
              <a:spcAft>
                <a:spcPts val="0"/>
              </a:spcAft>
              <a:defRPr sz="3401">
                <a:solidFill>
                  <a:schemeClr val="tx1">
                    <a:tint val="75000"/>
                  </a:schemeClr>
                </a:solidFill>
                <a:latin typeface="+mn-lt"/>
              </a:defRPr>
            </a:lvl1pPr>
          </a:lstStyle>
          <a:p>
            <a:pPr>
              <a:defRPr/>
            </a:pPr>
            <a:endParaRPr lang="en-CA"/>
          </a:p>
        </p:txBody>
      </p:sp>
      <p:sp>
        <p:nvSpPr>
          <p:cNvPr id="6" name="Slide Number Placeholder 5">
            <a:extLst>
              <a:ext uri="{FF2B5EF4-FFF2-40B4-BE49-F238E27FC236}">
                <a16:creationId xmlns:a16="http://schemas.microsoft.com/office/drawing/2014/main" id="{A73F596D-A6D2-44C5-81B0-6DD307E4371D}"/>
              </a:ext>
            </a:extLst>
          </p:cNvPr>
          <p:cNvSpPr>
            <a:spLocks noGrp="1"/>
          </p:cNvSpPr>
          <p:nvPr>
            <p:ph type="sldNum" sz="quarter" idx="4"/>
          </p:nvPr>
        </p:nvSpPr>
        <p:spPr>
          <a:xfrm>
            <a:off x="28836938" y="30513338"/>
            <a:ext cx="9390062" cy="1752600"/>
          </a:xfrm>
          <a:prstGeom prst="rect">
            <a:avLst/>
          </a:prstGeom>
        </p:spPr>
        <p:txBody>
          <a:bodyPr vert="horz" lIns="343336" tIns="171668" rIns="343336" bIns="171668" rtlCol="0" anchor="ctr"/>
          <a:lstStyle>
            <a:lvl1pPr algn="r" defTabSz="4808317" eaLnBrk="1" fontAlgn="auto" hangingPunct="1">
              <a:spcBef>
                <a:spcPts val="0"/>
              </a:spcBef>
              <a:spcAft>
                <a:spcPts val="0"/>
              </a:spcAft>
              <a:defRPr sz="3401">
                <a:solidFill>
                  <a:schemeClr val="tx1">
                    <a:tint val="75000"/>
                  </a:schemeClr>
                </a:solidFill>
                <a:latin typeface="+mn-lt"/>
              </a:defRPr>
            </a:lvl1pPr>
          </a:lstStyle>
          <a:p>
            <a:pPr>
              <a:defRPr/>
            </a:pPr>
            <a:fld id="{DE0BC127-187E-42D5-8101-EA124037D97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93975" rtl="0" eaLnBrk="0" fontAlgn="base" hangingPunct="0">
        <a:spcBef>
          <a:spcPct val="0"/>
        </a:spcBef>
        <a:spcAft>
          <a:spcPct val="0"/>
        </a:spcAft>
        <a:defRPr sz="12400" kern="1200">
          <a:solidFill>
            <a:schemeClr val="tx1"/>
          </a:solidFill>
          <a:latin typeface="+mj-lt"/>
          <a:ea typeface="+mj-ea"/>
          <a:cs typeface="+mj-cs"/>
        </a:defRPr>
      </a:lvl1pPr>
      <a:lvl2pPr algn="ctr" defTabSz="2593975" rtl="0" eaLnBrk="0" fontAlgn="base" hangingPunct="0">
        <a:spcBef>
          <a:spcPct val="0"/>
        </a:spcBef>
        <a:spcAft>
          <a:spcPct val="0"/>
        </a:spcAft>
        <a:defRPr sz="12400">
          <a:solidFill>
            <a:schemeClr val="tx1"/>
          </a:solidFill>
          <a:latin typeface="Calibri" panose="020F0502020204030204" pitchFamily="34" charset="0"/>
        </a:defRPr>
      </a:lvl2pPr>
      <a:lvl3pPr algn="ctr" defTabSz="2593975" rtl="0" eaLnBrk="0" fontAlgn="base" hangingPunct="0">
        <a:spcBef>
          <a:spcPct val="0"/>
        </a:spcBef>
        <a:spcAft>
          <a:spcPct val="0"/>
        </a:spcAft>
        <a:defRPr sz="12400">
          <a:solidFill>
            <a:schemeClr val="tx1"/>
          </a:solidFill>
          <a:latin typeface="Calibri" panose="020F0502020204030204" pitchFamily="34" charset="0"/>
        </a:defRPr>
      </a:lvl3pPr>
      <a:lvl4pPr algn="ctr" defTabSz="2593975" rtl="0" eaLnBrk="0" fontAlgn="base" hangingPunct="0">
        <a:spcBef>
          <a:spcPct val="0"/>
        </a:spcBef>
        <a:spcAft>
          <a:spcPct val="0"/>
        </a:spcAft>
        <a:defRPr sz="12400">
          <a:solidFill>
            <a:schemeClr val="tx1"/>
          </a:solidFill>
          <a:latin typeface="Calibri" panose="020F0502020204030204" pitchFamily="34" charset="0"/>
        </a:defRPr>
      </a:lvl4pPr>
      <a:lvl5pPr algn="ctr" defTabSz="2593975" rtl="0" eaLnBrk="0" fontAlgn="base" hangingPunct="0">
        <a:spcBef>
          <a:spcPct val="0"/>
        </a:spcBef>
        <a:spcAft>
          <a:spcPct val="0"/>
        </a:spcAft>
        <a:defRPr sz="12400">
          <a:solidFill>
            <a:schemeClr val="tx1"/>
          </a:solidFill>
          <a:latin typeface="Calibri" panose="020F0502020204030204" pitchFamily="34" charset="0"/>
        </a:defRPr>
      </a:lvl5pPr>
      <a:lvl6pPr marL="457200" algn="ctr" defTabSz="2593975" rtl="0" fontAlgn="base">
        <a:spcBef>
          <a:spcPct val="0"/>
        </a:spcBef>
        <a:spcAft>
          <a:spcPct val="0"/>
        </a:spcAft>
        <a:defRPr sz="12400">
          <a:solidFill>
            <a:schemeClr val="tx1"/>
          </a:solidFill>
          <a:latin typeface="Calibri" panose="020F0502020204030204" pitchFamily="34" charset="0"/>
        </a:defRPr>
      </a:lvl6pPr>
      <a:lvl7pPr marL="914400" algn="ctr" defTabSz="2593975" rtl="0" fontAlgn="base">
        <a:spcBef>
          <a:spcPct val="0"/>
        </a:spcBef>
        <a:spcAft>
          <a:spcPct val="0"/>
        </a:spcAft>
        <a:defRPr sz="12400">
          <a:solidFill>
            <a:schemeClr val="tx1"/>
          </a:solidFill>
          <a:latin typeface="Calibri" panose="020F0502020204030204" pitchFamily="34" charset="0"/>
        </a:defRPr>
      </a:lvl7pPr>
      <a:lvl8pPr marL="1371600" algn="ctr" defTabSz="2593975" rtl="0" fontAlgn="base">
        <a:spcBef>
          <a:spcPct val="0"/>
        </a:spcBef>
        <a:spcAft>
          <a:spcPct val="0"/>
        </a:spcAft>
        <a:defRPr sz="12400">
          <a:solidFill>
            <a:schemeClr val="tx1"/>
          </a:solidFill>
          <a:latin typeface="Calibri" panose="020F0502020204030204" pitchFamily="34" charset="0"/>
        </a:defRPr>
      </a:lvl8pPr>
      <a:lvl9pPr marL="1828800" algn="ctr" defTabSz="2593975" rtl="0" fontAlgn="base">
        <a:spcBef>
          <a:spcPct val="0"/>
        </a:spcBef>
        <a:spcAft>
          <a:spcPct val="0"/>
        </a:spcAft>
        <a:defRPr sz="12400">
          <a:solidFill>
            <a:schemeClr val="tx1"/>
          </a:solidFill>
          <a:latin typeface="Calibri" panose="020F0502020204030204" pitchFamily="34" charset="0"/>
        </a:defRPr>
      </a:lvl9pPr>
    </p:titleStyle>
    <p:bodyStyle>
      <a:lvl1pPr marL="973138" indent="-973138" algn="l" defTabSz="259397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1pPr>
      <a:lvl2pPr marL="2108200" indent="-809625" algn="l" defTabSz="2593975" rtl="0" eaLnBrk="0" fontAlgn="base" hangingPunct="0">
        <a:spcBef>
          <a:spcPct val="20000"/>
        </a:spcBef>
        <a:spcAft>
          <a:spcPct val="0"/>
        </a:spcAft>
        <a:buFont typeface="Arial" panose="020B0604020202020204" pitchFamily="34" charset="0"/>
        <a:buChar char="–"/>
        <a:defRPr sz="7900" kern="1200">
          <a:solidFill>
            <a:schemeClr val="tx1"/>
          </a:solidFill>
          <a:latin typeface="+mn-lt"/>
          <a:ea typeface="+mn-ea"/>
          <a:cs typeface="+mn-cs"/>
        </a:defRPr>
      </a:lvl2pPr>
      <a:lvl3pPr marL="3243263" indent="-647700" algn="l" defTabSz="2593975" rtl="0" eaLnBrk="0" fontAlgn="base" hangingPunct="0">
        <a:spcBef>
          <a:spcPct val="20000"/>
        </a:spcBef>
        <a:spcAft>
          <a:spcPct val="0"/>
        </a:spcAft>
        <a:buFont typeface="Arial" panose="020B0604020202020204" pitchFamily="34" charset="0"/>
        <a:buChar char="•"/>
        <a:defRPr sz="6800" kern="1200">
          <a:solidFill>
            <a:schemeClr val="tx1"/>
          </a:solidFill>
          <a:latin typeface="+mn-lt"/>
          <a:ea typeface="+mn-ea"/>
          <a:cs typeface="+mn-cs"/>
        </a:defRPr>
      </a:lvl3pPr>
      <a:lvl4pPr marL="4541838" indent="-647700" algn="l" defTabSz="2593975" rtl="0" eaLnBrk="0" fontAlgn="base" hangingPunct="0">
        <a:spcBef>
          <a:spcPct val="20000"/>
        </a:spcBef>
        <a:spcAft>
          <a:spcPct val="0"/>
        </a:spcAft>
        <a:buFont typeface="Arial" panose="020B0604020202020204" pitchFamily="34" charset="0"/>
        <a:buChar char="–"/>
        <a:defRPr sz="5600" kern="1200">
          <a:solidFill>
            <a:schemeClr val="tx1"/>
          </a:solidFill>
          <a:latin typeface="+mn-lt"/>
          <a:ea typeface="+mn-ea"/>
          <a:cs typeface="+mn-cs"/>
        </a:defRPr>
      </a:lvl4pPr>
      <a:lvl5pPr marL="5838825" indent="-647700" algn="l" defTabSz="2593975" rtl="0" eaLnBrk="0" fontAlgn="base" hangingPunct="0">
        <a:spcBef>
          <a:spcPct val="20000"/>
        </a:spcBef>
        <a:spcAft>
          <a:spcPct val="0"/>
        </a:spcAft>
        <a:buFont typeface="Arial" panose="020B0604020202020204" pitchFamily="34" charset="0"/>
        <a:buChar char="»"/>
        <a:defRPr sz="5600" kern="1200">
          <a:solidFill>
            <a:schemeClr val="tx1"/>
          </a:solidFill>
          <a:latin typeface="+mn-lt"/>
          <a:ea typeface="+mn-ea"/>
          <a:cs typeface="+mn-cs"/>
        </a:defRPr>
      </a:lvl5pPr>
      <a:lvl6pPr marL="7137524" indent="-648866" algn="l" defTabSz="2595463" rtl="0" eaLnBrk="1" latinLnBrk="0" hangingPunct="1">
        <a:spcBef>
          <a:spcPct val="20000"/>
        </a:spcBef>
        <a:buFont typeface="Arial" pitchFamily="34" charset="0"/>
        <a:buChar char="•"/>
        <a:defRPr sz="5669" kern="1200">
          <a:solidFill>
            <a:schemeClr val="tx1"/>
          </a:solidFill>
          <a:latin typeface="+mn-lt"/>
          <a:ea typeface="+mn-ea"/>
          <a:cs typeface="+mn-cs"/>
        </a:defRPr>
      </a:lvl6pPr>
      <a:lvl7pPr marL="8435256" indent="-648866" algn="l" defTabSz="2595463" rtl="0" eaLnBrk="1" latinLnBrk="0" hangingPunct="1">
        <a:spcBef>
          <a:spcPct val="20000"/>
        </a:spcBef>
        <a:buFont typeface="Arial" pitchFamily="34" charset="0"/>
        <a:buChar char="•"/>
        <a:defRPr sz="5669" kern="1200">
          <a:solidFill>
            <a:schemeClr val="tx1"/>
          </a:solidFill>
          <a:latin typeface="+mn-lt"/>
          <a:ea typeface="+mn-ea"/>
          <a:cs typeface="+mn-cs"/>
        </a:defRPr>
      </a:lvl7pPr>
      <a:lvl8pPr marL="9732987" indent="-648866" algn="l" defTabSz="2595463" rtl="0" eaLnBrk="1" latinLnBrk="0" hangingPunct="1">
        <a:spcBef>
          <a:spcPct val="20000"/>
        </a:spcBef>
        <a:buFont typeface="Arial" pitchFamily="34" charset="0"/>
        <a:buChar char="•"/>
        <a:defRPr sz="5669" kern="1200">
          <a:solidFill>
            <a:schemeClr val="tx1"/>
          </a:solidFill>
          <a:latin typeface="+mn-lt"/>
          <a:ea typeface="+mn-ea"/>
          <a:cs typeface="+mn-cs"/>
        </a:defRPr>
      </a:lvl8pPr>
      <a:lvl9pPr marL="11030718" indent="-648866" algn="l" defTabSz="2595463" rtl="0" eaLnBrk="1" latinLnBrk="0" hangingPunct="1">
        <a:spcBef>
          <a:spcPct val="20000"/>
        </a:spcBef>
        <a:buFont typeface="Arial" pitchFamily="34" charset="0"/>
        <a:buChar char="•"/>
        <a:defRPr sz="5669" kern="1200">
          <a:solidFill>
            <a:schemeClr val="tx1"/>
          </a:solidFill>
          <a:latin typeface="+mn-lt"/>
          <a:ea typeface="+mn-ea"/>
          <a:cs typeface="+mn-cs"/>
        </a:defRPr>
      </a:lvl9pPr>
    </p:bodyStyle>
    <p:otherStyle>
      <a:defPPr>
        <a:defRPr lang="en-US"/>
      </a:defPPr>
      <a:lvl1pPr marL="0" algn="l" defTabSz="2595463" rtl="0" eaLnBrk="1" latinLnBrk="0" hangingPunct="1">
        <a:defRPr sz="5140" kern="1200">
          <a:solidFill>
            <a:schemeClr val="tx1"/>
          </a:solidFill>
          <a:latin typeface="+mn-lt"/>
          <a:ea typeface="+mn-ea"/>
          <a:cs typeface="+mn-cs"/>
        </a:defRPr>
      </a:lvl1pPr>
      <a:lvl2pPr marL="1297732" algn="l" defTabSz="2595463" rtl="0" eaLnBrk="1" latinLnBrk="0" hangingPunct="1">
        <a:defRPr sz="5140" kern="1200">
          <a:solidFill>
            <a:schemeClr val="tx1"/>
          </a:solidFill>
          <a:latin typeface="+mn-lt"/>
          <a:ea typeface="+mn-ea"/>
          <a:cs typeface="+mn-cs"/>
        </a:defRPr>
      </a:lvl2pPr>
      <a:lvl3pPr marL="2595463" algn="l" defTabSz="2595463" rtl="0" eaLnBrk="1" latinLnBrk="0" hangingPunct="1">
        <a:defRPr sz="5140" kern="1200">
          <a:solidFill>
            <a:schemeClr val="tx1"/>
          </a:solidFill>
          <a:latin typeface="+mn-lt"/>
          <a:ea typeface="+mn-ea"/>
          <a:cs typeface="+mn-cs"/>
        </a:defRPr>
      </a:lvl3pPr>
      <a:lvl4pPr marL="3893195" algn="l" defTabSz="2595463" rtl="0" eaLnBrk="1" latinLnBrk="0" hangingPunct="1">
        <a:defRPr sz="5140" kern="1200">
          <a:solidFill>
            <a:schemeClr val="tx1"/>
          </a:solidFill>
          <a:latin typeface="+mn-lt"/>
          <a:ea typeface="+mn-ea"/>
          <a:cs typeface="+mn-cs"/>
        </a:defRPr>
      </a:lvl4pPr>
      <a:lvl5pPr marL="5190926" algn="l" defTabSz="2595463" rtl="0" eaLnBrk="1" latinLnBrk="0" hangingPunct="1">
        <a:defRPr sz="5140" kern="1200">
          <a:solidFill>
            <a:schemeClr val="tx1"/>
          </a:solidFill>
          <a:latin typeface="+mn-lt"/>
          <a:ea typeface="+mn-ea"/>
          <a:cs typeface="+mn-cs"/>
        </a:defRPr>
      </a:lvl5pPr>
      <a:lvl6pPr marL="6488658" algn="l" defTabSz="2595463" rtl="0" eaLnBrk="1" latinLnBrk="0" hangingPunct="1">
        <a:defRPr sz="5140" kern="1200">
          <a:solidFill>
            <a:schemeClr val="tx1"/>
          </a:solidFill>
          <a:latin typeface="+mn-lt"/>
          <a:ea typeface="+mn-ea"/>
          <a:cs typeface="+mn-cs"/>
        </a:defRPr>
      </a:lvl6pPr>
      <a:lvl7pPr marL="7786389" algn="l" defTabSz="2595463" rtl="0" eaLnBrk="1" latinLnBrk="0" hangingPunct="1">
        <a:defRPr sz="5140" kern="1200">
          <a:solidFill>
            <a:schemeClr val="tx1"/>
          </a:solidFill>
          <a:latin typeface="+mn-lt"/>
          <a:ea typeface="+mn-ea"/>
          <a:cs typeface="+mn-cs"/>
        </a:defRPr>
      </a:lvl7pPr>
      <a:lvl8pPr marL="9084121" algn="l" defTabSz="2595463" rtl="0" eaLnBrk="1" latinLnBrk="0" hangingPunct="1">
        <a:defRPr sz="5140" kern="1200">
          <a:solidFill>
            <a:schemeClr val="tx1"/>
          </a:solidFill>
          <a:latin typeface="+mn-lt"/>
          <a:ea typeface="+mn-ea"/>
          <a:cs typeface="+mn-cs"/>
        </a:defRPr>
      </a:lvl8pPr>
      <a:lvl9pPr marL="10381852" algn="l" defTabSz="2595463" rtl="0" eaLnBrk="1" latinLnBrk="0" hangingPunct="1">
        <a:defRPr sz="51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diagramDrawing" Target="../diagrams/drawing1.xml"/><Relationship Id="rId18" Type="http://schemas.openxmlformats.org/officeDocument/2006/relationships/image" Target="../media/image9.png"/><Relationship Id="rId26" Type="http://schemas.openxmlformats.org/officeDocument/2006/relationships/customXml" Target="../ink/ink2.xml"/><Relationship Id="rId3" Type="http://schemas.openxmlformats.org/officeDocument/2006/relationships/image" Target="../media/image1.jpg"/><Relationship Id="rId21" Type="http://schemas.openxmlformats.org/officeDocument/2006/relationships/image" Target="../media/image12.png"/><Relationship Id="rId7" Type="http://schemas.openxmlformats.org/officeDocument/2006/relationships/image" Target="../media/image3.png"/><Relationship Id="rId12" Type="http://schemas.openxmlformats.org/officeDocument/2006/relationships/diagramColors" Target="../diagrams/colors1.xml"/><Relationship Id="rId17" Type="http://schemas.openxmlformats.org/officeDocument/2006/relationships/image" Target="../media/image8.png"/><Relationship Id="rId25"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customXml" Target="../ink/ink5.xml"/><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diagramQuickStyle" Target="../diagrams/quickStyle1.xml"/><Relationship Id="rId24" Type="http://schemas.openxmlformats.org/officeDocument/2006/relationships/customXml" Target="../ink/ink1.xml"/><Relationship Id="rId5" Type="http://schemas.openxmlformats.org/officeDocument/2006/relationships/chart" Target="../charts/chart1.xml"/><Relationship Id="rId15" Type="http://schemas.openxmlformats.org/officeDocument/2006/relationships/image" Target="../media/image6.png"/><Relationship Id="rId23" Type="http://schemas.openxmlformats.org/officeDocument/2006/relationships/image" Target="../media/image14.jpeg"/><Relationship Id="rId28" Type="http://schemas.openxmlformats.org/officeDocument/2006/relationships/customXml" Target="../ink/ink4.xml"/><Relationship Id="rId10" Type="http://schemas.openxmlformats.org/officeDocument/2006/relationships/diagramLayout" Target="../diagrams/layout1.xml"/><Relationship Id="rId19" Type="http://schemas.openxmlformats.org/officeDocument/2006/relationships/image" Target="../media/image10.png"/><Relationship Id="rId31" Type="http://schemas.openxmlformats.org/officeDocument/2006/relationships/image" Target="../media/image16.jpeg"/><Relationship Id="rId4" Type="http://schemas.openxmlformats.org/officeDocument/2006/relationships/image" Target="../media/image2.jpg"/><Relationship Id="rId9" Type="http://schemas.openxmlformats.org/officeDocument/2006/relationships/diagramData" Target="../diagrams/data1.xml"/><Relationship Id="rId14" Type="http://schemas.openxmlformats.org/officeDocument/2006/relationships/image" Target="../media/image5.png"/><Relationship Id="rId22" Type="http://schemas.openxmlformats.org/officeDocument/2006/relationships/image" Target="../media/image13.jpeg"/><Relationship Id="rId27" Type="http://schemas.openxmlformats.org/officeDocument/2006/relationships/customXml" Target="../ink/ink3.xml"/><Relationship Id="rId30"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15" name="Picture 14" descr="A close up of a map&#10;&#10;Description automatically generated">
            <a:extLst>
              <a:ext uri="{FF2B5EF4-FFF2-40B4-BE49-F238E27FC236}">
                <a16:creationId xmlns:a16="http://schemas.microsoft.com/office/drawing/2014/main" id="{2E2085CB-EA9C-4042-B79F-B41CBA18DFE8}"/>
              </a:ext>
            </a:extLst>
          </p:cNvPr>
          <p:cNvPicPr>
            <a:picLocks noChangeAspect="1"/>
          </p:cNvPicPr>
          <p:nvPr/>
        </p:nvPicPr>
        <p:blipFill rotWithShape="1">
          <a:blip r:embed="rId3">
            <a:extLst>
              <a:ext uri="{28A0092B-C50C-407E-A947-70E740481C1C}">
                <a14:useLocalDpi xmlns:a14="http://schemas.microsoft.com/office/drawing/2010/main" val="0"/>
              </a:ext>
            </a:extLst>
          </a:blip>
          <a:srcRect t="15700"/>
          <a:stretch/>
        </p:blipFill>
        <p:spPr>
          <a:xfrm>
            <a:off x="19614355" y="6258734"/>
            <a:ext cx="7491413" cy="5026538"/>
          </a:xfrm>
          <a:prstGeom prst="rect">
            <a:avLst/>
          </a:prstGeom>
        </p:spPr>
      </p:pic>
      <p:pic>
        <p:nvPicPr>
          <p:cNvPr id="9" name="Picture 8" descr="A close up of a map&#10;&#10;Description automatically generated">
            <a:extLst>
              <a:ext uri="{FF2B5EF4-FFF2-40B4-BE49-F238E27FC236}">
                <a16:creationId xmlns:a16="http://schemas.microsoft.com/office/drawing/2014/main" id="{E5165D78-8671-417B-BFE5-25DD89FE0752}"/>
              </a:ext>
            </a:extLst>
          </p:cNvPr>
          <p:cNvPicPr>
            <a:picLocks noChangeAspect="1"/>
          </p:cNvPicPr>
          <p:nvPr/>
        </p:nvPicPr>
        <p:blipFill rotWithShape="1">
          <a:blip r:embed="rId4">
            <a:extLst>
              <a:ext uri="{28A0092B-C50C-407E-A947-70E740481C1C}">
                <a14:useLocalDpi xmlns:a14="http://schemas.microsoft.com/office/drawing/2010/main" val="0"/>
              </a:ext>
            </a:extLst>
          </a:blip>
          <a:srcRect t="18331"/>
          <a:stretch/>
        </p:blipFill>
        <p:spPr>
          <a:xfrm>
            <a:off x="19684369" y="12359907"/>
            <a:ext cx="7458075" cy="4776272"/>
          </a:xfrm>
          <a:prstGeom prst="rect">
            <a:avLst/>
          </a:prstGeom>
        </p:spPr>
      </p:pic>
      <p:graphicFrame>
        <p:nvGraphicFramePr>
          <p:cNvPr id="85" name="Chart 84">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1030752727"/>
              </p:ext>
            </p:extLst>
          </p:nvPr>
        </p:nvGraphicFramePr>
        <p:xfrm>
          <a:off x="27679650" y="19094323"/>
          <a:ext cx="5867903" cy="80307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Chart 79">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095521017"/>
              </p:ext>
            </p:extLst>
          </p:nvPr>
        </p:nvGraphicFramePr>
        <p:xfrm>
          <a:off x="34273898" y="19099488"/>
          <a:ext cx="5867903" cy="8089620"/>
        </p:xfrm>
        <a:graphic>
          <a:graphicData uri="http://schemas.openxmlformats.org/drawingml/2006/chart">
            <c:chart xmlns:c="http://schemas.openxmlformats.org/drawingml/2006/chart" xmlns:r="http://schemas.openxmlformats.org/officeDocument/2006/relationships" r:id="rId6"/>
          </a:graphicData>
        </a:graphic>
      </p:graphicFrame>
      <p:pic>
        <p:nvPicPr>
          <p:cNvPr id="3077" name="Graphic 42" descr="Ringer">
            <a:extLst>
              <a:ext uri="{FF2B5EF4-FFF2-40B4-BE49-F238E27FC236}">
                <a16:creationId xmlns:a16="http://schemas.microsoft.com/office/drawing/2014/main" id="{277010C6-F867-4880-BFE8-51D5F2354C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538" y="12806363"/>
            <a:ext cx="2163762"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56E3FB0-118C-46D6-8667-D859A59C0FE8}"/>
              </a:ext>
            </a:extLst>
          </p:cNvPr>
          <p:cNvSpPr txBox="1"/>
          <p:nvPr/>
        </p:nvSpPr>
        <p:spPr>
          <a:xfrm>
            <a:off x="248622" y="1121604"/>
            <a:ext cx="39989742" cy="1185508"/>
          </a:xfrm>
          <a:prstGeom prst="rect">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txBody>
          <a:bodyPr lIns="259530" tIns="129765" rIns="259530" bIns="129765">
            <a:spAutoFit/>
          </a:bodyPr>
          <a:lstStyle/>
          <a:p>
            <a:pPr algn="ctr" defTabSz="4808317" eaLnBrk="1" fontAlgn="auto" hangingPunct="1">
              <a:spcBef>
                <a:spcPts val="0"/>
              </a:spcBef>
              <a:spcAft>
                <a:spcPts val="0"/>
              </a:spcAft>
              <a:defRPr/>
            </a:pPr>
            <a:r>
              <a:rPr lang="en-CA" sz="3200" b="1" cap="small" dirty="0">
                <a:solidFill>
                  <a:srgbClr val="3C6094"/>
                </a:solidFill>
                <a:latin typeface="Helvetica" panose="020B0604020202020204" pitchFamily="34" charset="0"/>
                <a:cs typeface="Helvetica" panose="020B0604020202020204" pitchFamily="34" charset="0"/>
              </a:rPr>
              <a:t>Prateek Dhamija</a:t>
            </a:r>
            <a:r>
              <a:rPr lang="en-CA" sz="3200" b="1" cap="small" baseline="30000" dirty="0">
                <a:solidFill>
                  <a:srgbClr val="3C6094"/>
                </a:solidFill>
                <a:latin typeface="Helvetica" panose="020B0604020202020204" pitchFamily="34" charset="0"/>
                <a:cs typeface="Helvetica" panose="020B0604020202020204" pitchFamily="34" charset="0"/>
              </a:rPr>
              <a:t>1,2</a:t>
            </a:r>
            <a:r>
              <a:rPr lang="en-CA" sz="3200" b="1" cap="small" dirty="0">
                <a:solidFill>
                  <a:srgbClr val="3C6094"/>
                </a:solidFill>
                <a:latin typeface="Helvetica" panose="020B0604020202020204" pitchFamily="34" charset="0"/>
                <a:cs typeface="Helvetica" panose="020B0604020202020204" pitchFamily="34" charset="0"/>
              </a:rPr>
              <a:t>, Allison Wong</a:t>
            </a:r>
            <a:r>
              <a:rPr lang="en-CA" sz="3200" b="1" cap="small" baseline="30000" dirty="0">
                <a:solidFill>
                  <a:srgbClr val="3C6094"/>
                </a:solidFill>
                <a:latin typeface="Helvetica" panose="020B0604020202020204" pitchFamily="34" charset="0"/>
                <a:cs typeface="Helvetica" panose="020B0604020202020204" pitchFamily="34" charset="0"/>
              </a:rPr>
              <a:t>1,2</a:t>
            </a:r>
            <a:r>
              <a:rPr lang="en-CA" sz="3200" b="1" cap="small" dirty="0">
                <a:solidFill>
                  <a:srgbClr val="3C6094"/>
                </a:solidFill>
                <a:latin typeface="Helvetica" panose="020B0604020202020204" pitchFamily="34" charset="0"/>
                <a:cs typeface="Helvetica" panose="020B0604020202020204" pitchFamily="34" charset="0"/>
              </a:rPr>
              <a:t> and Asaf gilboa</a:t>
            </a:r>
            <a:r>
              <a:rPr lang="en-CA" sz="3200" b="1" cap="small" baseline="30000" dirty="0">
                <a:solidFill>
                  <a:srgbClr val="3C6094"/>
                </a:solidFill>
                <a:latin typeface="Helvetica" panose="020B0604020202020204" pitchFamily="34" charset="0"/>
                <a:cs typeface="Helvetica" panose="020B0604020202020204" pitchFamily="34" charset="0"/>
              </a:rPr>
              <a:t>1,2</a:t>
            </a:r>
            <a:endParaRPr lang="en-CA" sz="3200" b="1" cap="small" dirty="0">
              <a:solidFill>
                <a:srgbClr val="3C6094"/>
              </a:solidFill>
              <a:latin typeface="Helvetica" panose="020B0604020202020204" pitchFamily="34" charset="0"/>
              <a:cs typeface="Helvetica" panose="020B0604020202020204" pitchFamily="34" charset="0"/>
            </a:endParaRPr>
          </a:p>
          <a:p>
            <a:pPr algn="ctr" defTabSz="4808317" eaLnBrk="1" fontAlgn="auto" hangingPunct="1">
              <a:spcBef>
                <a:spcPts val="0"/>
              </a:spcBef>
              <a:spcAft>
                <a:spcPts val="0"/>
              </a:spcAft>
              <a:defRPr/>
            </a:pPr>
            <a:r>
              <a:rPr lang="en-CA" sz="2800" i="1" baseline="30000" dirty="0">
                <a:solidFill>
                  <a:srgbClr val="3C6094"/>
                </a:solidFill>
                <a:latin typeface="Helvetica" panose="020B0604020202020204" pitchFamily="34" charset="0"/>
                <a:cs typeface="Helvetica" panose="020B0604020202020204" pitchFamily="34" charset="0"/>
              </a:rPr>
              <a:t>1.</a:t>
            </a:r>
            <a:r>
              <a:rPr lang="en-CA" sz="2800" i="1" dirty="0">
                <a:solidFill>
                  <a:srgbClr val="3C6094"/>
                </a:solidFill>
                <a:latin typeface="Helvetica" panose="020B0604020202020204" pitchFamily="34" charset="0"/>
                <a:cs typeface="Helvetica" panose="020B0604020202020204" pitchFamily="34" charset="0"/>
              </a:rPr>
              <a:t>Rotman Research Institute; </a:t>
            </a:r>
            <a:r>
              <a:rPr lang="en-CA" sz="2800" i="1" dirty="0" err="1">
                <a:solidFill>
                  <a:srgbClr val="3C6094"/>
                </a:solidFill>
                <a:latin typeface="Helvetica" panose="020B0604020202020204" pitchFamily="34" charset="0"/>
                <a:cs typeface="Helvetica" panose="020B0604020202020204" pitchFamily="34" charset="0"/>
              </a:rPr>
              <a:t>Baycrest</a:t>
            </a:r>
            <a:r>
              <a:rPr lang="en-CA" sz="2800" i="1" dirty="0">
                <a:solidFill>
                  <a:srgbClr val="3C6094"/>
                </a:solidFill>
                <a:latin typeface="Helvetica" panose="020B0604020202020204" pitchFamily="34" charset="0"/>
                <a:cs typeface="Helvetica" panose="020B0604020202020204" pitchFamily="34" charset="0"/>
              </a:rPr>
              <a:t> Health Sciences </a:t>
            </a:r>
            <a:r>
              <a:rPr lang="en-CA" sz="2800" i="1" baseline="30000" dirty="0">
                <a:solidFill>
                  <a:srgbClr val="3C6094"/>
                </a:solidFill>
                <a:latin typeface="Helvetica" panose="020B0604020202020204" pitchFamily="34" charset="0"/>
                <a:cs typeface="Helvetica" panose="020B0604020202020204" pitchFamily="34" charset="0"/>
              </a:rPr>
              <a:t>2.</a:t>
            </a:r>
            <a:r>
              <a:rPr lang="en-CA" sz="2800" i="1" dirty="0">
                <a:solidFill>
                  <a:srgbClr val="3C6094"/>
                </a:solidFill>
                <a:latin typeface="Helvetica" panose="020B0604020202020204" pitchFamily="34" charset="0"/>
                <a:cs typeface="Helvetica" panose="020B0604020202020204" pitchFamily="34" charset="0"/>
              </a:rPr>
              <a:t> Department of Psychology; University of Toronto </a:t>
            </a:r>
            <a:endParaRPr lang="en-CA" sz="2400" i="1" dirty="0">
              <a:solidFill>
                <a:srgbClr val="3C6094"/>
              </a:solidFill>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CA136A74-BE13-4E57-8173-7773F33CFDA9}"/>
              </a:ext>
            </a:extLst>
          </p:cNvPr>
          <p:cNvSpPr txBox="1"/>
          <p:nvPr/>
        </p:nvSpPr>
        <p:spPr>
          <a:xfrm>
            <a:off x="19194463" y="2395538"/>
            <a:ext cx="20889912" cy="1108075"/>
          </a:xfrm>
          <a:prstGeom prst="rect">
            <a:avLst/>
          </a:prstGeom>
          <a:solidFill>
            <a:srgbClr val="3C6094"/>
          </a:solidFill>
          <a:ln>
            <a:solidFill>
              <a:srgbClr val="3C6094"/>
            </a:solidFill>
          </a:ln>
        </p:spPr>
        <p:style>
          <a:lnRef idx="2">
            <a:schemeClr val="accent3">
              <a:shade val="50000"/>
            </a:schemeClr>
          </a:lnRef>
          <a:fillRef idx="1">
            <a:schemeClr val="accent3"/>
          </a:fillRef>
          <a:effectRef idx="0">
            <a:schemeClr val="accent3"/>
          </a:effectRef>
          <a:fontRef idx="minor">
            <a:schemeClr val="lt1"/>
          </a:fontRef>
        </p:style>
        <p:txBody>
          <a:bodyPr lIns="259530" tIns="129765" rIns="259530" bIns="129765">
            <a:spAutoFit/>
          </a:bodyPr>
          <a:lstStyle/>
          <a:p>
            <a:pPr algn="ctr" defTabSz="4808317" eaLnBrk="1" fontAlgn="auto" hangingPunct="1">
              <a:spcBef>
                <a:spcPts val="0"/>
              </a:spcBef>
              <a:spcAft>
                <a:spcPts val="0"/>
              </a:spcAft>
              <a:defRPr/>
            </a:pPr>
            <a:r>
              <a:rPr lang="en-CA" sz="5400" b="1" dirty="0">
                <a:solidFill>
                  <a:schemeClr val="bg1"/>
                </a:solidFill>
                <a:latin typeface="Helvetica" panose="020B0604020202020204" pitchFamily="34" charset="0"/>
                <a:cs typeface="Helvetica" panose="020B0604020202020204" pitchFamily="34" charset="0"/>
              </a:rPr>
              <a:t>Results</a:t>
            </a:r>
          </a:p>
        </p:txBody>
      </p:sp>
      <p:sp>
        <p:nvSpPr>
          <p:cNvPr id="20" name="TextBox 19">
            <a:extLst>
              <a:ext uri="{FF2B5EF4-FFF2-40B4-BE49-F238E27FC236}">
                <a16:creationId xmlns:a16="http://schemas.microsoft.com/office/drawing/2014/main" id="{431F7F07-463F-497B-A8F8-ED0558023257}"/>
              </a:ext>
            </a:extLst>
          </p:cNvPr>
          <p:cNvSpPr txBox="1"/>
          <p:nvPr/>
        </p:nvSpPr>
        <p:spPr>
          <a:xfrm>
            <a:off x="163513" y="15452725"/>
            <a:ext cx="18503900" cy="1093788"/>
          </a:xfrm>
          <a:prstGeom prst="rect">
            <a:avLst/>
          </a:prstGeom>
          <a:solidFill>
            <a:srgbClr val="3C6094"/>
          </a:solidFill>
          <a:ln>
            <a:solidFill>
              <a:srgbClr val="3C6094"/>
            </a:solidFill>
          </a:ln>
        </p:spPr>
        <p:style>
          <a:lnRef idx="2">
            <a:schemeClr val="accent3">
              <a:shade val="50000"/>
            </a:schemeClr>
          </a:lnRef>
          <a:fillRef idx="1">
            <a:schemeClr val="accent3"/>
          </a:fillRef>
          <a:effectRef idx="0">
            <a:schemeClr val="accent3"/>
          </a:effectRef>
          <a:fontRef idx="minor">
            <a:schemeClr val="lt1"/>
          </a:fontRef>
        </p:style>
        <p:txBody>
          <a:bodyPr lIns="259530" tIns="129765" rIns="259530" bIns="129765">
            <a:spAutoFit/>
          </a:bodyPr>
          <a:lstStyle/>
          <a:p>
            <a:pPr algn="ctr" defTabSz="4808317" eaLnBrk="1" fontAlgn="auto" hangingPunct="1">
              <a:spcBef>
                <a:spcPts val="0"/>
              </a:spcBef>
              <a:spcAft>
                <a:spcPts val="0"/>
              </a:spcAft>
              <a:defRPr/>
            </a:pPr>
            <a:r>
              <a:rPr lang="en-CA" sz="5400" b="1" dirty="0">
                <a:solidFill>
                  <a:schemeClr val="bg1"/>
                </a:solidFill>
                <a:latin typeface="Helvetica" panose="020B0604020202020204" pitchFamily="34" charset="0"/>
                <a:cs typeface="Helvetica" panose="020B0604020202020204" pitchFamily="34" charset="0"/>
              </a:rPr>
              <a:t>Method</a:t>
            </a:r>
          </a:p>
        </p:txBody>
      </p:sp>
      <p:sp>
        <p:nvSpPr>
          <p:cNvPr id="3083" name="Rectangle 1125">
            <a:extLst>
              <a:ext uri="{FF2B5EF4-FFF2-40B4-BE49-F238E27FC236}">
                <a16:creationId xmlns:a16="http://schemas.microsoft.com/office/drawing/2014/main" id="{7EFE7AE8-A49E-446F-86E7-EF7B9ED49A22}"/>
              </a:ext>
            </a:extLst>
          </p:cNvPr>
          <p:cNvSpPr>
            <a:spLocks noChangeArrowheads="1"/>
          </p:cNvSpPr>
          <p:nvPr/>
        </p:nvSpPr>
        <p:spPr bwMode="auto">
          <a:xfrm>
            <a:off x="19230975" y="3641725"/>
            <a:ext cx="8161338" cy="1446213"/>
          </a:xfrm>
          <a:prstGeom prst="rect">
            <a:avLst/>
          </a:prstGeom>
          <a:solidFill>
            <a:schemeClr val="bg1"/>
          </a:solidFill>
          <a:ln w="76200">
            <a:solidFill>
              <a:srgbClr val="3C6094"/>
            </a:solidFill>
            <a:miter lim="800000"/>
            <a:headEnd/>
            <a:tailEnd/>
          </a:ln>
        </p:spPr>
        <p:txBody>
          <a:bodyPr lIns="49365" tIns="24682" rIns="49365" bIns="24682">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4400" b="1">
                <a:solidFill>
                  <a:schemeClr val="tx2"/>
                </a:solidFill>
                <a:latin typeface="Helvetica" panose="020B0604020202020204" pitchFamily="34" charset="0"/>
                <a:cs typeface="Helvetica" panose="020B0604020202020204" pitchFamily="34" charset="0"/>
              </a:rPr>
              <a:t>Distinct Timing of ERP responses</a:t>
            </a:r>
          </a:p>
        </p:txBody>
      </p:sp>
      <p:sp>
        <p:nvSpPr>
          <p:cNvPr id="16" name="TextBox 15">
            <a:extLst>
              <a:ext uri="{FF2B5EF4-FFF2-40B4-BE49-F238E27FC236}">
                <a16:creationId xmlns:a16="http://schemas.microsoft.com/office/drawing/2014/main" id="{6D235062-C9B2-41FA-A54D-CEF8F75C7DCA}"/>
              </a:ext>
            </a:extLst>
          </p:cNvPr>
          <p:cNvSpPr txBox="1"/>
          <p:nvPr/>
        </p:nvSpPr>
        <p:spPr>
          <a:xfrm>
            <a:off x="153988" y="2395538"/>
            <a:ext cx="18503900" cy="1092200"/>
          </a:xfrm>
          <a:prstGeom prst="rect">
            <a:avLst/>
          </a:prstGeom>
          <a:solidFill>
            <a:srgbClr val="3C6094"/>
          </a:solidFill>
          <a:ln>
            <a:solidFill>
              <a:srgbClr val="3C6094"/>
            </a:solidFill>
          </a:ln>
        </p:spPr>
        <p:style>
          <a:lnRef idx="2">
            <a:schemeClr val="accent3">
              <a:shade val="50000"/>
            </a:schemeClr>
          </a:lnRef>
          <a:fillRef idx="1">
            <a:schemeClr val="accent3"/>
          </a:fillRef>
          <a:effectRef idx="0">
            <a:schemeClr val="accent3"/>
          </a:effectRef>
          <a:fontRef idx="minor">
            <a:schemeClr val="lt1"/>
          </a:fontRef>
        </p:style>
        <p:txBody>
          <a:bodyPr lIns="259530" tIns="129765" rIns="259530" bIns="129765">
            <a:spAutoFit/>
          </a:bodyPr>
          <a:lstStyle/>
          <a:p>
            <a:pPr algn="ctr" defTabSz="4808317" eaLnBrk="1" fontAlgn="auto" hangingPunct="1">
              <a:spcBef>
                <a:spcPts val="0"/>
              </a:spcBef>
              <a:spcAft>
                <a:spcPts val="0"/>
              </a:spcAft>
              <a:defRPr/>
            </a:pPr>
            <a:r>
              <a:rPr lang="en-CA" sz="5400" b="1" dirty="0">
                <a:solidFill>
                  <a:schemeClr val="bg1"/>
                </a:solidFill>
                <a:latin typeface="Helvetica" panose="020B0604020202020204" pitchFamily="34" charset="0"/>
                <a:cs typeface="Helvetica" panose="020B0604020202020204" pitchFamily="34" charset="0"/>
              </a:rPr>
              <a:t>Introduction</a:t>
            </a:r>
          </a:p>
        </p:txBody>
      </p:sp>
      <p:sp>
        <p:nvSpPr>
          <p:cNvPr id="6" name="TextBox 5">
            <a:extLst>
              <a:ext uri="{FF2B5EF4-FFF2-40B4-BE49-F238E27FC236}">
                <a16:creationId xmlns:a16="http://schemas.microsoft.com/office/drawing/2014/main" id="{F01E3901-4703-4E42-A83F-7E65EC9CC869}"/>
              </a:ext>
            </a:extLst>
          </p:cNvPr>
          <p:cNvSpPr txBox="1"/>
          <p:nvPr/>
        </p:nvSpPr>
        <p:spPr>
          <a:xfrm>
            <a:off x="187325" y="5824538"/>
            <a:ext cx="18437225" cy="6697662"/>
          </a:xfrm>
          <a:prstGeom prst="rect">
            <a:avLst/>
          </a:prstGeom>
          <a:solidFill>
            <a:schemeClr val="bg1"/>
          </a:solidFill>
          <a:ln w="76200">
            <a:noFill/>
          </a:ln>
        </p:spPr>
        <p:txBody>
          <a:bodyPr lIns="49365" tIns="24682" rIns="49365" bIns="24682">
            <a:spAutoFit/>
          </a:bodyPr>
          <a:lstStyle/>
          <a:p>
            <a:pPr defTabSz="4808317" eaLnBrk="1" fontAlgn="auto" hangingPunct="1">
              <a:spcBef>
                <a:spcPts val="0"/>
              </a:spcBef>
              <a:spcAft>
                <a:spcPts val="0"/>
              </a:spcAft>
              <a:defRPr/>
            </a:pPr>
            <a:r>
              <a:rPr lang="en-CA" sz="4000" b="1" dirty="0">
                <a:latin typeface="Helvetica" panose="020B0604020202020204" pitchFamily="34" charset="0"/>
                <a:cs typeface="Helvetica" panose="020B0604020202020204" pitchFamily="34" charset="0"/>
              </a:rPr>
              <a:t>Behaviour motivated by higher order associations, rarely first order learning</a:t>
            </a:r>
          </a:p>
          <a:p>
            <a:pPr defTabSz="4808317" eaLnBrk="1" fontAlgn="auto" hangingPunct="1">
              <a:spcBef>
                <a:spcPts val="0"/>
              </a:spcBef>
              <a:spcAft>
                <a:spcPts val="0"/>
              </a:spcAft>
              <a:defRPr/>
            </a:pPr>
            <a:r>
              <a:rPr lang="en-CA" sz="4000" b="1" dirty="0">
                <a:latin typeface="Helvetica" panose="020B0604020202020204" pitchFamily="34" charset="0"/>
                <a:cs typeface="Helvetica" panose="020B0604020202020204" pitchFamily="34" charset="0"/>
              </a:rPr>
              <a:t>Higher order (HO) stimuli indirectly associated with a reward/punishment</a:t>
            </a:r>
          </a:p>
          <a:p>
            <a:pPr marL="571500" indent="-571500" defTabSz="4808317" eaLnBrk="1" fontAlgn="auto" hangingPunct="1">
              <a:spcBef>
                <a:spcPts val="0"/>
              </a:spcBef>
              <a:spcAft>
                <a:spcPts val="0"/>
              </a:spcAft>
              <a:buFont typeface="Arial" panose="020B0604020202020204" pitchFamily="34" charset="0"/>
              <a:buChar char="•"/>
              <a:defRPr/>
            </a:pPr>
            <a:r>
              <a:rPr lang="en-CA" sz="4000" dirty="0">
                <a:latin typeface="Helvetica" panose="020B0604020202020204" pitchFamily="34" charset="0"/>
                <a:cs typeface="Helvetica" panose="020B0604020202020204" pitchFamily="34" charset="0"/>
              </a:rPr>
              <a:t>HO stimuli acquire value from a first order (FO) stimuli that is directly associated.</a:t>
            </a:r>
            <a:endParaRPr lang="en-CA" sz="4000" b="1" dirty="0">
              <a:latin typeface="Helvetica" panose="020B0604020202020204" pitchFamily="34" charset="0"/>
              <a:cs typeface="Helvetica" panose="020B0604020202020204" pitchFamily="34" charset="0"/>
            </a:endParaRPr>
          </a:p>
          <a:p>
            <a:pPr defTabSz="4808317" eaLnBrk="1" fontAlgn="auto" hangingPunct="1">
              <a:spcBef>
                <a:spcPts val="0"/>
              </a:spcBef>
              <a:spcAft>
                <a:spcPts val="0"/>
              </a:spcAft>
              <a:defRPr/>
            </a:pPr>
            <a:r>
              <a:rPr lang="en-CA" sz="4000" b="1" dirty="0">
                <a:latin typeface="Helvetica" panose="020B0604020202020204" pitchFamily="34" charset="0"/>
                <a:cs typeface="Helvetica" panose="020B0604020202020204" pitchFamily="34" charset="0"/>
              </a:rPr>
              <a:t>Higher order associations are not well understood and difficult to observe in humans.</a:t>
            </a:r>
            <a:endParaRPr lang="en-CA" sz="4000" dirty="0">
              <a:latin typeface="Helvetica" panose="020B0604020202020204" pitchFamily="34" charset="0"/>
              <a:cs typeface="Helvetica" panose="020B0604020202020204" pitchFamily="34" charset="0"/>
            </a:endParaRPr>
          </a:p>
          <a:p>
            <a:pPr defTabSz="4808317" eaLnBrk="1" fontAlgn="auto" hangingPunct="1">
              <a:spcBef>
                <a:spcPts val="0"/>
              </a:spcBef>
              <a:spcAft>
                <a:spcPts val="0"/>
              </a:spcAft>
              <a:defRPr/>
            </a:pPr>
            <a:r>
              <a:rPr lang="en-CA" sz="4000" b="1" dirty="0">
                <a:latin typeface="Helvetica" panose="020B0604020202020204" pitchFamily="34" charset="0"/>
                <a:cs typeface="Helvetica" panose="020B0604020202020204" pitchFamily="34" charset="0"/>
              </a:rPr>
              <a:t>First Order Conditioning and Higher Order conditioning are mediated by distinct neural structures in rodents.</a:t>
            </a:r>
          </a:p>
          <a:p>
            <a:pPr marL="345506" indent="-345506" defTabSz="4808317" eaLnBrk="1" fontAlgn="auto" hangingPunct="1">
              <a:spcBef>
                <a:spcPts val="0"/>
              </a:spcBef>
              <a:spcAft>
                <a:spcPts val="0"/>
              </a:spcAft>
              <a:buFont typeface="Arial" panose="020B0604020202020204" pitchFamily="34" charset="0"/>
              <a:buChar char="•"/>
              <a:defRPr/>
            </a:pPr>
            <a:r>
              <a:rPr lang="en-CA" sz="3600" dirty="0">
                <a:latin typeface="Helvetica" panose="020B0604020202020204" pitchFamily="34" charset="0"/>
                <a:cs typeface="Helvetica" panose="020B0604020202020204" pitchFamily="34" charset="0"/>
              </a:rPr>
              <a:t>Hippocampal lesions prevent anterograde and retrograde higher order conditioning only</a:t>
            </a:r>
            <a:endParaRPr lang="en-CA" sz="3600" baseline="30000" dirty="0">
              <a:latin typeface="Helvetica" panose="020B0604020202020204" pitchFamily="34" charset="0"/>
              <a:cs typeface="Helvetica" panose="020B0604020202020204" pitchFamily="34" charset="0"/>
            </a:endParaRPr>
          </a:p>
          <a:p>
            <a:pPr marL="345506" indent="-345506" defTabSz="4808317" eaLnBrk="1" fontAlgn="auto" hangingPunct="1">
              <a:spcBef>
                <a:spcPts val="0"/>
              </a:spcBef>
              <a:spcAft>
                <a:spcPts val="0"/>
              </a:spcAft>
              <a:buFont typeface="Arial" panose="020B0604020202020204" pitchFamily="34" charset="0"/>
              <a:buChar char="•"/>
              <a:defRPr/>
            </a:pPr>
            <a:r>
              <a:rPr lang="en-CA" sz="3600" dirty="0">
                <a:latin typeface="Helvetica" panose="020B0604020202020204" pitchFamily="34" charset="0"/>
                <a:cs typeface="Helvetica" panose="020B0604020202020204" pitchFamily="34" charset="0"/>
              </a:rPr>
              <a:t>Suggests they are distinct processes </a:t>
            </a:r>
            <a:r>
              <a:rPr lang="en-CA" sz="3600" baseline="30000" dirty="0">
                <a:latin typeface="Helvetica" panose="020B0604020202020204" pitchFamily="34" charset="0"/>
                <a:cs typeface="Helvetica" panose="020B0604020202020204" pitchFamily="34" charset="0"/>
              </a:rPr>
              <a:t>(1)</a:t>
            </a:r>
            <a:endParaRPr lang="en-CA" sz="3600" dirty="0">
              <a:latin typeface="Helvetica" panose="020B0604020202020204" pitchFamily="34" charset="0"/>
              <a:cs typeface="Helvetica" panose="020B0604020202020204" pitchFamily="34" charset="0"/>
            </a:endParaRPr>
          </a:p>
        </p:txBody>
      </p:sp>
      <p:sp>
        <p:nvSpPr>
          <p:cNvPr id="3086" name="TextBox 63">
            <a:extLst>
              <a:ext uri="{FF2B5EF4-FFF2-40B4-BE49-F238E27FC236}">
                <a16:creationId xmlns:a16="http://schemas.microsoft.com/office/drawing/2014/main" id="{31131CC0-BDA1-47F5-B2CA-2FD7BC3F3B84}"/>
              </a:ext>
            </a:extLst>
          </p:cNvPr>
          <p:cNvSpPr txBox="1">
            <a:spLocks noChangeArrowheads="1"/>
          </p:cNvSpPr>
          <p:nvPr/>
        </p:nvSpPr>
        <p:spPr bwMode="auto">
          <a:xfrm>
            <a:off x="19251613" y="32519938"/>
            <a:ext cx="20107275" cy="327025"/>
          </a:xfrm>
          <a:prstGeom prst="rect">
            <a:avLst/>
          </a:prstGeom>
          <a:solidFill>
            <a:schemeClr val="bg1"/>
          </a:solidFill>
          <a:ln w="76200">
            <a:solidFill>
              <a:schemeClr val="bg1"/>
            </a:solidFill>
            <a:miter lim="800000"/>
            <a:headEnd/>
            <a:tailEnd/>
          </a:ln>
        </p:spPr>
        <p:txBody>
          <a:bodyPr lIns="49365" tIns="24682" rIns="49365" bIns="24682">
            <a:spAutoFit/>
          </a:bodyPr>
          <a:lstStyle>
            <a:lvl1pPr indent="-387350">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spcAft>
                <a:spcPts val="650"/>
              </a:spcAft>
            </a:pPr>
            <a:r>
              <a:rPr lang="en-US" altLang="en-US" sz="1600"/>
              <a:t>References: 1. Gilboa, A., Sekeres, M., Moscovitch, M., &amp; Winocur, G. (2014). Higher-order conditioning is impaired by </a:t>
            </a:r>
            <a:r>
              <a:rPr lang="en-US" altLang="en-US" sz="1800"/>
              <a:t>hippocampal</a:t>
            </a:r>
            <a:r>
              <a:rPr lang="en-US" altLang="en-US" sz="1600"/>
              <a:t> lesions. </a:t>
            </a:r>
            <a:r>
              <a:rPr lang="en-US" altLang="en-US" sz="1600" i="1"/>
              <a:t>Current Biology</a:t>
            </a:r>
            <a:r>
              <a:rPr lang="en-US" altLang="en-US" sz="1600"/>
              <a:t>, </a:t>
            </a:r>
            <a:r>
              <a:rPr lang="en-US" altLang="en-US" sz="1600" i="1"/>
              <a:t>24</a:t>
            </a:r>
            <a:r>
              <a:rPr lang="en-US" altLang="en-US" sz="1600"/>
              <a:t>(18), 2202-2207.</a:t>
            </a:r>
          </a:p>
        </p:txBody>
      </p:sp>
      <p:sp>
        <p:nvSpPr>
          <p:cNvPr id="3087" name="TextBox 3">
            <a:extLst>
              <a:ext uri="{FF2B5EF4-FFF2-40B4-BE49-F238E27FC236}">
                <a16:creationId xmlns:a16="http://schemas.microsoft.com/office/drawing/2014/main" id="{AC246B27-1ECF-435B-87D8-DD7AA11CFD36}"/>
              </a:ext>
            </a:extLst>
          </p:cNvPr>
          <p:cNvSpPr txBox="1">
            <a:spLocks noChangeArrowheads="1"/>
          </p:cNvSpPr>
          <p:nvPr/>
        </p:nvSpPr>
        <p:spPr bwMode="auto">
          <a:xfrm>
            <a:off x="2189163" y="187325"/>
            <a:ext cx="35423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US" altLang="en-US" sz="6000">
                <a:solidFill>
                  <a:srgbClr val="3C6094"/>
                </a:solidFill>
                <a:latin typeface="Helvetica" panose="020B0604020202020204" pitchFamily="34" charset="0"/>
                <a:cs typeface="Helvetica" panose="020B0604020202020204" pitchFamily="34" charset="0"/>
              </a:rPr>
              <a:t>Distinct Electrophysiological Responses to Aversive First-Order and Higher-Order Conditioned Stimuli</a:t>
            </a:r>
          </a:p>
        </p:txBody>
      </p:sp>
      <p:pic>
        <p:nvPicPr>
          <p:cNvPr id="3088" name="Picture 2">
            <a:extLst>
              <a:ext uri="{FF2B5EF4-FFF2-40B4-BE49-F238E27FC236}">
                <a16:creationId xmlns:a16="http://schemas.microsoft.com/office/drawing/2014/main" id="{E45F98A0-80CF-4C4E-9F34-93C553C73B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36438" y="80963"/>
            <a:ext cx="24574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AE11008E-12CC-481F-9E7E-37EDD91DB05C}"/>
              </a:ext>
            </a:extLst>
          </p:cNvPr>
          <p:cNvGraphicFramePr/>
          <p:nvPr/>
        </p:nvGraphicFramePr>
        <p:xfrm>
          <a:off x="1952824" y="19545292"/>
          <a:ext cx="6590045" cy="131709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090" name="TextBox 12">
            <a:extLst>
              <a:ext uri="{FF2B5EF4-FFF2-40B4-BE49-F238E27FC236}">
                <a16:creationId xmlns:a16="http://schemas.microsoft.com/office/drawing/2014/main" id="{87568D3C-F8B1-4C02-925C-FEB46211B8E5}"/>
              </a:ext>
            </a:extLst>
          </p:cNvPr>
          <p:cNvSpPr txBox="1">
            <a:spLocks noChangeArrowheads="1"/>
          </p:cNvSpPr>
          <p:nvPr/>
        </p:nvSpPr>
        <p:spPr bwMode="auto">
          <a:xfrm>
            <a:off x="98425" y="20178713"/>
            <a:ext cx="1801813" cy="1755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5400" b="1">
                <a:solidFill>
                  <a:srgbClr val="C00000"/>
                </a:solidFill>
                <a:latin typeface="Helvetica" panose="020B0604020202020204" pitchFamily="34" charset="0"/>
                <a:cs typeface="Helvetica" panose="020B0604020202020204" pitchFamily="34" charset="0"/>
              </a:rPr>
              <a:t>Day 1</a:t>
            </a:r>
          </a:p>
        </p:txBody>
      </p:sp>
      <p:sp>
        <p:nvSpPr>
          <p:cNvPr id="3091" name="TextBox 38">
            <a:extLst>
              <a:ext uri="{FF2B5EF4-FFF2-40B4-BE49-F238E27FC236}">
                <a16:creationId xmlns:a16="http://schemas.microsoft.com/office/drawing/2014/main" id="{C0D09F03-DA9B-4279-8ABD-9BD48AE981A7}"/>
              </a:ext>
            </a:extLst>
          </p:cNvPr>
          <p:cNvSpPr txBox="1">
            <a:spLocks noChangeArrowheads="1"/>
          </p:cNvSpPr>
          <p:nvPr/>
        </p:nvSpPr>
        <p:spPr bwMode="auto">
          <a:xfrm>
            <a:off x="144463" y="26171525"/>
            <a:ext cx="1801812" cy="17541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5400" b="1">
                <a:solidFill>
                  <a:schemeClr val="tx2"/>
                </a:solidFill>
                <a:latin typeface="Helvetica" panose="020B0604020202020204" pitchFamily="34" charset="0"/>
                <a:cs typeface="Helvetica" panose="020B0604020202020204" pitchFamily="34" charset="0"/>
              </a:rPr>
              <a:t>Day 2</a:t>
            </a:r>
          </a:p>
        </p:txBody>
      </p:sp>
      <p:sp>
        <p:nvSpPr>
          <p:cNvPr id="3092" name="TextBox 14">
            <a:extLst>
              <a:ext uri="{FF2B5EF4-FFF2-40B4-BE49-F238E27FC236}">
                <a16:creationId xmlns:a16="http://schemas.microsoft.com/office/drawing/2014/main" id="{7D82F19F-4B57-4F33-AD78-4A1BE6F7DDA5}"/>
              </a:ext>
            </a:extLst>
          </p:cNvPr>
          <p:cNvSpPr txBox="1">
            <a:spLocks noChangeArrowheads="1"/>
          </p:cNvSpPr>
          <p:nvPr/>
        </p:nvSpPr>
        <p:spPr bwMode="auto">
          <a:xfrm flipH="1">
            <a:off x="180975" y="16573500"/>
            <a:ext cx="184197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buFont typeface="Arial" panose="020B0604020202020204" pitchFamily="34" charset="0"/>
              <a:buChar char="•"/>
            </a:pPr>
            <a:r>
              <a:rPr lang="en-CA" altLang="en-US" sz="4000">
                <a:latin typeface="Helvetica" panose="020B0604020202020204" pitchFamily="34" charset="0"/>
                <a:cs typeface="Helvetica" panose="020B0604020202020204" pitchFamily="34" charset="0"/>
              </a:rPr>
              <a:t>Participants hear 2 tones on each trial. </a:t>
            </a:r>
          </a:p>
          <a:p>
            <a:pPr eaLnBrk="1" hangingPunct="1">
              <a:buFont typeface="Arial" panose="020B0604020202020204" pitchFamily="34" charset="0"/>
              <a:buChar char="•"/>
            </a:pPr>
            <a:r>
              <a:rPr lang="en-CA" altLang="en-US" sz="4000">
                <a:latin typeface="Helvetica" panose="020B0604020202020204" pitchFamily="34" charset="0"/>
                <a:cs typeface="Helvetica" panose="020B0604020202020204" pitchFamily="34" charset="0"/>
              </a:rPr>
              <a:t>Participants establish FO conditioning using variable schedule punishment</a:t>
            </a:r>
          </a:p>
          <a:p>
            <a:pPr eaLnBrk="1" hangingPunct="1">
              <a:buFont typeface="Arial" panose="020B0604020202020204" pitchFamily="34" charset="0"/>
              <a:buChar char="•"/>
            </a:pPr>
            <a:r>
              <a:rPr lang="en-CA" altLang="en-US" sz="4000">
                <a:latin typeface="Helvetica" panose="020B0604020202020204" pitchFamily="34" charset="0"/>
                <a:cs typeface="Helvetica" panose="020B0604020202020204" pitchFamily="34" charset="0"/>
              </a:rPr>
              <a:t>24 hours later for higher order conditioning, first order tone testing and higher order tone testing</a:t>
            </a:r>
          </a:p>
        </p:txBody>
      </p:sp>
      <p:pic>
        <p:nvPicPr>
          <p:cNvPr id="3093" name="Picture 17">
            <a:extLst>
              <a:ext uri="{FF2B5EF4-FFF2-40B4-BE49-F238E27FC236}">
                <a16:creationId xmlns:a16="http://schemas.microsoft.com/office/drawing/2014/main" id="{C7284CC7-0FED-4B02-AE64-B1EC8D488C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29900"/>
          <a:stretch>
            <a:fillRect/>
          </a:stretch>
        </p:blipFill>
        <p:spPr bwMode="auto">
          <a:xfrm>
            <a:off x="18898180" y="19048689"/>
            <a:ext cx="8315157" cy="808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18">
            <a:extLst>
              <a:ext uri="{FF2B5EF4-FFF2-40B4-BE49-F238E27FC236}">
                <a16:creationId xmlns:a16="http://schemas.microsoft.com/office/drawing/2014/main" id="{DB288B45-C7C4-4C9F-B59E-5A711B5F0F2B}"/>
              </a:ext>
            </a:extLst>
          </p:cNvPr>
          <p:cNvSpPr>
            <a:spLocks noChangeArrowheads="1"/>
          </p:cNvSpPr>
          <p:nvPr/>
        </p:nvSpPr>
        <p:spPr bwMode="auto">
          <a:xfrm>
            <a:off x="9493250" y="19157950"/>
            <a:ext cx="8897938"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spcAft>
                <a:spcPts val="650"/>
              </a:spcAft>
              <a:buFont typeface="Arial" panose="020B0604020202020204" pitchFamily="34" charset="0"/>
              <a:buChar char="•"/>
            </a:pPr>
            <a:r>
              <a:rPr lang="en-CA" altLang="en-US" sz="4400">
                <a:solidFill>
                  <a:srgbClr val="000000"/>
                </a:solidFill>
                <a:latin typeface="Helvetica" panose="020B0604020202020204" pitchFamily="34" charset="0"/>
                <a:cs typeface="Helvetica" panose="020B0604020202020204" pitchFamily="34" charset="0"/>
              </a:rPr>
              <a:t>Pupil Dilation to examine autonomic responses to FO</a:t>
            </a:r>
            <a:r>
              <a:rPr lang="en-CA" altLang="en-US" sz="4400">
                <a:latin typeface="Helvetica" panose="020B0604020202020204" pitchFamily="34" charset="0"/>
                <a:cs typeface="Helvetica" panose="020B0604020202020204" pitchFamily="34" charset="0"/>
              </a:rPr>
              <a:t>±</a:t>
            </a:r>
            <a:r>
              <a:rPr lang="en-CA" altLang="en-US" sz="4400"/>
              <a:t> </a:t>
            </a:r>
            <a:r>
              <a:rPr lang="en-CA" altLang="en-US" sz="4400">
                <a:solidFill>
                  <a:srgbClr val="000000"/>
                </a:solidFill>
                <a:latin typeface="Helvetica" panose="020B0604020202020204" pitchFamily="34" charset="0"/>
                <a:cs typeface="Helvetica" panose="020B0604020202020204" pitchFamily="34" charset="0"/>
              </a:rPr>
              <a:t>to HO</a:t>
            </a:r>
            <a:r>
              <a:rPr lang="en-CA" altLang="en-US" sz="4400">
                <a:latin typeface="Helvetica" panose="020B0604020202020204" pitchFamily="34" charset="0"/>
                <a:cs typeface="Helvetica" panose="020B0604020202020204" pitchFamily="34" charset="0"/>
              </a:rPr>
              <a:t>±</a:t>
            </a:r>
            <a:r>
              <a:rPr lang="en-CA" altLang="en-US" sz="4400">
                <a:solidFill>
                  <a:srgbClr val="000000"/>
                </a:solidFill>
                <a:latin typeface="Helvetica" panose="020B0604020202020204" pitchFamily="34" charset="0"/>
                <a:cs typeface="Helvetica" panose="020B0604020202020204" pitchFamily="34" charset="0"/>
              </a:rPr>
              <a:t> tones</a:t>
            </a:r>
          </a:p>
          <a:p>
            <a:pPr eaLnBrk="1" hangingPunct="1">
              <a:spcAft>
                <a:spcPts val="650"/>
              </a:spcAft>
              <a:buFont typeface="Arial" panose="020B0604020202020204" pitchFamily="34" charset="0"/>
              <a:buChar char="•"/>
            </a:pPr>
            <a:endParaRPr lang="en-CA" altLang="en-US" sz="4400">
              <a:solidFill>
                <a:srgbClr val="000000"/>
              </a:solidFill>
              <a:latin typeface="Helvetica" panose="020B0604020202020204" pitchFamily="34" charset="0"/>
              <a:cs typeface="Helvetica" panose="020B0604020202020204" pitchFamily="34" charset="0"/>
            </a:endParaRPr>
          </a:p>
          <a:p>
            <a:pPr eaLnBrk="1" hangingPunct="1">
              <a:spcAft>
                <a:spcPts val="650"/>
              </a:spcAft>
              <a:buFont typeface="Arial" panose="020B0604020202020204" pitchFamily="34" charset="0"/>
              <a:buChar char="•"/>
            </a:pPr>
            <a:r>
              <a:rPr lang="en-CA" altLang="en-US" sz="4400">
                <a:solidFill>
                  <a:srgbClr val="000000"/>
                </a:solidFill>
                <a:latin typeface="Helvetica" panose="020B0604020202020204" pitchFamily="34" charset="0"/>
                <a:cs typeface="Helvetica" panose="020B0604020202020204" pitchFamily="34" charset="0"/>
              </a:rPr>
              <a:t>ERP to examine neural responses</a:t>
            </a:r>
          </a:p>
          <a:p>
            <a:pPr eaLnBrk="1" hangingPunct="1">
              <a:spcAft>
                <a:spcPts val="650"/>
              </a:spcAft>
              <a:buFont typeface="Arial" panose="020B0604020202020204" pitchFamily="34" charset="0"/>
              <a:buChar char="•"/>
            </a:pPr>
            <a:endParaRPr lang="en-CA" altLang="en-US" sz="4400">
              <a:solidFill>
                <a:srgbClr val="000000"/>
              </a:solidFill>
              <a:latin typeface="Helvetica" panose="020B0604020202020204" pitchFamily="34" charset="0"/>
              <a:cs typeface="Helvetica" panose="020B0604020202020204" pitchFamily="34" charset="0"/>
            </a:endParaRPr>
          </a:p>
          <a:p>
            <a:pPr eaLnBrk="1" hangingPunct="1">
              <a:spcAft>
                <a:spcPts val="650"/>
              </a:spcAft>
              <a:buFont typeface="Arial" panose="020B0604020202020204" pitchFamily="34" charset="0"/>
              <a:buChar char="•"/>
            </a:pPr>
            <a:r>
              <a:rPr lang="en-CA" altLang="en-US" sz="4400">
                <a:solidFill>
                  <a:srgbClr val="000000"/>
                </a:solidFill>
                <a:latin typeface="Helvetica" panose="020B0604020202020204" pitchFamily="34" charset="0"/>
                <a:cs typeface="Helvetica" panose="020B0604020202020204" pitchFamily="34" charset="0"/>
              </a:rPr>
              <a:t>n = 13, age = 54.42 years</a:t>
            </a:r>
          </a:p>
        </p:txBody>
      </p:sp>
      <p:pic>
        <p:nvPicPr>
          <p:cNvPr id="3095" name="Graphic 36" descr="Lightning bolt">
            <a:extLst>
              <a:ext uri="{FF2B5EF4-FFF2-40B4-BE49-F238E27FC236}">
                <a16:creationId xmlns:a16="http://schemas.microsoft.com/office/drawing/2014/main" id="{1D4FC828-5927-40DD-925A-1C8A2109E1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42100" y="14754225"/>
            <a:ext cx="5826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xtBox 7">
            <a:extLst>
              <a:ext uri="{FF2B5EF4-FFF2-40B4-BE49-F238E27FC236}">
                <a16:creationId xmlns:a16="http://schemas.microsoft.com/office/drawing/2014/main" id="{BD69BA2A-C0CB-423B-A779-01FE81295184}"/>
              </a:ext>
            </a:extLst>
          </p:cNvPr>
          <p:cNvSpPr txBox="1">
            <a:spLocks noChangeArrowheads="1"/>
          </p:cNvSpPr>
          <p:nvPr/>
        </p:nvSpPr>
        <p:spPr bwMode="auto">
          <a:xfrm>
            <a:off x="20092194" y="5107509"/>
            <a:ext cx="6535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7200" dirty="0">
                <a:solidFill>
                  <a:srgbClr val="C00000"/>
                </a:solidFill>
              </a:rPr>
              <a:t>First Order Test</a:t>
            </a:r>
          </a:p>
        </p:txBody>
      </p:sp>
      <p:sp>
        <p:nvSpPr>
          <p:cNvPr id="3098" name="TextBox 35">
            <a:extLst>
              <a:ext uri="{FF2B5EF4-FFF2-40B4-BE49-F238E27FC236}">
                <a16:creationId xmlns:a16="http://schemas.microsoft.com/office/drawing/2014/main" id="{05ACDAA3-7945-4AEE-ACDE-E3091B09053A}"/>
              </a:ext>
            </a:extLst>
          </p:cNvPr>
          <p:cNvSpPr txBox="1">
            <a:spLocks noChangeArrowheads="1"/>
          </p:cNvSpPr>
          <p:nvPr/>
        </p:nvSpPr>
        <p:spPr bwMode="auto">
          <a:xfrm>
            <a:off x="19696112" y="11285272"/>
            <a:ext cx="732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7200" dirty="0">
                <a:solidFill>
                  <a:srgbClr val="3C5F94"/>
                </a:solidFill>
              </a:rPr>
              <a:t>Higher Order Test</a:t>
            </a:r>
          </a:p>
        </p:txBody>
      </p:sp>
      <p:graphicFrame>
        <p:nvGraphicFramePr>
          <p:cNvPr id="14" name="Table 21">
            <a:extLst>
              <a:ext uri="{FF2B5EF4-FFF2-40B4-BE49-F238E27FC236}">
                <a16:creationId xmlns:a16="http://schemas.microsoft.com/office/drawing/2014/main" id="{0EE1D47E-1D1C-4F92-9174-49717A16DC41}"/>
              </a:ext>
            </a:extLst>
          </p:cNvPr>
          <p:cNvGraphicFramePr>
            <a:graphicFrameLocks noGrp="1"/>
          </p:cNvGraphicFramePr>
          <p:nvPr/>
        </p:nvGraphicFramePr>
        <p:xfrm>
          <a:off x="9744075" y="26801763"/>
          <a:ext cx="7272338" cy="5010216"/>
        </p:xfrm>
        <a:graphic>
          <a:graphicData uri="http://schemas.openxmlformats.org/drawingml/2006/table">
            <a:tbl>
              <a:tblPr firstRow="1" bandRow="1">
                <a:tableStyleId>{5940675A-B579-460E-94D1-54222C63F5DA}</a:tableStyleId>
              </a:tblPr>
              <a:tblGrid>
                <a:gridCol w="1561543">
                  <a:extLst>
                    <a:ext uri="{9D8B030D-6E8A-4147-A177-3AD203B41FA5}">
                      <a16:colId xmlns:a16="http://schemas.microsoft.com/office/drawing/2014/main" val="1946582184"/>
                    </a:ext>
                  </a:extLst>
                </a:gridCol>
                <a:gridCol w="5710795">
                  <a:extLst>
                    <a:ext uri="{9D8B030D-6E8A-4147-A177-3AD203B41FA5}">
                      <a16:colId xmlns:a16="http://schemas.microsoft.com/office/drawing/2014/main" val="1027376340"/>
                    </a:ext>
                  </a:extLst>
                </a:gridCol>
              </a:tblGrid>
              <a:tr h="822910">
                <a:tc>
                  <a:txBody>
                    <a:bodyPr/>
                    <a:lstStyle/>
                    <a:p>
                      <a:pPr algn="ctr"/>
                      <a:r>
                        <a:rPr lang="en-CA" sz="4800" dirty="0"/>
                        <a:t>  US+</a:t>
                      </a:r>
                    </a:p>
                  </a:txBody>
                  <a:tcPr marL="83830" marR="83830" marT="45711" marB="45711"/>
                </a:tc>
                <a:tc>
                  <a:txBody>
                    <a:bodyPr/>
                    <a:lstStyle/>
                    <a:p>
                      <a:pPr algn="ctr"/>
                      <a:r>
                        <a:rPr lang="en-CA" sz="4800" dirty="0"/>
                        <a:t>Burst of white noise</a:t>
                      </a:r>
                    </a:p>
                  </a:txBody>
                  <a:tcPr marL="83830" marR="83830" marT="45711" marB="45711"/>
                </a:tc>
                <a:extLst>
                  <a:ext uri="{0D108BD9-81ED-4DB2-BD59-A6C34878D82A}">
                    <a16:rowId xmlns:a16="http://schemas.microsoft.com/office/drawing/2014/main" val="1195605771"/>
                  </a:ext>
                </a:extLst>
              </a:tr>
              <a:tr h="822910">
                <a:tc>
                  <a:txBody>
                    <a:bodyPr/>
                    <a:lstStyle/>
                    <a:p>
                      <a:pPr algn="ctr"/>
                      <a:r>
                        <a:rPr lang="en-CA" sz="4800" dirty="0"/>
                        <a:t>US -</a:t>
                      </a:r>
                    </a:p>
                  </a:txBody>
                  <a:tcPr marL="83830" marR="83830" marT="45711" marB="45711"/>
                </a:tc>
                <a:tc>
                  <a:txBody>
                    <a:bodyPr/>
                    <a:lstStyle/>
                    <a:p>
                      <a:pPr algn="ctr"/>
                      <a:r>
                        <a:rPr lang="en-CA" sz="4800" dirty="0"/>
                        <a:t>Tone 1</a:t>
                      </a:r>
                    </a:p>
                  </a:txBody>
                  <a:tcPr marL="83830" marR="83830" marT="45711" marB="45711"/>
                </a:tc>
                <a:extLst>
                  <a:ext uri="{0D108BD9-81ED-4DB2-BD59-A6C34878D82A}">
                    <a16:rowId xmlns:a16="http://schemas.microsoft.com/office/drawing/2014/main" val="3579157182"/>
                  </a:ext>
                </a:extLst>
              </a:tr>
              <a:tr h="841083">
                <a:tc>
                  <a:txBody>
                    <a:bodyPr/>
                    <a:lstStyle/>
                    <a:p>
                      <a:pPr algn="ctr"/>
                      <a:r>
                        <a:rPr lang="en-CA" sz="4800" dirty="0"/>
                        <a:t>CS +</a:t>
                      </a:r>
                    </a:p>
                  </a:txBody>
                  <a:tcPr marL="83830" marR="83830" marT="45711" marB="45711"/>
                </a:tc>
                <a:tc>
                  <a:txBody>
                    <a:bodyPr/>
                    <a:lstStyle/>
                    <a:p>
                      <a:pPr algn="ctr">
                        <a:lnSpc>
                          <a:spcPct val="115000"/>
                        </a:lnSpc>
                        <a:spcAft>
                          <a:spcPts val="0"/>
                        </a:spcAft>
                      </a:pPr>
                      <a:r>
                        <a:rPr lang="en-CA" sz="4800" dirty="0">
                          <a:effectLst/>
                          <a:latin typeface="Calibri" panose="020F0502020204030204" pitchFamily="34" charset="0"/>
                          <a:ea typeface="Calibri" panose="020F0502020204030204" pitchFamily="34" charset="0"/>
                          <a:cs typeface="Arial" panose="020B0604020202020204" pitchFamily="34" charset="0"/>
                        </a:rPr>
                        <a:t>Tone 2</a:t>
                      </a:r>
                    </a:p>
                  </a:txBody>
                  <a:tcPr marL="62872" marR="62872" marT="0" marB="0"/>
                </a:tc>
                <a:extLst>
                  <a:ext uri="{0D108BD9-81ED-4DB2-BD59-A6C34878D82A}">
                    <a16:rowId xmlns:a16="http://schemas.microsoft.com/office/drawing/2014/main" val="2298225564"/>
                  </a:ext>
                </a:extLst>
              </a:tr>
              <a:tr h="841083">
                <a:tc>
                  <a:txBody>
                    <a:bodyPr/>
                    <a:lstStyle/>
                    <a:p>
                      <a:pPr algn="ctr"/>
                      <a:r>
                        <a:rPr lang="en-CA" sz="4800" dirty="0"/>
                        <a:t>CS -</a:t>
                      </a:r>
                    </a:p>
                  </a:txBody>
                  <a:tcPr marL="83830" marR="83830" marT="45711" marB="45711"/>
                </a:tc>
                <a:tc>
                  <a:txBody>
                    <a:bodyPr/>
                    <a:lstStyle/>
                    <a:p>
                      <a:pPr algn="ctr">
                        <a:lnSpc>
                          <a:spcPct val="115000"/>
                        </a:lnSpc>
                        <a:spcAft>
                          <a:spcPts val="0"/>
                        </a:spcAft>
                      </a:pPr>
                      <a:r>
                        <a:rPr lang="en-CA" sz="4800" dirty="0">
                          <a:effectLst/>
                          <a:latin typeface="Calibri" panose="020F0502020204030204" pitchFamily="34" charset="0"/>
                          <a:ea typeface="Calibri" panose="020F0502020204030204" pitchFamily="34" charset="0"/>
                          <a:cs typeface="Arial" panose="020B0604020202020204" pitchFamily="34" charset="0"/>
                        </a:rPr>
                        <a:t>Tone 3</a:t>
                      </a:r>
                    </a:p>
                  </a:txBody>
                  <a:tcPr marL="62872" marR="62872" marT="0" marB="0"/>
                </a:tc>
                <a:extLst>
                  <a:ext uri="{0D108BD9-81ED-4DB2-BD59-A6C34878D82A}">
                    <a16:rowId xmlns:a16="http://schemas.microsoft.com/office/drawing/2014/main" val="3135358869"/>
                  </a:ext>
                </a:extLst>
              </a:tr>
              <a:tr h="841083">
                <a:tc>
                  <a:txBody>
                    <a:bodyPr/>
                    <a:lstStyle/>
                    <a:p>
                      <a:pPr algn="ctr"/>
                      <a:r>
                        <a:rPr lang="en-CA" sz="4800" dirty="0"/>
                        <a:t>HO +</a:t>
                      </a:r>
                    </a:p>
                  </a:txBody>
                  <a:tcPr marL="83830" marR="83830" marT="45711" marB="45711"/>
                </a:tc>
                <a:tc>
                  <a:txBody>
                    <a:bodyPr/>
                    <a:lstStyle/>
                    <a:p>
                      <a:pPr algn="ctr">
                        <a:lnSpc>
                          <a:spcPct val="115000"/>
                        </a:lnSpc>
                        <a:spcAft>
                          <a:spcPts val="0"/>
                        </a:spcAft>
                      </a:pPr>
                      <a:r>
                        <a:rPr lang="en-CA" sz="4800" dirty="0">
                          <a:effectLst/>
                          <a:latin typeface="Calibri" panose="020F0502020204030204" pitchFamily="34" charset="0"/>
                          <a:ea typeface="Calibri" panose="020F0502020204030204" pitchFamily="34" charset="0"/>
                          <a:cs typeface="Arial" panose="020B0604020202020204" pitchFamily="34" charset="0"/>
                        </a:rPr>
                        <a:t>Tone 4</a:t>
                      </a:r>
                    </a:p>
                  </a:txBody>
                  <a:tcPr marL="62872" marR="62872" marT="0" marB="0"/>
                </a:tc>
                <a:extLst>
                  <a:ext uri="{0D108BD9-81ED-4DB2-BD59-A6C34878D82A}">
                    <a16:rowId xmlns:a16="http://schemas.microsoft.com/office/drawing/2014/main" val="957611973"/>
                  </a:ext>
                </a:extLst>
              </a:tr>
              <a:tr h="841083">
                <a:tc>
                  <a:txBody>
                    <a:bodyPr/>
                    <a:lstStyle/>
                    <a:p>
                      <a:pPr algn="ctr"/>
                      <a:r>
                        <a:rPr lang="en-CA" sz="4800" dirty="0"/>
                        <a:t>HO -</a:t>
                      </a:r>
                    </a:p>
                  </a:txBody>
                  <a:tcPr marL="83830" marR="83830" marT="45711" marB="45711"/>
                </a:tc>
                <a:tc>
                  <a:txBody>
                    <a:bodyPr/>
                    <a:lstStyle/>
                    <a:p>
                      <a:pPr algn="ctr">
                        <a:lnSpc>
                          <a:spcPct val="115000"/>
                        </a:lnSpc>
                        <a:spcAft>
                          <a:spcPts val="0"/>
                        </a:spcAft>
                      </a:pPr>
                      <a:r>
                        <a:rPr lang="en-CA" sz="4800" dirty="0">
                          <a:effectLst/>
                          <a:latin typeface="Calibri" panose="020F0502020204030204" pitchFamily="34" charset="0"/>
                          <a:ea typeface="Calibri" panose="020F0502020204030204" pitchFamily="34" charset="0"/>
                          <a:cs typeface="Arial" panose="020B0604020202020204" pitchFamily="34" charset="0"/>
                        </a:rPr>
                        <a:t>Tone 5</a:t>
                      </a:r>
                    </a:p>
                  </a:txBody>
                  <a:tcPr marL="62872" marR="62872" marT="0" marB="0"/>
                </a:tc>
                <a:extLst>
                  <a:ext uri="{0D108BD9-81ED-4DB2-BD59-A6C34878D82A}">
                    <a16:rowId xmlns:a16="http://schemas.microsoft.com/office/drawing/2014/main" val="3549622901"/>
                  </a:ext>
                </a:extLst>
              </a:tr>
            </a:tbl>
          </a:graphicData>
        </a:graphic>
      </p:graphicFrame>
      <p:sp>
        <p:nvSpPr>
          <p:cNvPr id="3122" name="TextBox 22">
            <a:extLst>
              <a:ext uri="{FF2B5EF4-FFF2-40B4-BE49-F238E27FC236}">
                <a16:creationId xmlns:a16="http://schemas.microsoft.com/office/drawing/2014/main" id="{C62D8C14-6E66-49E7-877B-DD6BE7870E7C}"/>
              </a:ext>
            </a:extLst>
          </p:cNvPr>
          <p:cNvSpPr txBox="1">
            <a:spLocks noChangeArrowheads="1"/>
          </p:cNvSpPr>
          <p:nvPr/>
        </p:nvSpPr>
        <p:spPr bwMode="auto">
          <a:xfrm flipH="1">
            <a:off x="9688513" y="25606375"/>
            <a:ext cx="7375525" cy="1014413"/>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6000"/>
              <a:t>Stimuli</a:t>
            </a:r>
          </a:p>
        </p:txBody>
      </p:sp>
      <p:sp>
        <p:nvSpPr>
          <p:cNvPr id="3123" name="Rectangle 39">
            <a:extLst>
              <a:ext uri="{FF2B5EF4-FFF2-40B4-BE49-F238E27FC236}">
                <a16:creationId xmlns:a16="http://schemas.microsoft.com/office/drawing/2014/main" id="{3BCA2070-D5EA-4A7C-B776-8AE5B92E0BAC}"/>
              </a:ext>
            </a:extLst>
          </p:cNvPr>
          <p:cNvSpPr>
            <a:spLocks noChangeArrowheads="1"/>
          </p:cNvSpPr>
          <p:nvPr/>
        </p:nvSpPr>
        <p:spPr bwMode="auto">
          <a:xfrm>
            <a:off x="19327813" y="17397413"/>
            <a:ext cx="8064500" cy="1446212"/>
          </a:xfrm>
          <a:prstGeom prst="rect">
            <a:avLst/>
          </a:prstGeom>
          <a:solidFill>
            <a:schemeClr val="bg1"/>
          </a:solidFill>
          <a:ln w="76200">
            <a:solidFill>
              <a:srgbClr val="3C6094"/>
            </a:solidFill>
            <a:miter lim="800000"/>
            <a:headEnd/>
            <a:tailEnd/>
          </a:ln>
        </p:spPr>
        <p:txBody>
          <a:bodyPr lIns="49365" tIns="24682" rIns="49365" bIns="24682">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4400" b="1">
                <a:solidFill>
                  <a:schemeClr val="tx2"/>
                </a:solidFill>
                <a:latin typeface="Helvetica" panose="020B0604020202020204" pitchFamily="34" charset="0"/>
                <a:cs typeface="Helvetica" panose="020B0604020202020204" pitchFamily="34" charset="0"/>
              </a:rPr>
              <a:t>Greater Pupil Dilation in CS+ and HO+ than CS- and HO-</a:t>
            </a:r>
          </a:p>
        </p:txBody>
      </p:sp>
      <p:sp>
        <p:nvSpPr>
          <p:cNvPr id="3124" name="TextBox 23">
            <a:extLst>
              <a:ext uri="{FF2B5EF4-FFF2-40B4-BE49-F238E27FC236}">
                <a16:creationId xmlns:a16="http://schemas.microsoft.com/office/drawing/2014/main" id="{00BFA302-ED98-4D91-90A3-197DD565BA00}"/>
              </a:ext>
            </a:extLst>
          </p:cNvPr>
          <p:cNvSpPr txBox="1">
            <a:spLocks noChangeArrowheads="1"/>
          </p:cNvSpPr>
          <p:nvPr/>
        </p:nvSpPr>
        <p:spPr bwMode="auto">
          <a:xfrm>
            <a:off x="153988" y="3625850"/>
            <a:ext cx="18503900" cy="2016125"/>
          </a:xfrm>
          <a:prstGeom prst="rect">
            <a:avLst/>
          </a:prstGeom>
          <a:noFill/>
          <a:ln w="76200">
            <a:solidFill>
              <a:srgbClr val="3C60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spcAft>
                <a:spcPts val="650"/>
              </a:spcAft>
            </a:pPr>
            <a:r>
              <a:rPr lang="en-CA" altLang="en-US" sz="4000" b="1">
                <a:solidFill>
                  <a:srgbClr val="3C5F94"/>
                </a:solidFill>
                <a:latin typeface="Helvetica" panose="020B0604020202020204" pitchFamily="34" charset="0"/>
                <a:cs typeface="Helvetica" panose="020B0604020202020204" pitchFamily="34" charset="0"/>
              </a:rPr>
              <a:t>Research Question I: </a:t>
            </a:r>
            <a:r>
              <a:rPr lang="en-CA" altLang="en-US" sz="4000">
                <a:solidFill>
                  <a:srgbClr val="3C5F94"/>
                </a:solidFill>
                <a:latin typeface="Helvetica" panose="020B0604020202020204" pitchFamily="34" charset="0"/>
                <a:cs typeface="Helvetica" panose="020B0604020202020204" pitchFamily="34" charset="0"/>
              </a:rPr>
              <a:t>Can we establish Higher Order conditioning in Humans?</a:t>
            </a:r>
          </a:p>
          <a:p>
            <a:pPr eaLnBrk="1" hangingPunct="1">
              <a:spcAft>
                <a:spcPts val="650"/>
              </a:spcAft>
            </a:pPr>
            <a:r>
              <a:rPr lang="en-CA" altLang="en-US" sz="4000" b="1">
                <a:solidFill>
                  <a:srgbClr val="3C5F94"/>
                </a:solidFill>
                <a:latin typeface="Helvetica" panose="020B0604020202020204" pitchFamily="34" charset="0"/>
                <a:cs typeface="Helvetica" panose="020B0604020202020204" pitchFamily="34" charset="0"/>
              </a:rPr>
              <a:t>Research Question II: </a:t>
            </a:r>
            <a:r>
              <a:rPr lang="en-CA" altLang="en-US" sz="4000">
                <a:solidFill>
                  <a:srgbClr val="3C5F94"/>
                </a:solidFill>
                <a:latin typeface="Helvetica" panose="020B0604020202020204" pitchFamily="34" charset="0"/>
                <a:cs typeface="Helvetica" panose="020B0604020202020204" pitchFamily="34" charset="0"/>
              </a:rPr>
              <a:t>Do first order and higher order conditioning elicit distinct ERP’s?</a:t>
            </a:r>
          </a:p>
        </p:txBody>
      </p:sp>
      <p:pic>
        <p:nvPicPr>
          <p:cNvPr id="3125" name="Graphic 25" descr="Ringer">
            <a:extLst>
              <a:ext uri="{FF2B5EF4-FFF2-40B4-BE49-F238E27FC236}">
                <a16:creationId xmlns:a16="http://schemas.microsoft.com/office/drawing/2014/main" id="{8CE94412-A382-4B80-A0B6-56D92B6AD5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0538" y="12788900"/>
            <a:ext cx="21621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Graphic 27" descr="Back RTL">
            <a:extLst>
              <a:ext uri="{FF2B5EF4-FFF2-40B4-BE49-F238E27FC236}">
                <a16:creationId xmlns:a16="http://schemas.microsoft.com/office/drawing/2014/main" id="{F9CA665C-2876-41F9-8767-516BFC9000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736483">
            <a:off x="7481888" y="12885738"/>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7" name="TextBox 28">
            <a:extLst>
              <a:ext uri="{FF2B5EF4-FFF2-40B4-BE49-F238E27FC236}">
                <a16:creationId xmlns:a16="http://schemas.microsoft.com/office/drawing/2014/main" id="{2F269A7E-3398-44B3-A540-1D9084D0DF42}"/>
              </a:ext>
            </a:extLst>
          </p:cNvPr>
          <p:cNvSpPr txBox="1">
            <a:spLocks noChangeArrowheads="1"/>
          </p:cNvSpPr>
          <p:nvPr/>
        </p:nvSpPr>
        <p:spPr bwMode="auto">
          <a:xfrm>
            <a:off x="8786813" y="13665200"/>
            <a:ext cx="963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5400">
                <a:solidFill>
                  <a:schemeClr val="bg1"/>
                </a:solidFill>
              </a:rPr>
              <a:t>CS</a:t>
            </a:r>
          </a:p>
        </p:txBody>
      </p:sp>
      <p:pic>
        <p:nvPicPr>
          <p:cNvPr id="3128" name="Graphic 44" descr="Lightning bolt">
            <a:extLst>
              <a:ext uri="{FF2B5EF4-FFF2-40B4-BE49-F238E27FC236}">
                <a16:creationId xmlns:a16="http://schemas.microsoft.com/office/drawing/2014/main" id="{08B3479A-E4D5-4D18-98CF-16BE08F7B9B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84875" y="14763750"/>
            <a:ext cx="5826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9" name="TextBox 46">
            <a:extLst>
              <a:ext uri="{FF2B5EF4-FFF2-40B4-BE49-F238E27FC236}">
                <a16:creationId xmlns:a16="http://schemas.microsoft.com/office/drawing/2014/main" id="{AE2474F7-CCDC-4E87-85C9-F7D32B1CBFE2}"/>
              </a:ext>
            </a:extLst>
          </p:cNvPr>
          <p:cNvSpPr txBox="1">
            <a:spLocks noChangeArrowheads="1"/>
          </p:cNvSpPr>
          <p:nvPr/>
        </p:nvSpPr>
        <p:spPr bwMode="auto">
          <a:xfrm>
            <a:off x="6167438" y="13665200"/>
            <a:ext cx="99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5400">
                <a:solidFill>
                  <a:schemeClr val="bg1"/>
                </a:solidFill>
              </a:rPr>
              <a:t>US</a:t>
            </a:r>
          </a:p>
        </p:txBody>
      </p:sp>
      <p:pic>
        <p:nvPicPr>
          <p:cNvPr id="3130" name="Graphic 47" descr="Ringer">
            <a:extLst>
              <a:ext uri="{FF2B5EF4-FFF2-40B4-BE49-F238E27FC236}">
                <a16:creationId xmlns:a16="http://schemas.microsoft.com/office/drawing/2014/main" id="{197043DA-D86F-49FC-BCCC-E99EB7B6F8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63638" y="12806363"/>
            <a:ext cx="21621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Graphic 48" descr="Ringer">
            <a:extLst>
              <a:ext uri="{FF2B5EF4-FFF2-40B4-BE49-F238E27FC236}">
                <a16:creationId xmlns:a16="http://schemas.microsoft.com/office/drawing/2014/main" id="{809B819D-1031-4E25-8516-09C1D813570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497300" y="12796838"/>
            <a:ext cx="21621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Graphic 49" descr="Back RTL">
            <a:extLst>
              <a:ext uri="{FF2B5EF4-FFF2-40B4-BE49-F238E27FC236}">
                <a16:creationId xmlns:a16="http://schemas.microsoft.com/office/drawing/2014/main" id="{CA09EB91-9640-4593-B838-3C99122EBB8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736483">
            <a:off x="15817850" y="12790488"/>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 name="TextBox 50">
            <a:extLst>
              <a:ext uri="{FF2B5EF4-FFF2-40B4-BE49-F238E27FC236}">
                <a16:creationId xmlns:a16="http://schemas.microsoft.com/office/drawing/2014/main" id="{BA8695E6-4396-46BD-AF0E-C24390273503}"/>
              </a:ext>
            </a:extLst>
          </p:cNvPr>
          <p:cNvSpPr txBox="1">
            <a:spLocks noChangeArrowheads="1"/>
          </p:cNvSpPr>
          <p:nvPr/>
        </p:nvSpPr>
        <p:spPr bwMode="auto">
          <a:xfrm>
            <a:off x="17040225" y="13657263"/>
            <a:ext cx="1225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5400">
                <a:solidFill>
                  <a:schemeClr val="bg1"/>
                </a:solidFill>
              </a:rPr>
              <a:t>HO</a:t>
            </a:r>
          </a:p>
        </p:txBody>
      </p:sp>
      <p:sp>
        <p:nvSpPr>
          <p:cNvPr id="3134" name="TextBox 51">
            <a:extLst>
              <a:ext uri="{FF2B5EF4-FFF2-40B4-BE49-F238E27FC236}">
                <a16:creationId xmlns:a16="http://schemas.microsoft.com/office/drawing/2014/main" id="{E858F43B-8607-4DA2-B672-16F9DABC574D}"/>
              </a:ext>
            </a:extLst>
          </p:cNvPr>
          <p:cNvSpPr txBox="1">
            <a:spLocks noChangeArrowheads="1"/>
          </p:cNvSpPr>
          <p:nvPr/>
        </p:nvSpPr>
        <p:spPr bwMode="auto">
          <a:xfrm>
            <a:off x="14501813" y="13649325"/>
            <a:ext cx="8858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5400">
                <a:solidFill>
                  <a:schemeClr val="bg1"/>
                </a:solidFill>
              </a:rPr>
              <a:t>CS</a:t>
            </a:r>
          </a:p>
        </p:txBody>
      </p:sp>
      <p:sp>
        <p:nvSpPr>
          <p:cNvPr id="30" name="TextBox 29">
            <a:extLst>
              <a:ext uri="{FF2B5EF4-FFF2-40B4-BE49-F238E27FC236}">
                <a16:creationId xmlns:a16="http://schemas.microsoft.com/office/drawing/2014/main" id="{6DE059A3-CDB9-4DA6-89E0-4D7A83B2EA4A}"/>
              </a:ext>
            </a:extLst>
          </p:cNvPr>
          <p:cNvSpPr txBox="1"/>
          <p:nvPr/>
        </p:nvSpPr>
        <p:spPr>
          <a:xfrm>
            <a:off x="2909888" y="13234988"/>
            <a:ext cx="2989262" cy="1557337"/>
          </a:xfrm>
          <a:prstGeom prst="rect">
            <a:avLst/>
          </a:prstGeom>
          <a:noFill/>
        </p:spPr>
        <p:txBody>
          <a:bodyPr>
            <a:spAutoFit/>
          </a:bodyPr>
          <a:lstStyle/>
          <a:p>
            <a:pPr defTabSz="4808317" eaLnBrk="1" fontAlgn="auto" hangingPunct="1">
              <a:spcBef>
                <a:spcPts val="0"/>
              </a:spcBef>
              <a:spcAft>
                <a:spcPts val="0"/>
              </a:spcAft>
              <a:defRPr/>
            </a:pPr>
            <a:r>
              <a:rPr lang="en-CA" sz="9523" dirty="0">
                <a:latin typeface="+mn-lt"/>
              </a:rPr>
              <a:t>FOC:</a:t>
            </a:r>
          </a:p>
        </p:txBody>
      </p:sp>
      <p:sp>
        <p:nvSpPr>
          <p:cNvPr id="55" name="TextBox 54">
            <a:extLst>
              <a:ext uri="{FF2B5EF4-FFF2-40B4-BE49-F238E27FC236}">
                <a16:creationId xmlns:a16="http://schemas.microsoft.com/office/drawing/2014/main" id="{E708B30A-763C-4B1C-A66D-40BFC4BF9429}"/>
              </a:ext>
            </a:extLst>
          </p:cNvPr>
          <p:cNvSpPr txBox="1"/>
          <p:nvPr/>
        </p:nvSpPr>
        <p:spPr>
          <a:xfrm>
            <a:off x="10758488" y="13150850"/>
            <a:ext cx="3276600" cy="1557338"/>
          </a:xfrm>
          <a:prstGeom prst="rect">
            <a:avLst/>
          </a:prstGeom>
          <a:noFill/>
        </p:spPr>
        <p:txBody>
          <a:bodyPr>
            <a:spAutoFit/>
          </a:bodyPr>
          <a:lstStyle/>
          <a:p>
            <a:pPr defTabSz="4808317" eaLnBrk="1" fontAlgn="auto" hangingPunct="1">
              <a:spcBef>
                <a:spcPts val="0"/>
              </a:spcBef>
              <a:spcAft>
                <a:spcPts val="0"/>
              </a:spcAft>
              <a:defRPr/>
            </a:pPr>
            <a:r>
              <a:rPr lang="en-CA" sz="9523" dirty="0">
                <a:latin typeface="+mn-lt"/>
              </a:rPr>
              <a:t>HOC:</a:t>
            </a:r>
          </a:p>
        </p:txBody>
      </p:sp>
      <p:pic>
        <p:nvPicPr>
          <p:cNvPr id="3137" name="Graphic 55" descr="Lightning bolt">
            <a:extLst>
              <a:ext uri="{FF2B5EF4-FFF2-40B4-BE49-F238E27FC236}">
                <a16:creationId xmlns:a16="http://schemas.microsoft.com/office/drawing/2014/main" id="{EFE05368-A240-4EEF-949E-772A4185B55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90288" y="26882725"/>
            <a:ext cx="5826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Graphic 56" descr="Lightning bolt">
            <a:extLst>
              <a:ext uri="{FF2B5EF4-FFF2-40B4-BE49-F238E27FC236}">
                <a16:creationId xmlns:a16="http://schemas.microsoft.com/office/drawing/2014/main" id="{6B1FC46D-04B4-469F-BDA0-CAA5C3C1542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61525" y="26882725"/>
            <a:ext cx="5826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9" name="Picture 57">
            <a:extLst>
              <a:ext uri="{FF2B5EF4-FFF2-40B4-BE49-F238E27FC236}">
                <a16:creationId xmlns:a16="http://schemas.microsoft.com/office/drawing/2014/main" id="{34021E48-3346-4BFB-9582-D539DDFB64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84354" t="7510" b="66554"/>
          <a:stretch>
            <a:fillRect/>
          </a:stretch>
        </p:blipFill>
        <p:spPr bwMode="auto">
          <a:xfrm>
            <a:off x="21439188" y="23253700"/>
            <a:ext cx="1490662"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a:extLst>
              <a:ext uri="{FF2B5EF4-FFF2-40B4-BE49-F238E27FC236}">
                <a16:creationId xmlns:a16="http://schemas.microsoft.com/office/drawing/2014/main" id="{91C64349-E74D-4A4F-B6BB-181D1D5B94C0}"/>
              </a:ext>
            </a:extLst>
          </p:cNvPr>
          <p:cNvSpPr txBox="1"/>
          <p:nvPr/>
        </p:nvSpPr>
        <p:spPr>
          <a:xfrm>
            <a:off x="19194463" y="27260550"/>
            <a:ext cx="20859750" cy="1093788"/>
          </a:xfrm>
          <a:prstGeom prst="rect">
            <a:avLst/>
          </a:prstGeom>
          <a:solidFill>
            <a:srgbClr val="3C6094"/>
          </a:solidFill>
          <a:ln>
            <a:solidFill>
              <a:srgbClr val="3C6094"/>
            </a:solidFill>
          </a:ln>
        </p:spPr>
        <p:style>
          <a:lnRef idx="2">
            <a:schemeClr val="accent3">
              <a:shade val="50000"/>
            </a:schemeClr>
          </a:lnRef>
          <a:fillRef idx="1">
            <a:schemeClr val="accent3"/>
          </a:fillRef>
          <a:effectRef idx="0">
            <a:schemeClr val="accent3"/>
          </a:effectRef>
          <a:fontRef idx="minor">
            <a:schemeClr val="lt1"/>
          </a:fontRef>
        </p:style>
        <p:txBody>
          <a:bodyPr lIns="259530" tIns="129765" rIns="259530" bIns="129765">
            <a:spAutoFit/>
          </a:bodyPr>
          <a:lstStyle/>
          <a:p>
            <a:pPr algn="ctr" defTabSz="4808317" eaLnBrk="1" fontAlgn="auto" hangingPunct="1">
              <a:spcBef>
                <a:spcPts val="0"/>
              </a:spcBef>
              <a:spcAft>
                <a:spcPts val="0"/>
              </a:spcAft>
              <a:defRPr/>
            </a:pPr>
            <a:r>
              <a:rPr lang="en-CA" sz="5400" b="1" dirty="0">
                <a:solidFill>
                  <a:schemeClr val="bg1"/>
                </a:solidFill>
                <a:latin typeface="Helvetica" panose="020B0604020202020204" pitchFamily="34" charset="0"/>
                <a:cs typeface="Helvetica" panose="020B0604020202020204" pitchFamily="34" charset="0"/>
              </a:rPr>
              <a:t>Conclusions</a:t>
            </a:r>
          </a:p>
        </p:txBody>
      </p:sp>
      <p:sp>
        <p:nvSpPr>
          <p:cNvPr id="65" name="TextBox 64">
            <a:extLst>
              <a:ext uri="{FF2B5EF4-FFF2-40B4-BE49-F238E27FC236}">
                <a16:creationId xmlns:a16="http://schemas.microsoft.com/office/drawing/2014/main" id="{5C5F16EA-E10C-4B41-8145-B19C667E2D4D}"/>
              </a:ext>
            </a:extLst>
          </p:cNvPr>
          <p:cNvSpPr txBox="1"/>
          <p:nvPr/>
        </p:nvSpPr>
        <p:spPr>
          <a:xfrm>
            <a:off x="19194463" y="28487688"/>
            <a:ext cx="20861337" cy="4016375"/>
          </a:xfrm>
          <a:prstGeom prst="rect">
            <a:avLst/>
          </a:prstGeom>
          <a:noFill/>
          <a:ln>
            <a:solidFill>
              <a:srgbClr val="1F497D"/>
            </a:solidFill>
          </a:ln>
        </p:spPr>
        <p:txBody>
          <a:bodyPr>
            <a:spAutoFit/>
          </a:bodyPr>
          <a:lstStyle/>
          <a:p>
            <a:pPr defTabSz="4808317" eaLnBrk="1" fontAlgn="auto" hangingPunct="1">
              <a:spcBef>
                <a:spcPts val="0"/>
              </a:spcBef>
              <a:spcAft>
                <a:spcPts val="648"/>
              </a:spcAft>
              <a:defRPr/>
            </a:pPr>
            <a:r>
              <a:rPr lang="en-CA" sz="4000" b="1" dirty="0">
                <a:solidFill>
                  <a:srgbClr val="3C5F94"/>
                </a:solidFill>
                <a:latin typeface="Helvetica" panose="020B0604020202020204" pitchFamily="34" charset="0"/>
                <a:cs typeface="Helvetica" panose="020B0604020202020204" pitchFamily="34" charset="0"/>
              </a:rPr>
              <a:t>Research Question I: </a:t>
            </a:r>
            <a:r>
              <a:rPr lang="en-CA" sz="4000" dirty="0">
                <a:solidFill>
                  <a:srgbClr val="3C5F94"/>
                </a:solidFill>
                <a:latin typeface="Helvetica" panose="020B0604020202020204" pitchFamily="34" charset="0"/>
                <a:cs typeface="Helvetica" panose="020B0604020202020204" pitchFamily="34" charset="0"/>
              </a:rPr>
              <a:t>Participants transferred value from an acquired CS+ to an HO+ </a:t>
            </a:r>
          </a:p>
          <a:p>
            <a:pPr marL="571500" indent="-571500" defTabSz="4808317" eaLnBrk="1" fontAlgn="auto" hangingPunct="1">
              <a:spcBef>
                <a:spcPts val="0"/>
              </a:spcBef>
              <a:spcAft>
                <a:spcPts val="648"/>
              </a:spcAft>
              <a:buFont typeface="Arial" panose="020B0604020202020204" pitchFamily="34" charset="0"/>
              <a:buChar char="•"/>
              <a:defRPr/>
            </a:pPr>
            <a:r>
              <a:rPr lang="en-CA" sz="4000" dirty="0">
                <a:solidFill>
                  <a:srgbClr val="3C5F94"/>
                </a:solidFill>
                <a:latin typeface="Helvetica" panose="020B0604020202020204" pitchFamily="34" charset="0"/>
                <a:cs typeface="Helvetica" panose="020B0604020202020204" pitchFamily="34" charset="0"/>
              </a:rPr>
              <a:t>evidence of higher order conditioning in humans</a:t>
            </a:r>
          </a:p>
          <a:p>
            <a:pPr defTabSz="4808317" eaLnBrk="1" fontAlgn="auto" hangingPunct="1">
              <a:spcBef>
                <a:spcPts val="0"/>
              </a:spcBef>
              <a:spcAft>
                <a:spcPts val="648"/>
              </a:spcAft>
              <a:defRPr/>
            </a:pPr>
            <a:r>
              <a:rPr lang="en-CA" sz="4000" b="1" dirty="0">
                <a:solidFill>
                  <a:srgbClr val="3C5F94"/>
                </a:solidFill>
                <a:latin typeface="Helvetica" panose="020B0604020202020204" pitchFamily="34" charset="0"/>
                <a:cs typeface="Helvetica" panose="020B0604020202020204" pitchFamily="34" charset="0"/>
              </a:rPr>
              <a:t>Research Question II:</a:t>
            </a:r>
            <a:r>
              <a:rPr lang="en-CA" sz="4000" dirty="0">
                <a:solidFill>
                  <a:srgbClr val="3C5F94"/>
                </a:solidFill>
                <a:latin typeface="Helvetica" panose="020B0604020202020204" pitchFamily="34" charset="0"/>
                <a:cs typeface="Helvetica" panose="020B0604020202020204" pitchFamily="34" charset="0"/>
              </a:rPr>
              <a:t> First order and higher order conditioning may elicit distinct ERP’s from distinct sources. →Insula for FOC and hippocampus for HOC.</a:t>
            </a:r>
          </a:p>
          <a:p>
            <a:pPr defTabSz="4808317" eaLnBrk="1" fontAlgn="auto" hangingPunct="1">
              <a:spcBef>
                <a:spcPts val="0"/>
              </a:spcBef>
              <a:spcAft>
                <a:spcPts val="648"/>
              </a:spcAft>
              <a:defRPr/>
            </a:pPr>
            <a:r>
              <a:rPr lang="en-CA" sz="4000" dirty="0">
                <a:solidFill>
                  <a:srgbClr val="3C5F94"/>
                </a:solidFill>
                <a:latin typeface="Helvetica" panose="020B0604020202020204" pitchFamily="34" charset="0"/>
                <a:cs typeface="Helvetica" panose="020B0604020202020204" pitchFamily="34" charset="0"/>
              </a:rPr>
              <a:t>Understanding FOC and HOC as separate processes may help understand instigation of addiction-related behaviours.</a:t>
            </a:r>
          </a:p>
        </p:txBody>
      </p:sp>
      <p:pic>
        <p:nvPicPr>
          <p:cNvPr id="3142" name="Picture 60">
            <a:extLst>
              <a:ext uri="{FF2B5EF4-FFF2-40B4-BE49-F238E27FC236}">
                <a16:creationId xmlns:a16="http://schemas.microsoft.com/office/drawing/2014/main" id="{1039F517-836B-4125-9027-9B1D603021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t="6604" r="40146" b="14555"/>
          <a:stretch>
            <a:fillRect/>
          </a:stretch>
        </p:blipFill>
        <p:spPr bwMode="auto">
          <a:xfrm>
            <a:off x="31549222" y="6328348"/>
            <a:ext cx="7913121" cy="364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61">
            <a:extLst>
              <a:ext uri="{FF2B5EF4-FFF2-40B4-BE49-F238E27FC236}">
                <a16:creationId xmlns:a16="http://schemas.microsoft.com/office/drawing/2014/main" id="{DD8A150B-804F-47B5-B8F7-308FBD0CE64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t="5070" r="39751" b="14500"/>
          <a:stretch>
            <a:fillRect/>
          </a:stretch>
        </p:blipFill>
        <p:spPr bwMode="auto">
          <a:xfrm>
            <a:off x="31673669" y="12149014"/>
            <a:ext cx="7923926" cy="360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4" name="Picture 72" descr="A close up of text on a white background&#10;&#10;Description automatically generated">
            <a:extLst>
              <a:ext uri="{FF2B5EF4-FFF2-40B4-BE49-F238E27FC236}">
                <a16:creationId xmlns:a16="http://schemas.microsoft.com/office/drawing/2014/main" id="{56CAF0D4-E207-403B-A7EE-A96DFDC4460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1366" r="806"/>
          <a:stretch>
            <a:fillRect/>
          </a:stretch>
        </p:blipFill>
        <p:spPr bwMode="auto">
          <a:xfrm>
            <a:off x="27393426" y="6258734"/>
            <a:ext cx="4491986" cy="37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5" name="Picture 74" descr="A close up of text on a white background&#10;&#10;Description automatically generated">
            <a:extLst>
              <a:ext uri="{FF2B5EF4-FFF2-40B4-BE49-F238E27FC236}">
                <a16:creationId xmlns:a16="http://schemas.microsoft.com/office/drawing/2014/main" id="{88D272A9-DAB4-4432-9533-D837F5135BA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r="1231"/>
          <a:stretch>
            <a:fillRect/>
          </a:stretch>
        </p:blipFill>
        <p:spPr bwMode="auto">
          <a:xfrm>
            <a:off x="27455034" y="12265683"/>
            <a:ext cx="43751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656DF39E-2BA0-4E37-917D-16B4A6FD35B0}"/>
                  </a:ext>
                </a:extLst>
              </p14:cNvPr>
              <p14:cNvContentPartPr/>
              <p14:nvPr/>
            </p14:nvContentPartPr>
            <p14:xfrm>
              <a:off x="33108600" y="29715360"/>
              <a:ext cx="360" cy="360"/>
            </p14:xfrm>
          </p:contentPart>
        </mc:Choice>
        <mc:Fallback xmlns="">
          <p:pic>
            <p:nvPicPr>
              <p:cNvPr id="98" name="Ink 97">
                <a:extLst>
                  <a:ext uri="{FF2B5EF4-FFF2-40B4-BE49-F238E27FC236}">
                    <a16:creationId xmlns:a16="http://schemas.microsoft.com/office/drawing/2014/main" id="{656DF39E-2BA0-4E37-917D-16B4A6FD35B0}"/>
                  </a:ext>
                </a:extLst>
              </p:cNvPr>
              <p:cNvPicPr/>
              <p:nvPr/>
            </p:nvPicPr>
            <p:blipFill>
              <a:blip r:embed="rId25"/>
              <a:stretch>
                <a:fillRect/>
              </a:stretch>
            </p:blipFill>
            <p:spPr>
              <a:xfrm>
                <a:off x="33090600" y="296973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9" name="Ink 98">
                <a:extLst>
                  <a:ext uri="{FF2B5EF4-FFF2-40B4-BE49-F238E27FC236}">
                    <a16:creationId xmlns:a16="http://schemas.microsoft.com/office/drawing/2014/main" id="{A75393FF-49EC-443C-9045-29D6B61B46FC}"/>
                  </a:ext>
                </a:extLst>
              </p14:cNvPr>
              <p14:cNvContentPartPr/>
              <p14:nvPr/>
            </p14:nvContentPartPr>
            <p14:xfrm>
              <a:off x="26591160" y="29830560"/>
              <a:ext cx="360" cy="360"/>
            </p14:xfrm>
          </p:contentPart>
        </mc:Choice>
        <mc:Fallback xmlns="">
          <p:pic>
            <p:nvPicPr>
              <p:cNvPr id="99" name="Ink 98">
                <a:extLst>
                  <a:ext uri="{FF2B5EF4-FFF2-40B4-BE49-F238E27FC236}">
                    <a16:creationId xmlns:a16="http://schemas.microsoft.com/office/drawing/2014/main" id="{A75393FF-49EC-443C-9045-29D6B61B46FC}"/>
                  </a:ext>
                </a:extLst>
              </p:cNvPr>
              <p:cNvPicPr/>
              <p:nvPr/>
            </p:nvPicPr>
            <p:blipFill>
              <a:blip r:embed="rId25"/>
              <a:stretch>
                <a:fillRect/>
              </a:stretch>
            </p:blipFill>
            <p:spPr>
              <a:xfrm>
                <a:off x="26573160" y="29812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0" name="Ink 99">
                <a:extLst>
                  <a:ext uri="{FF2B5EF4-FFF2-40B4-BE49-F238E27FC236}">
                    <a16:creationId xmlns:a16="http://schemas.microsoft.com/office/drawing/2014/main" id="{E56CDDA6-CC1A-41FD-B9C7-5E386685502E}"/>
                  </a:ext>
                </a:extLst>
              </p14:cNvPr>
              <p14:cNvContentPartPr/>
              <p14:nvPr/>
            </p14:nvContentPartPr>
            <p14:xfrm>
              <a:off x="26591160" y="29830560"/>
              <a:ext cx="360" cy="360"/>
            </p14:xfrm>
          </p:contentPart>
        </mc:Choice>
        <mc:Fallback xmlns="">
          <p:pic>
            <p:nvPicPr>
              <p:cNvPr id="100" name="Ink 99">
                <a:extLst>
                  <a:ext uri="{FF2B5EF4-FFF2-40B4-BE49-F238E27FC236}">
                    <a16:creationId xmlns:a16="http://schemas.microsoft.com/office/drawing/2014/main" id="{E56CDDA6-CC1A-41FD-B9C7-5E386685502E}"/>
                  </a:ext>
                </a:extLst>
              </p:cNvPr>
              <p:cNvPicPr/>
              <p:nvPr/>
            </p:nvPicPr>
            <p:blipFill>
              <a:blip r:embed="rId25"/>
              <a:stretch>
                <a:fillRect/>
              </a:stretch>
            </p:blipFill>
            <p:spPr>
              <a:xfrm>
                <a:off x="26573160" y="29812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1" name="Ink 100">
                <a:extLst>
                  <a:ext uri="{FF2B5EF4-FFF2-40B4-BE49-F238E27FC236}">
                    <a16:creationId xmlns:a16="http://schemas.microsoft.com/office/drawing/2014/main" id="{BBCA548A-04BA-4707-BF90-A78CE97B539D}"/>
                  </a:ext>
                </a:extLst>
              </p14:cNvPr>
              <p14:cNvContentPartPr/>
              <p14:nvPr/>
            </p14:nvContentPartPr>
            <p14:xfrm>
              <a:off x="26591160" y="29830560"/>
              <a:ext cx="360" cy="360"/>
            </p14:xfrm>
          </p:contentPart>
        </mc:Choice>
        <mc:Fallback xmlns="">
          <p:pic>
            <p:nvPicPr>
              <p:cNvPr id="101" name="Ink 100">
                <a:extLst>
                  <a:ext uri="{FF2B5EF4-FFF2-40B4-BE49-F238E27FC236}">
                    <a16:creationId xmlns:a16="http://schemas.microsoft.com/office/drawing/2014/main" id="{BBCA548A-04BA-4707-BF90-A78CE97B539D}"/>
                  </a:ext>
                </a:extLst>
              </p:cNvPr>
              <p:cNvPicPr/>
              <p:nvPr/>
            </p:nvPicPr>
            <p:blipFill>
              <a:blip r:embed="rId25"/>
              <a:stretch>
                <a:fillRect/>
              </a:stretch>
            </p:blipFill>
            <p:spPr>
              <a:xfrm>
                <a:off x="26573160" y="29812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 name="Ink 111">
                <a:extLst>
                  <a:ext uri="{FF2B5EF4-FFF2-40B4-BE49-F238E27FC236}">
                    <a16:creationId xmlns:a16="http://schemas.microsoft.com/office/drawing/2014/main" id="{8626750C-0856-4EB1-9EA4-C13661C081B6}"/>
                  </a:ext>
                </a:extLst>
              </p14:cNvPr>
              <p14:cNvContentPartPr/>
              <p14:nvPr/>
            </p14:nvContentPartPr>
            <p14:xfrm>
              <a:off x="37324900" y="26821920"/>
              <a:ext cx="360" cy="360"/>
            </p14:xfrm>
          </p:contentPart>
        </mc:Choice>
        <mc:Fallback xmlns="">
          <p:pic>
            <p:nvPicPr>
              <p:cNvPr id="112" name="Ink 111">
                <a:extLst>
                  <a:ext uri="{FF2B5EF4-FFF2-40B4-BE49-F238E27FC236}">
                    <a16:creationId xmlns:a16="http://schemas.microsoft.com/office/drawing/2014/main" id="{8626750C-0856-4EB1-9EA4-C13661C081B6}"/>
                  </a:ext>
                </a:extLst>
              </p:cNvPr>
              <p:cNvPicPr/>
              <p:nvPr/>
            </p:nvPicPr>
            <p:blipFill>
              <a:blip r:embed="rId25"/>
              <a:stretch>
                <a:fillRect/>
              </a:stretch>
            </p:blipFill>
            <p:spPr>
              <a:xfrm>
                <a:off x="37306900" y="26803920"/>
                <a:ext cx="36000" cy="36000"/>
              </a:xfrm>
              <a:prstGeom prst="rect">
                <a:avLst/>
              </a:prstGeom>
            </p:spPr>
          </p:pic>
        </mc:Fallback>
      </mc:AlternateContent>
      <p:sp>
        <p:nvSpPr>
          <p:cNvPr id="3151" name="TextBox 113">
            <a:extLst>
              <a:ext uri="{FF2B5EF4-FFF2-40B4-BE49-F238E27FC236}">
                <a16:creationId xmlns:a16="http://schemas.microsoft.com/office/drawing/2014/main" id="{DBCBEB2D-BC60-46C2-BB42-F4236F20350C}"/>
              </a:ext>
            </a:extLst>
          </p:cNvPr>
          <p:cNvSpPr txBox="1">
            <a:spLocks noChangeArrowheads="1"/>
          </p:cNvSpPr>
          <p:nvPr/>
        </p:nvSpPr>
        <p:spPr bwMode="auto">
          <a:xfrm>
            <a:off x="32697514" y="15835204"/>
            <a:ext cx="7005058"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4000" dirty="0">
                <a:solidFill>
                  <a:srgbClr val="3C6094"/>
                </a:solidFill>
              </a:rPr>
              <a:t>Bootstrap Cluster p = .04; Max Right Hippocampus</a:t>
            </a:r>
          </a:p>
        </p:txBody>
      </p:sp>
      <p:sp>
        <p:nvSpPr>
          <p:cNvPr id="3152" name="TextBox 115">
            <a:extLst>
              <a:ext uri="{FF2B5EF4-FFF2-40B4-BE49-F238E27FC236}">
                <a16:creationId xmlns:a16="http://schemas.microsoft.com/office/drawing/2014/main" id="{32F86ED5-1CFA-4C5B-ABBB-C08D20F3B09E}"/>
              </a:ext>
            </a:extLst>
          </p:cNvPr>
          <p:cNvSpPr txBox="1">
            <a:spLocks noChangeArrowheads="1"/>
          </p:cNvSpPr>
          <p:nvPr/>
        </p:nvSpPr>
        <p:spPr bwMode="auto">
          <a:xfrm>
            <a:off x="32685181" y="10078264"/>
            <a:ext cx="7183153"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4000" dirty="0">
                <a:solidFill>
                  <a:srgbClr val="C00000"/>
                </a:solidFill>
              </a:rPr>
              <a:t>Bootstrap Cluster p = .002; Max Right Basal Ganglia/Insula</a:t>
            </a:r>
          </a:p>
        </p:txBody>
      </p:sp>
      <p:sp>
        <p:nvSpPr>
          <p:cNvPr id="3153" name="TextBox 31">
            <a:extLst>
              <a:ext uri="{FF2B5EF4-FFF2-40B4-BE49-F238E27FC236}">
                <a16:creationId xmlns:a16="http://schemas.microsoft.com/office/drawing/2014/main" id="{3D117BA7-3432-4547-8622-5D5AD87A535B}"/>
              </a:ext>
            </a:extLst>
          </p:cNvPr>
          <p:cNvSpPr txBox="1">
            <a:spLocks noChangeArrowheads="1"/>
          </p:cNvSpPr>
          <p:nvPr/>
        </p:nvSpPr>
        <p:spPr bwMode="auto">
          <a:xfrm rot="-5400000">
            <a:off x="17518857" y="22116256"/>
            <a:ext cx="4608512"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3200">
                <a:latin typeface="Arial" panose="020B0604020202020204" pitchFamily="34" charset="0"/>
                <a:cs typeface="Arial" panose="020B0604020202020204" pitchFamily="34" charset="0"/>
              </a:rPr>
              <a:t>Z-score of Pupil Dilation from Baseline</a:t>
            </a:r>
          </a:p>
        </p:txBody>
      </p:sp>
      <p:pic>
        <p:nvPicPr>
          <p:cNvPr id="3154" name="Picture 2">
            <a:extLst>
              <a:ext uri="{FF2B5EF4-FFF2-40B4-BE49-F238E27FC236}">
                <a16:creationId xmlns:a16="http://schemas.microsoft.com/office/drawing/2014/main" id="{75C0E2AB-071C-4778-ACCD-8FF401BC907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6850" y="547688"/>
            <a:ext cx="24241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5" name="Picture 3">
            <a:extLst>
              <a:ext uri="{FF2B5EF4-FFF2-40B4-BE49-F238E27FC236}">
                <a16:creationId xmlns:a16="http://schemas.microsoft.com/office/drawing/2014/main" id="{AAF4A61F-E2CF-40BA-9BB6-89AAA67B077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t="8633" b="5042"/>
          <a:stretch>
            <a:fillRect/>
          </a:stretch>
        </p:blipFill>
        <p:spPr bwMode="auto">
          <a:xfrm>
            <a:off x="37426900" y="1122363"/>
            <a:ext cx="2566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8" name="TextBox 93">
            <a:extLst>
              <a:ext uri="{FF2B5EF4-FFF2-40B4-BE49-F238E27FC236}">
                <a16:creationId xmlns:a16="http://schemas.microsoft.com/office/drawing/2014/main" id="{977980B7-51FA-46C8-BBE3-6FACE136AC21}"/>
              </a:ext>
            </a:extLst>
          </p:cNvPr>
          <p:cNvSpPr txBox="1">
            <a:spLocks noChangeArrowheads="1"/>
          </p:cNvSpPr>
          <p:nvPr/>
        </p:nvSpPr>
        <p:spPr bwMode="auto">
          <a:xfrm>
            <a:off x="24080788" y="20997863"/>
            <a:ext cx="593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5400"/>
              <a:t>*</a:t>
            </a:r>
          </a:p>
        </p:txBody>
      </p:sp>
      <p:sp>
        <p:nvSpPr>
          <p:cNvPr id="3160" name="TextBox 102">
            <a:extLst>
              <a:ext uri="{FF2B5EF4-FFF2-40B4-BE49-F238E27FC236}">
                <a16:creationId xmlns:a16="http://schemas.microsoft.com/office/drawing/2014/main" id="{58A5F085-075A-4DA2-B23F-67B8D9C53017}"/>
              </a:ext>
            </a:extLst>
          </p:cNvPr>
          <p:cNvSpPr txBox="1">
            <a:spLocks noChangeArrowheads="1"/>
          </p:cNvSpPr>
          <p:nvPr/>
        </p:nvSpPr>
        <p:spPr bwMode="auto">
          <a:xfrm>
            <a:off x="34885413" y="20146399"/>
            <a:ext cx="1116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000" i="1" dirty="0">
                <a:solidFill>
                  <a:schemeClr val="accent2"/>
                </a:solidFill>
                <a:latin typeface="Arial" panose="020B0604020202020204" pitchFamily="34" charset="0"/>
                <a:cs typeface="Arial" panose="020B0604020202020204" pitchFamily="34" charset="0"/>
              </a:rPr>
              <a:t>p = .049</a:t>
            </a:r>
          </a:p>
        </p:txBody>
      </p:sp>
      <p:sp>
        <p:nvSpPr>
          <p:cNvPr id="3161" name="TextBox 103">
            <a:extLst>
              <a:ext uri="{FF2B5EF4-FFF2-40B4-BE49-F238E27FC236}">
                <a16:creationId xmlns:a16="http://schemas.microsoft.com/office/drawing/2014/main" id="{C96B63EE-07F6-41B4-9130-DB0B3994C36A}"/>
              </a:ext>
            </a:extLst>
          </p:cNvPr>
          <p:cNvSpPr txBox="1">
            <a:spLocks noChangeArrowheads="1"/>
          </p:cNvSpPr>
          <p:nvPr/>
        </p:nvSpPr>
        <p:spPr bwMode="auto">
          <a:xfrm>
            <a:off x="31639727" y="20044660"/>
            <a:ext cx="1116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000" i="1" dirty="0">
                <a:solidFill>
                  <a:schemeClr val="accent1"/>
                </a:solidFill>
                <a:latin typeface="Arial" panose="020B0604020202020204" pitchFamily="34" charset="0"/>
                <a:cs typeface="Arial" panose="020B0604020202020204" pitchFamily="34" charset="0"/>
              </a:rPr>
              <a:t>p = .085</a:t>
            </a:r>
          </a:p>
        </p:txBody>
      </p:sp>
      <p:sp>
        <p:nvSpPr>
          <p:cNvPr id="3166" name="Rectangle 126">
            <a:extLst>
              <a:ext uri="{FF2B5EF4-FFF2-40B4-BE49-F238E27FC236}">
                <a16:creationId xmlns:a16="http://schemas.microsoft.com/office/drawing/2014/main" id="{6081D308-CD2A-45D3-92A5-8BEC7A7183D1}"/>
              </a:ext>
            </a:extLst>
          </p:cNvPr>
          <p:cNvSpPr>
            <a:spLocks noChangeArrowheads="1"/>
          </p:cNvSpPr>
          <p:nvPr/>
        </p:nvSpPr>
        <p:spPr bwMode="auto">
          <a:xfrm>
            <a:off x="27679650" y="3641725"/>
            <a:ext cx="12376150" cy="1447800"/>
          </a:xfrm>
          <a:prstGeom prst="rect">
            <a:avLst/>
          </a:prstGeom>
          <a:noFill/>
          <a:ln w="76200">
            <a:solidFill>
              <a:srgbClr val="3C60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4400" b="1">
                <a:solidFill>
                  <a:schemeClr val="tx2"/>
                </a:solidFill>
                <a:latin typeface="Helvetica" panose="020B0604020202020204" pitchFamily="34" charset="0"/>
                <a:cs typeface="Helvetica" panose="020B0604020202020204" pitchFamily="34" charset="0"/>
              </a:rPr>
              <a:t>CS+ and HO+ Have </a:t>
            </a:r>
          </a:p>
          <a:p>
            <a:pPr algn="ctr" eaLnBrk="1" hangingPunct="1"/>
            <a:r>
              <a:rPr lang="en-CA" altLang="en-US" sz="4400" b="1">
                <a:solidFill>
                  <a:schemeClr val="tx2"/>
                </a:solidFill>
                <a:latin typeface="Helvetica" panose="020B0604020202020204" pitchFamily="34" charset="0"/>
                <a:cs typeface="Helvetica" panose="020B0604020202020204" pitchFamily="34" charset="0"/>
              </a:rPr>
              <a:t>Distinct Sources </a:t>
            </a:r>
            <a:endParaRPr lang="en-CA" altLang="en-US" sz="4400"/>
          </a:p>
        </p:txBody>
      </p:sp>
      <p:sp>
        <p:nvSpPr>
          <p:cNvPr id="3167" name="Rectangle 127">
            <a:extLst>
              <a:ext uri="{FF2B5EF4-FFF2-40B4-BE49-F238E27FC236}">
                <a16:creationId xmlns:a16="http://schemas.microsoft.com/office/drawing/2014/main" id="{FAB4DE4F-FDF8-44E6-B129-26F0F871093B}"/>
              </a:ext>
            </a:extLst>
          </p:cNvPr>
          <p:cNvSpPr>
            <a:spLocks noChangeArrowheads="1"/>
          </p:cNvSpPr>
          <p:nvPr/>
        </p:nvSpPr>
        <p:spPr bwMode="auto">
          <a:xfrm>
            <a:off x="27679650" y="17397413"/>
            <a:ext cx="12314238" cy="1446550"/>
          </a:xfrm>
          <a:prstGeom prst="rect">
            <a:avLst/>
          </a:prstGeom>
          <a:noFill/>
          <a:ln w="76200">
            <a:solidFill>
              <a:srgbClr val="3C60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algn="ctr" eaLnBrk="1" hangingPunct="1"/>
            <a:r>
              <a:rPr lang="en-CA" altLang="en-US" sz="4400" b="1" dirty="0">
                <a:solidFill>
                  <a:schemeClr val="tx2"/>
                </a:solidFill>
                <a:latin typeface="Helvetica" panose="020B0604020202020204" pitchFamily="34" charset="0"/>
                <a:cs typeface="Helvetica" panose="020B0604020202020204" pitchFamily="34" charset="0"/>
              </a:rPr>
              <a:t>Correlated Mean ERP Amplitude and Max Pupillometry Z-scores at Early and Late Peak</a:t>
            </a:r>
          </a:p>
        </p:txBody>
      </p:sp>
      <p:cxnSp>
        <p:nvCxnSpPr>
          <p:cNvPr id="81" name="Straight Connector 80">
            <a:extLst>
              <a:ext uri="{FF2B5EF4-FFF2-40B4-BE49-F238E27FC236}">
                <a16:creationId xmlns:a16="http://schemas.microsoft.com/office/drawing/2014/main" id="{C405AE8A-6F96-49E4-8204-3B5FF3AE289B}"/>
              </a:ext>
            </a:extLst>
          </p:cNvPr>
          <p:cNvCxnSpPr>
            <a:cxnSpLocks/>
          </p:cNvCxnSpPr>
          <p:nvPr/>
        </p:nvCxnSpPr>
        <p:spPr>
          <a:xfrm>
            <a:off x="25087733" y="16185549"/>
            <a:ext cx="488950" cy="0"/>
          </a:xfrm>
          <a:prstGeom prst="line">
            <a:avLst/>
          </a:prstGeom>
          <a:ln w="101600">
            <a:solidFill>
              <a:srgbClr val="F70020"/>
            </a:solidFill>
          </a:ln>
        </p:spPr>
        <p:style>
          <a:lnRef idx="1">
            <a:schemeClr val="accent1"/>
          </a:lnRef>
          <a:fillRef idx="0">
            <a:schemeClr val="accent1"/>
          </a:fillRef>
          <a:effectRef idx="0">
            <a:schemeClr val="accent1"/>
          </a:effectRef>
          <a:fontRef idx="minor">
            <a:schemeClr val="tx1"/>
          </a:fontRef>
        </p:style>
      </p:cxnSp>
      <p:sp>
        <p:nvSpPr>
          <p:cNvPr id="3169" name="TextBox 9">
            <a:extLst>
              <a:ext uri="{FF2B5EF4-FFF2-40B4-BE49-F238E27FC236}">
                <a16:creationId xmlns:a16="http://schemas.microsoft.com/office/drawing/2014/main" id="{6A5019C4-2403-426E-A4D3-FE0F895FD548}"/>
              </a:ext>
            </a:extLst>
          </p:cNvPr>
          <p:cNvSpPr txBox="1">
            <a:spLocks noChangeArrowheads="1"/>
          </p:cNvSpPr>
          <p:nvPr/>
        </p:nvSpPr>
        <p:spPr bwMode="auto">
          <a:xfrm>
            <a:off x="25514640" y="15486856"/>
            <a:ext cx="838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800" dirty="0"/>
              <a:t>HO+</a:t>
            </a:r>
          </a:p>
          <a:p>
            <a:pPr eaLnBrk="1" hangingPunct="1"/>
            <a:r>
              <a:rPr lang="en-CA" altLang="en-US" sz="2800" dirty="0"/>
              <a:t>HO- </a:t>
            </a:r>
          </a:p>
        </p:txBody>
      </p:sp>
      <p:cxnSp>
        <p:nvCxnSpPr>
          <p:cNvPr id="25" name="Straight Connector 24">
            <a:extLst>
              <a:ext uri="{FF2B5EF4-FFF2-40B4-BE49-F238E27FC236}">
                <a16:creationId xmlns:a16="http://schemas.microsoft.com/office/drawing/2014/main" id="{76123AA5-AE1F-49DD-9AEA-1398E0E20A19}"/>
              </a:ext>
            </a:extLst>
          </p:cNvPr>
          <p:cNvCxnSpPr>
            <a:cxnSpLocks/>
          </p:cNvCxnSpPr>
          <p:nvPr/>
        </p:nvCxnSpPr>
        <p:spPr>
          <a:xfrm>
            <a:off x="25087733" y="15740707"/>
            <a:ext cx="488950" cy="0"/>
          </a:xfrm>
          <a:prstGeom prst="line">
            <a:avLst/>
          </a:prstGeom>
          <a:ln w="101600">
            <a:solidFill>
              <a:srgbClr val="000000"/>
            </a:solidFill>
          </a:ln>
        </p:spPr>
        <p:style>
          <a:lnRef idx="1">
            <a:schemeClr val="accent1"/>
          </a:lnRef>
          <a:fillRef idx="0">
            <a:schemeClr val="accent1"/>
          </a:fillRef>
          <a:effectRef idx="0">
            <a:schemeClr val="accent1"/>
          </a:effectRef>
          <a:fontRef idx="minor">
            <a:schemeClr val="tx1"/>
          </a:fontRef>
        </p:style>
      </p:cxnSp>
      <p:sp>
        <p:nvSpPr>
          <p:cNvPr id="3171" name="TextBox 84">
            <a:extLst>
              <a:ext uri="{FF2B5EF4-FFF2-40B4-BE49-F238E27FC236}">
                <a16:creationId xmlns:a16="http://schemas.microsoft.com/office/drawing/2014/main" id="{DCB93690-0ACA-46D2-8FFC-3E456CAFAF91}"/>
              </a:ext>
            </a:extLst>
          </p:cNvPr>
          <p:cNvSpPr txBox="1">
            <a:spLocks noChangeArrowheads="1"/>
          </p:cNvSpPr>
          <p:nvPr/>
        </p:nvSpPr>
        <p:spPr bwMode="auto">
          <a:xfrm>
            <a:off x="35696125" y="18859838"/>
            <a:ext cx="325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3200" b="1" dirty="0"/>
              <a:t>195 </a:t>
            </a:r>
            <a:r>
              <a:rPr lang="en-CA" altLang="en-US" sz="3200" b="1" dirty="0" err="1"/>
              <a:t>ms</a:t>
            </a:r>
            <a:r>
              <a:rPr lang="en-CA" altLang="en-US" sz="3200" b="1" dirty="0"/>
              <a:t> – 265 </a:t>
            </a:r>
            <a:r>
              <a:rPr lang="en-CA" altLang="en-US" sz="3200" b="1" dirty="0" err="1"/>
              <a:t>ms</a:t>
            </a:r>
            <a:endParaRPr lang="en-CA" altLang="en-US" sz="3200" b="1" dirty="0"/>
          </a:p>
        </p:txBody>
      </p:sp>
      <p:sp>
        <p:nvSpPr>
          <p:cNvPr id="3172" name="TextBox 85">
            <a:extLst>
              <a:ext uri="{FF2B5EF4-FFF2-40B4-BE49-F238E27FC236}">
                <a16:creationId xmlns:a16="http://schemas.microsoft.com/office/drawing/2014/main" id="{B34A6541-7293-43F3-BC15-CD9D8E8AFD19}"/>
              </a:ext>
            </a:extLst>
          </p:cNvPr>
          <p:cNvSpPr txBox="1">
            <a:spLocks noChangeArrowheads="1"/>
          </p:cNvSpPr>
          <p:nvPr/>
        </p:nvSpPr>
        <p:spPr bwMode="auto">
          <a:xfrm>
            <a:off x="28991042" y="18810887"/>
            <a:ext cx="325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3200" b="1" dirty="0"/>
              <a:t>95 </a:t>
            </a:r>
            <a:r>
              <a:rPr lang="en-CA" altLang="en-US" sz="3200" b="1" dirty="0" err="1"/>
              <a:t>ms</a:t>
            </a:r>
            <a:r>
              <a:rPr lang="en-CA" altLang="en-US" sz="3200" b="1" dirty="0"/>
              <a:t>  - 165 </a:t>
            </a:r>
            <a:r>
              <a:rPr lang="en-CA" altLang="en-US" sz="3200" b="1" dirty="0" err="1"/>
              <a:t>ms</a:t>
            </a:r>
            <a:endParaRPr lang="en-CA" altLang="en-US" sz="3200" b="1" dirty="0"/>
          </a:p>
        </p:txBody>
      </p:sp>
      <p:sp>
        <p:nvSpPr>
          <p:cNvPr id="82" name="TextBox 102">
            <a:extLst>
              <a:ext uri="{FF2B5EF4-FFF2-40B4-BE49-F238E27FC236}">
                <a16:creationId xmlns:a16="http://schemas.microsoft.com/office/drawing/2014/main" id="{C9A37098-1A93-4CF9-9B9D-D6A06B87760A}"/>
              </a:ext>
            </a:extLst>
          </p:cNvPr>
          <p:cNvSpPr txBox="1">
            <a:spLocks noChangeArrowheads="1"/>
          </p:cNvSpPr>
          <p:nvPr/>
        </p:nvSpPr>
        <p:spPr bwMode="auto">
          <a:xfrm>
            <a:off x="38761989" y="20052422"/>
            <a:ext cx="1116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000" i="1" dirty="0">
                <a:solidFill>
                  <a:schemeClr val="accent1"/>
                </a:solidFill>
                <a:latin typeface="Arial" panose="020B0604020202020204" pitchFamily="34" charset="0"/>
                <a:cs typeface="Arial" panose="020B0604020202020204" pitchFamily="34" charset="0"/>
              </a:rPr>
              <a:t>p = .868</a:t>
            </a:r>
          </a:p>
        </p:txBody>
      </p:sp>
      <p:sp>
        <p:nvSpPr>
          <p:cNvPr id="83" name="TextBox 102">
            <a:extLst>
              <a:ext uri="{FF2B5EF4-FFF2-40B4-BE49-F238E27FC236}">
                <a16:creationId xmlns:a16="http://schemas.microsoft.com/office/drawing/2014/main" id="{6AE056BD-5D5B-444F-B2D5-825BD82B012B}"/>
              </a:ext>
            </a:extLst>
          </p:cNvPr>
          <p:cNvSpPr txBox="1">
            <a:spLocks noChangeArrowheads="1"/>
          </p:cNvSpPr>
          <p:nvPr/>
        </p:nvSpPr>
        <p:spPr bwMode="auto">
          <a:xfrm>
            <a:off x="34811521" y="19418181"/>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400" i="1" dirty="0">
                <a:solidFill>
                  <a:schemeClr val="accent2"/>
                </a:solidFill>
                <a:latin typeface="Arial" panose="020B0604020202020204" pitchFamily="34" charset="0"/>
                <a:cs typeface="Arial" panose="020B0604020202020204" pitchFamily="34" charset="0"/>
              </a:rPr>
              <a:t>1</a:t>
            </a:r>
            <a:r>
              <a:rPr lang="en-CA" altLang="en-US" sz="2400" i="1" baseline="30000" dirty="0">
                <a:solidFill>
                  <a:schemeClr val="accent2"/>
                </a:solidFill>
                <a:latin typeface="Arial" panose="020B0604020202020204" pitchFamily="34" charset="0"/>
                <a:cs typeface="Arial" panose="020B0604020202020204" pitchFamily="34" charset="0"/>
              </a:rPr>
              <a:t>st</a:t>
            </a:r>
            <a:r>
              <a:rPr lang="en-CA" altLang="en-US" sz="2400" i="1" dirty="0">
                <a:solidFill>
                  <a:schemeClr val="accent2"/>
                </a:solidFill>
                <a:latin typeface="Arial" panose="020B0604020202020204" pitchFamily="34" charset="0"/>
                <a:cs typeface="Arial" panose="020B0604020202020204" pitchFamily="34" charset="0"/>
              </a:rPr>
              <a:t> Order</a:t>
            </a:r>
          </a:p>
        </p:txBody>
      </p:sp>
      <p:sp>
        <p:nvSpPr>
          <p:cNvPr id="84" name="TextBox 102">
            <a:extLst>
              <a:ext uri="{FF2B5EF4-FFF2-40B4-BE49-F238E27FC236}">
                <a16:creationId xmlns:a16="http://schemas.microsoft.com/office/drawing/2014/main" id="{AF3641A7-FA20-4EF3-9241-40F83ABB19A1}"/>
              </a:ext>
            </a:extLst>
          </p:cNvPr>
          <p:cNvSpPr txBox="1">
            <a:spLocks noChangeArrowheads="1"/>
          </p:cNvSpPr>
          <p:nvPr/>
        </p:nvSpPr>
        <p:spPr bwMode="auto">
          <a:xfrm>
            <a:off x="38657810" y="19333227"/>
            <a:ext cx="1455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400" i="1" dirty="0">
                <a:solidFill>
                  <a:schemeClr val="accent1"/>
                </a:solidFill>
                <a:latin typeface="Arial" panose="020B0604020202020204" pitchFamily="34" charset="0"/>
                <a:cs typeface="Arial" panose="020B0604020202020204" pitchFamily="34" charset="0"/>
              </a:rPr>
              <a:t>2</a:t>
            </a:r>
            <a:r>
              <a:rPr lang="en-CA" altLang="en-US" sz="2400" i="1" baseline="30000" dirty="0">
                <a:solidFill>
                  <a:schemeClr val="accent1"/>
                </a:solidFill>
                <a:latin typeface="Arial" panose="020B0604020202020204" pitchFamily="34" charset="0"/>
                <a:cs typeface="Arial" panose="020B0604020202020204" pitchFamily="34" charset="0"/>
              </a:rPr>
              <a:t>nd</a:t>
            </a:r>
            <a:r>
              <a:rPr lang="en-CA" altLang="en-US" sz="2400" i="1" dirty="0">
                <a:solidFill>
                  <a:schemeClr val="accent1"/>
                </a:solidFill>
                <a:latin typeface="Arial" panose="020B0604020202020204" pitchFamily="34" charset="0"/>
                <a:cs typeface="Arial" panose="020B0604020202020204" pitchFamily="34" charset="0"/>
              </a:rPr>
              <a:t> Order</a:t>
            </a:r>
          </a:p>
        </p:txBody>
      </p:sp>
      <p:sp>
        <p:nvSpPr>
          <p:cNvPr id="86" name="TextBox 102">
            <a:extLst>
              <a:ext uri="{FF2B5EF4-FFF2-40B4-BE49-F238E27FC236}">
                <a16:creationId xmlns:a16="http://schemas.microsoft.com/office/drawing/2014/main" id="{DE88BDAC-0A4D-441C-BCB2-1541247DE615}"/>
              </a:ext>
            </a:extLst>
          </p:cNvPr>
          <p:cNvSpPr txBox="1">
            <a:spLocks noChangeArrowheads="1"/>
          </p:cNvSpPr>
          <p:nvPr/>
        </p:nvSpPr>
        <p:spPr bwMode="auto">
          <a:xfrm>
            <a:off x="31639727" y="19344225"/>
            <a:ext cx="1455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400" i="1" dirty="0">
                <a:solidFill>
                  <a:schemeClr val="accent1"/>
                </a:solidFill>
                <a:latin typeface="Arial" panose="020B0604020202020204" pitchFamily="34" charset="0"/>
                <a:cs typeface="Arial" panose="020B0604020202020204" pitchFamily="34" charset="0"/>
              </a:rPr>
              <a:t>2</a:t>
            </a:r>
            <a:r>
              <a:rPr lang="en-CA" altLang="en-US" sz="2400" i="1" baseline="30000" dirty="0">
                <a:solidFill>
                  <a:schemeClr val="accent1"/>
                </a:solidFill>
                <a:latin typeface="Arial" panose="020B0604020202020204" pitchFamily="34" charset="0"/>
                <a:cs typeface="Arial" panose="020B0604020202020204" pitchFamily="34" charset="0"/>
              </a:rPr>
              <a:t>nd</a:t>
            </a:r>
            <a:r>
              <a:rPr lang="en-CA" altLang="en-US" sz="2400" i="1" dirty="0">
                <a:solidFill>
                  <a:schemeClr val="accent1"/>
                </a:solidFill>
                <a:latin typeface="Arial" panose="020B0604020202020204" pitchFamily="34" charset="0"/>
                <a:cs typeface="Arial" panose="020B0604020202020204" pitchFamily="34" charset="0"/>
              </a:rPr>
              <a:t> Order</a:t>
            </a:r>
          </a:p>
        </p:txBody>
      </p:sp>
      <p:sp>
        <p:nvSpPr>
          <p:cNvPr id="87" name="TextBox 103">
            <a:extLst>
              <a:ext uri="{FF2B5EF4-FFF2-40B4-BE49-F238E27FC236}">
                <a16:creationId xmlns:a16="http://schemas.microsoft.com/office/drawing/2014/main" id="{8592818B-D82D-49FF-9525-2500537BCDAB}"/>
              </a:ext>
            </a:extLst>
          </p:cNvPr>
          <p:cNvSpPr txBox="1">
            <a:spLocks noChangeArrowheads="1"/>
          </p:cNvSpPr>
          <p:nvPr/>
        </p:nvSpPr>
        <p:spPr bwMode="auto">
          <a:xfrm>
            <a:off x="28174816" y="20044660"/>
            <a:ext cx="1135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000" i="1" dirty="0">
                <a:solidFill>
                  <a:schemeClr val="accent2"/>
                </a:solidFill>
                <a:latin typeface="Arial" panose="020B0604020202020204" pitchFamily="34" charset="0"/>
                <a:cs typeface="Arial" panose="020B0604020202020204" pitchFamily="34" charset="0"/>
              </a:rPr>
              <a:t>p = .309</a:t>
            </a:r>
          </a:p>
        </p:txBody>
      </p:sp>
      <p:pic>
        <p:nvPicPr>
          <p:cNvPr id="3075" name="Picture 83">
            <a:extLst>
              <a:ext uri="{FF2B5EF4-FFF2-40B4-BE49-F238E27FC236}">
                <a16:creationId xmlns:a16="http://schemas.microsoft.com/office/drawing/2014/main" id="{448F2D67-88D7-4D2C-8F7A-C08C0BE34810}"/>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88759" r="-72" b="90931"/>
          <a:stretch/>
        </p:blipFill>
        <p:spPr bwMode="auto">
          <a:xfrm>
            <a:off x="38150659" y="6163643"/>
            <a:ext cx="1717675" cy="48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89">
            <a:extLst>
              <a:ext uri="{FF2B5EF4-FFF2-40B4-BE49-F238E27FC236}">
                <a16:creationId xmlns:a16="http://schemas.microsoft.com/office/drawing/2014/main" id="{98D84287-2765-4F5C-BC38-7F98FD852895}"/>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94911" t="34440" r="-136" b="23838"/>
          <a:stretch/>
        </p:blipFill>
        <p:spPr bwMode="auto">
          <a:xfrm>
            <a:off x="39201302" y="7054669"/>
            <a:ext cx="792586" cy="22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9">
            <a:extLst>
              <a:ext uri="{FF2B5EF4-FFF2-40B4-BE49-F238E27FC236}">
                <a16:creationId xmlns:a16="http://schemas.microsoft.com/office/drawing/2014/main" id="{586F3876-9E51-49E2-BB44-EFF2C02A0418}"/>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94911" t="34440" r="-136" b="23838"/>
          <a:stretch/>
        </p:blipFill>
        <p:spPr bwMode="auto">
          <a:xfrm>
            <a:off x="39085414" y="13348151"/>
            <a:ext cx="792586" cy="22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3">
            <a:extLst>
              <a:ext uri="{FF2B5EF4-FFF2-40B4-BE49-F238E27FC236}">
                <a16:creationId xmlns:a16="http://schemas.microsoft.com/office/drawing/2014/main" id="{4837AC1C-74F6-437D-AA9D-473E9CF11D0B}"/>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88759" r="-72" b="90931"/>
          <a:stretch/>
        </p:blipFill>
        <p:spPr bwMode="auto">
          <a:xfrm>
            <a:off x="38150659" y="11708259"/>
            <a:ext cx="1717675" cy="48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 name="Straight Connector 88">
            <a:extLst>
              <a:ext uri="{FF2B5EF4-FFF2-40B4-BE49-F238E27FC236}">
                <a16:creationId xmlns:a16="http://schemas.microsoft.com/office/drawing/2014/main" id="{08CF539F-EB63-4968-A294-7696CFD9DB5E}"/>
              </a:ext>
            </a:extLst>
          </p:cNvPr>
          <p:cNvCxnSpPr>
            <a:cxnSpLocks/>
          </p:cNvCxnSpPr>
          <p:nvPr/>
        </p:nvCxnSpPr>
        <p:spPr>
          <a:xfrm>
            <a:off x="24940613" y="10268099"/>
            <a:ext cx="488950" cy="0"/>
          </a:xfrm>
          <a:prstGeom prst="line">
            <a:avLst/>
          </a:prstGeom>
          <a:ln w="101600">
            <a:solidFill>
              <a:srgbClr val="F7002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BD1A3B-E2D5-49C2-8723-4BA493A27AD5}"/>
              </a:ext>
            </a:extLst>
          </p:cNvPr>
          <p:cNvCxnSpPr>
            <a:cxnSpLocks/>
          </p:cNvCxnSpPr>
          <p:nvPr/>
        </p:nvCxnSpPr>
        <p:spPr>
          <a:xfrm>
            <a:off x="24940613" y="9836051"/>
            <a:ext cx="488950" cy="0"/>
          </a:xfrm>
          <a:prstGeom prst="line">
            <a:avLst/>
          </a:prstGeom>
          <a:ln w="101600">
            <a:solidFill>
              <a:srgbClr val="000000"/>
            </a:solidFill>
          </a:ln>
        </p:spPr>
        <p:style>
          <a:lnRef idx="1">
            <a:schemeClr val="accent1"/>
          </a:lnRef>
          <a:fillRef idx="0">
            <a:schemeClr val="accent1"/>
          </a:fillRef>
          <a:effectRef idx="0">
            <a:schemeClr val="accent1"/>
          </a:effectRef>
          <a:fontRef idx="minor">
            <a:schemeClr val="tx1"/>
          </a:fontRef>
        </p:style>
      </p:cxnSp>
      <p:sp>
        <p:nvSpPr>
          <p:cNvPr id="91" name="TextBox 9">
            <a:extLst>
              <a:ext uri="{FF2B5EF4-FFF2-40B4-BE49-F238E27FC236}">
                <a16:creationId xmlns:a16="http://schemas.microsoft.com/office/drawing/2014/main" id="{BCB99FE0-3170-48B8-AE81-E07D9283B2AB}"/>
              </a:ext>
            </a:extLst>
          </p:cNvPr>
          <p:cNvSpPr txBox="1">
            <a:spLocks noChangeArrowheads="1"/>
          </p:cNvSpPr>
          <p:nvPr/>
        </p:nvSpPr>
        <p:spPr bwMode="auto">
          <a:xfrm>
            <a:off x="25456551" y="9594669"/>
            <a:ext cx="7762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500">
                <a:solidFill>
                  <a:schemeClr val="tx1"/>
                </a:solidFill>
                <a:latin typeface="Calibri" panose="020F0502020204030204" pitchFamily="34" charset="0"/>
              </a:defRPr>
            </a:lvl1pPr>
            <a:lvl2pPr marL="742950" indent="-285750">
              <a:defRPr sz="9500">
                <a:solidFill>
                  <a:schemeClr val="tx1"/>
                </a:solidFill>
                <a:latin typeface="Calibri" panose="020F0502020204030204" pitchFamily="34" charset="0"/>
              </a:defRPr>
            </a:lvl2pPr>
            <a:lvl3pPr marL="1143000" indent="-228600">
              <a:defRPr sz="9500">
                <a:solidFill>
                  <a:schemeClr val="tx1"/>
                </a:solidFill>
                <a:latin typeface="Calibri" panose="020F0502020204030204" pitchFamily="34" charset="0"/>
              </a:defRPr>
            </a:lvl3pPr>
            <a:lvl4pPr marL="1600200" indent="-228600">
              <a:defRPr sz="9500">
                <a:solidFill>
                  <a:schemeClr val="tx1"/>
                </a:solidFill>
                <a:latin typeface="Calibri" panose="020F0502020204030204" pitchFamily="34" charset="0"/>
              </a:defRPr>
            </a:lvl4pPr>
            <a:lvl5pPr marL="2057400" indent="-228600">
              <a:defRPr sz="9500">
                <a:solidFill>
                  <a:schemeClr val="tx1"/>
                </a:solidFill>
                <a:latin typeface="Calibri" panose="020F0502020204030204" pitchFamily="34" charset="0"/>
              </a:defRPr>
            </a:lvl5pPr>
            <a:lvl6pPr marL="2514600" indent="-228600" defTabSz="4806950" eaLnBrk="0" fontAlgn="base" hangingPunct="0">
              <a:spcBef>
                <a:spcPct val="0"/>
              </a:spcBef>
              <a:spcAft>
                <a:spcPct val="0"/>
              </a:spcAft>
              <a:defRPr sz="9500">
                <a:solidFill>
                  <a:schemeClr val="tx1"/>
                </a:solidFill>
                <a:latin typeface="Calibri" panose="020F0502020204030204" pitchFamily="34" charset="0"/>
              </a:defRPr>
            </a:lvl6pPr>
            <a:lvl7pPr marL="2971800" indent="-228600" defTabSz="4806950" eaLnBrk="0" fontAlgn="base" hangingPunct="0">
              <a:spcBef>
                <a:spcPct val="0"/>
              </a:spcBef>
              <a:spcAft>
                <a:spcPct val="0"/>
              </a:spcAft>
              <a:defRPr sz="9500">
                <a:solidFill>
                  <a:schemeClr val="tx1"/>
                </a:solidFill>
                <a:latin typeface="Calibri" panose="020F0502020204030204" pitchFamily="34" charset="0"/>
              </a:defRPr>
            </a:lvl7pPr>
            <a:lvl8pPr marL="3429000" indent="-228600" defTabSz="4806950" eaLnBrk="0" fontAlgn="base" hangingPunct="0">
              <a:spcBef>
                <a:spcPct val="0"/>
              </a:spcBef>
              <a:spcAft>
                <a:spcPct val="0"/>
              </a:spcAft>
              <a:defRPr sz="9500">
                <a:solidFill>
                  <a:schemeClr val="tx1"/>
                </a:solidFill>
                <a:latin typeface="Calibri" panose="020F0502020204030204" pitchFamily="34" charset="0"/>
              </a:defRPr>
            </a:lvl8pPr>
            <a:lvl9pPr marL="3886200" indent="-228600" defTabSz="4806950" eaLnBrk="0" fontAlgn="base" hangingPunct="0">
              <a:spcBef>
                <a:spcPct val="0"/>
              </a:spcBef>
              <a:spcAft>
                <a:spcPct val="0"/>
              </a:spcAft>
              <a:defRPr sz="9500">
                <a:solidFill>
                  <a:schemeClr val="tx1"/>
                </a:solidFill>
                <a:latin typeface="Calibri" panose="020F0502020204030204" pitchFamily="34" charset="0"/>
              </a:defRPr>
            </a:lvl9pPr>
          </a:lstStyle>
          <a:p>
            <a:pPr eaLnBrk="1" hangingPunct="1"/>
            <a:r>
              <a:rPr lang="en-CA" altLang="en-US" sz="2800" dirty="0"/>
              <a:t>FO+</a:t>
            </a:r>
          </a:p>
          <a:p>
            <a:pPr eaLnBrk="1" hangingPunct="1"/>
            <a:r>
              <a:rPr lang="en-CA" altLang="en-US" sz="2800" dirty="0"/>
              <a:t>FO-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21868</TotalTime>
  <Words>691</Words>
  <Application>Microsoft Office PowerPoint</Application>
  <PresentationFormat>Custom</PresentationFormat>
  <Paragraphs>102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Office Theme</vt:lpstr>
      <vt:lpstr>PowerPoint Presentation</vt:lpstr>
    </vt:vector>
  </TitlesOfParts>
  <Company>Queen's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Prateek Dhamija</dc:creator>
  <cp:lastModifiedBy>Prateek Dhamija</cp:lastModifiedBy>
  <cp:revision>514</cp:revision>
  <dcterms:created xsi:type="dcterms:W3CDTF">2012-11-23T15:47:40Z</dcterms:created>
  <dcterms:modified xsi:type="dcterms:W3CDTF">2020-04-08T20:32:58Z</dcterms:modified>
</cp:coreProperties>
</file>